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>
        <p:scale>
          <a:sx n="50" d="100"/>
          <a:sy n="50" d="100"/>
        </p:scale>
        <p:origin x="1780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690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891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78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024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33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6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f9f90b24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4f9f90b2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9f90b24c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24f9f90b2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0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009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40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ganChethan" TargetMode="External"/><Relationship Id="rId5" Type="http://schemas.openxmlformats.org/officeDocument/2006/relationships/hyperlink" Target="https://github.com/LUFFY-KIngofCoder/Srm/blob/main/Health%20Management%20sys" TargetMode="External"/><Relationship Id="rId4" Type="http://schemas.openxmlformats.org/officeDocument/2006/relationships/hyperlink" Target="https://github.com/Naman-Middha/SRM/commit/2fc74e5bbc022611aea0eacebb09d2775bcf798a?diff=unifi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0900" y="2633779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HEALTH MANAGEMENT SYSTEM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37322" y="4664581"/>
            <a:ext cx="89463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2800" dirty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RA2211003011311 –NAMAN MIDDHA</a:t>
            </a:r>
            <a:endParaRPr sz="2800" dirty="0">
              <a:solidFill>
                <a:schemeClr val="dk1"/>
              </a:solidFill>
              <a:highlight>
                <a:schemeClr val="lt1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2800" dirty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RA2211003011313 –SHASHANK GHOSH</a:t>
            </a:r>
            <a:endParaRPr sz="2800" dirty="0">
              <a:solidFill>
                <a:schemeClr val="dk1"/>
              </a:solidFill>
              <a:highlight>
                <a:schemeClr val="lt1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2800" dirty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RA2211003011335 – GAGAN CHETHAN</a:t>
            </a:r>
            <a:endParaRPr sz="2800" dirty="0">
              <a:solidFill>
                <a:schemeClr val="dk1"/>
              </a:solidFill>
              <a:highlight>
                <a:schemeClr val="lt1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173253" y="292718"/>
            <a:ext cx="61722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 </a:t>
            </a:r>
            <a:endParaRPr sz="18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</a:t>
            </a:r>
            <a:endParaRPr sz="18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COMPUTING TECHNOLOGIES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58817" y="3244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21" y="1487314"/>
            <a:ext cx="360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After Login </a:t>
            </a:r>
            <a:endParaRPr lang="en-IN" sz="2000" b="1" u="sng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5116F-24B0-6815-B939-CAC1CC0F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70" y="1862342"/>
            <a:ext cx="8556859" cy="45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58817" y="3244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21" y="1487314"/>
            <a:ext cx="360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Your Track </a:t>
            </a:r>
            <a:endParaRPr lang="en-IN" sz="2000" b="1" u="sng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8C21A-9AA9-5EC6-6A0C-4E27D6AFE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7" y="1962719"/>
            <a:ext cx="8080408" cy="41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309730" y="399356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4528-6C53-5509-D82D-71E989C9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4422"/>
            <a:ext cx="9144000" cy="35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7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93839" y="553353"/>
            <a:ext cx="589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sz="3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4EAC7-EF43-FC4B-6C81-E2F37DE64CFC}"/>
              </a:ext>
            </a:extLst>
          </p:cNvPr>
          <p:cNvSpPr txBox="1"/>
          <p:nvPr/>
        </p:nvSpPr>
        <p:spPr>
          <a:xfrm>
            <a:off x="702734" y="1739325"/>
            <a:ext cx="818726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Reminder System: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Include a reminder system for users to log their health-related activities regularly.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Allow users to set reminders for medication, exercise, or other health-related tasks.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Data Visualization: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Integrate charts and graphs to visually represent the user's health data trends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Provide insights and analysis of the health data.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Goal Tracking: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Enable users to set health goals (e.g., weight loss, fitness achievements) and track their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Provide motivational features and rewards for achieving goals.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5434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1F011-C2DE-7F17-C814-A86EB7DE2D91}"/>
              </a:ext>
            </a:extLst>
          </p:cNvPr>
          <p:cNvSpPr txBox="1"/>
          <p:nvPr/>
        </p:nvSpPr>
        <p:spPr>
          <a:xfrm>
            <a:off x="457200" y="1625599"/>
            <a:ext cx="74760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>
                <a:hlinkClick r:id="rId4"/>
              </a:rPr>
              <a:t>https://github.com/Naman-Middha/SRM/commit/2fc74e5bbc022611aea0eacebb09d2775bcf798a?diff=unified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https://github.com/LUFFY-KIngofCoder/Srm/blob/main/Health%20Management%20sys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https://github.com/GaganChethan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65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63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594"/>
              <a:buNone/>
            </a:pPr>
            <a:endParaRPr sz="78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Abstract</a:t>
            </a:r>
            <a:endParaRPr sz="7682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Objectives</a:t>
            </a:r>
            <a:endParaRPr sz="7682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Software Requirements</a:t>
            </a:r>
            <a:endParaRPr sz="7682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Architecture diagram / Block diagram of the modules</a:t>
            </a:r>
            <a:endParaRPr sz="7682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GUI Design</a:t>
            </a:r>
            <a:endParaRPr sz="7682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Database Design</a:t>
            </a:r>
            <a:endParaRPr sz="7682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682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7682"/>
              <a:t>Future Enhancement</a:t>
            </a:r>
            <a:endParaRPr sz="7682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477"/>
              <a:buNone/>
            </a:pPr>
            <a:r>
              <a:rPr lang="en-US" sz="4077">
                <a:latin typeface="Times New Roman"/>
                <a:ea typeface="Times New Roman"/>
                <a:cs typeface="Times New Roman"/>
                <a:sym typeface="Times New Roman"/>
              </a:rPr>
              <a:t>                  </a:t>
            </a:r>
            <a:endParaRPr sz="40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859625" y="646725"/>
            <a:ext cx="5663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Python-based software program designed for healthy routine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track of your routine work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accurate records of your daily routine.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516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248047" y="224302"/>
            <a:ext cx="58065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96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557591" cy="481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Food Tracking: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Allow users to log and track their daily food intake.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Exercise Logging: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users to record their daily physical activities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and exercises.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Medication Management: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Allow users to input and track medications they are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taking.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0400" indent="-457200">
              <a:spcBef>
                <a:spcPts val="640"/>
              </a:spcBef>
              <a:buSzPts val="320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357900" y="510525"/>
            <a:ext cx="5786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1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57200" y="1939075"/>
            <a:ext cx="8455200" cy="4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3500" i="1" dirty="0">
                <a:latin typeface="Times New Roman"/>
                <a:ea typeface="Times New Roman"/>
                <a:cs typeface="Times New Roman"/>
                <a:sym typeface="Times New Roman"/>
              </a:rPr>
              <a:t>Front End:</a:t>
            </a: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 python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3500" i="1" dirty="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Tkinter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library in Python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3500" i="1" dirty="0"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 SQLITE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3500" i="1" dirty="0">
                <a:latin typeface="Times New Roman"/>
                <a:ea typeface="Times New Roman"/>
                <a:cs typeface="Times New Roman"/>
                <a:sym typeface="Times New Roman"/>
              </a:rPr>
              <a:t>Connectivity</a:t>
            </a: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: SQLITE-connectivity-Python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3500" i="1" dirty="0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: Windows 10/11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2590800" y="6564000"/>
            <a:ext cx="440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757300" y="607625"/>
            <a:ext cx="6155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33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       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844" y="236656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160644" y="234107"/>
            <a:ext cx="4600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B5056-EE55-381E-A7B1-211710AE9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58562" y="665846"/>
            <a:ext cx="5414356" cy="5966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58817" y="3244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21" y="1487314"/>
            <a:ext cx="360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User Login Page</a:t>
            </a:r>
            <a:endParaRPr lang="en-IN" sz="2000" b="1" u="sng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3EAB8-F214-0BEB-5C3E-3EAF14D0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05" y="1841468"/>
            <a:ext cx="8557589" cy="451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58817" y="3244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7630" y="950212"/>
            <a:ext cx="360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Insight to the code</a:t>
            </a:r>
            <a:endParaRPr lang="en-IN" sz="2000" b="1" u="sng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FD95C-FAB5-C067-5011-11C9E9AF7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8030"/>
            <a:ext cx="9144000" cy="39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26-8-2023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2590800" y="6554061"/>
            <a:ext cx="4401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 ADVANCED PROGRAMMING PRACTICE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58817" y="3244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DESIGN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21" y="1487314"/>
            <a:ext cx="360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User Sign up Page</a:t>
            </a:r>
            <a:endParaRPr lang="en-IN" sz="2000" b="1" u="sng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49876-5C5F-CE12-4213-5075508CC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17396"/>
            <a:ext cx="8463547" cy="44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7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416</Words>
  <Application>Microsoft Office PowerPoint</Application>
  <PresentationFormat>On-screen Show (4:3)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Fangsong Std R</vt:lpstr>
      <vt:lpstr>Arial</vt:lpstr>
      <vt:lpstr>Calibri</vt:lpstr>
      <vt:lpstr>Cambria</vt:lpstr>
      <vt:lpstr>Söhne</vt:lpstr>
      <vt:lpstr>Times New Roman</vt:lpstr>
      <vt:lpstr>Office Theme</vt:lpstr>
      <vt:lpstr>HEALTH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cp:lastModifiedBy>Naman Middha</cp:lastModifiedBy>
  <cp:revision>12</cp:revision>
  <dcterms:modified xsi:type="dcterms:W3CDTF">2023-10-19T18:35:53Z</dcterms:modified>
</cp:coreProperties>
</file>