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3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5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6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4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0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2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8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3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3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88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A page in a planner">
            <a:extLst>
              <a:ext uri="{FF2B5EF4-FFF2-40B4-BE49-F238E27FC236}">
                <a16:creationId xmlns:a16="http://schemas.microsoft.com/office/drawing/2014/main" id="{B109D537-3714-2510-15AF-32B9BCF8C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2FCE13B3-6B45-4204-B0CA-6B978E89C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Weekly Counts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0060EEA-F69F-4A94-B9ED-3DE4D36E6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Feed-A-Bull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2018">
            <a:extLst>
              <a:ext uri="{FF2B5EF4-FFF2-40B4-BE49-F238E27FC236}">
                <a16:creationId xmlns:a16="http://schemas.microsoft.com/office/drawing/2014/main" id="{02C4E21E-5990-44A4-AB34-AD2FB57AC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98"/>
            <a:ext cx="12192000" cy="655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2019">
            <a:extLst>
              <a:ext uri="{FF2B5EF4-FFF2-40B4-BE49-F238E27FC236}">
                <a16:creationId xmlns:a16="http://schemas.microsoft.com/office/drawing/2014/main" id="{A87339AB-2F52-470A-BF1B-76A09E4F5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98"/>
            <a:ext cx="12192000" cy="655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2020">
            <a:extLst>
              <a:ext uri="{FF2B5EF4-FFF2-40B4-BE49-F238E27FC236}">
                <a16:creationId xmlns:a16="http://schemas.microsoft.com/office/drawing/2014/main" id="{4985A530-282A-47AC-83F1-1E441E2A6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98"/>
            <a:ext cx="12192000" cy="655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2021">
            <a:extLst>
              <a:ext uri="{FF2B5EF4-FFF2-40B4-BE49-F238E27FC236}">
                <a16:creationId xmlns:a16="http://schemas.microsoft.com/office/drawing/2014/main" id="{8A49DCD9-6BFF-4ABB-B735-25B8558E5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98"/>
            <a:ext cx="12192000" cy="655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2022">
            <a:extLst>
              <a:ext uri="{FF2B5EF4-FFF2-40B4-BE49-F238E27FC236}">
                <a16:creationId xmlns:a16="http://schemas.microsoft.com/office/drawing/2014/main" id="{38AE261C-79B8-4377-A67F-678925D78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98"/>
            <a:ext cx="12192000" cy="655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Weekly Counts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Counts</dc:title>
  <dc:creator/>
  <cp:lastModifiedBy>Preetham Gupta</cp:lastModifiedBy>
  <cp:revision>1</cp:revision>
  <dcterms:created xsi:type="dcterms:W3CDTF">2022-11-02T17:36:58Z</dcterms:created>
  <dcterms:modified xsi:type="dcterms:W3CDTF">2022-11-02T17:39:25Z</dcterms:modified>
</cp:coreProperties>
</file>