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5c821b376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5c821b3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5c821b3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5c821b3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HackZon 2022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54700" y="3378675"/>
            <a:ext cx="2670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Team Members :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 Do not include USN or DEPT anywhere on the ppt 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( Describe the chosen problem statement that is concerned about your hackathon project )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or Idea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( Explain the Idea or the solution perceived and to </a:t>
            </a:r>
            <a:r>
              <a:rPr lang="en"/>
              <a:t>tackle</a:t>
            </a:r>
            <a:r>
              <a:rPr lang="en"/>
              <a:t> the problem statement)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Idea into the Project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 How does the project propose and present the idea to the end user. How has the idea being implemented successfully into the project. 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of the Project</a:t>
            </a:r>
            <a:endParaRPr/>
          </a:p>
        </p:txBody>
      </p:sp>
      <p:grpSp>
        <p:nvGrpSpPr>
          <p:cNvPr id="84" name="Google Shape;84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5" name="Google Shape;85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Python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Language for backend and frontend </a:t>
            </a:r>
            <a:r>
              <a:rPr lang="en" sz="1600"/>
              <a:t>development</a:t>
            </a:r>
            <a:endParaRPr sz="1600"/>
          </a:p>
        </p:txBody>
      </p:sp>
      <p:grpSp>
        <p:nvGrpSpPr>
          <p:cNvPr id="89" name="Google Shape;89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Django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Web Framework for website development </a:t>
            </a:r>
            <a:endParaRPr sz="1600"/>
          </a:p>
        </p:txBody>
      </p:sp>
      <p:grpSp>
        <p:nvGrpSpPr>
          <p:cNvPr id="94" name="Google Shape;94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5" name="Google Shape;95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MongoDB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NoSQl Database for the storage and processing of data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90250" y="526350"/>
            <a:ext cx="6227100" cy="11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Future scope:</a:t>
            </a:r>
            <a:endParaRPr sz="4200"/>
          </a:p>
        </p:txBody>
      </p:sp>
      <p:sp>
        <p:nvSpPr>
          <p:cNvPr id="104" name="Google Shape;104;p18"/>
          <p:cNvSpPr txBox="1"/>
          <p:nvPr/>
        </p:nvSpPr>
        <p:spPr>
          <a:xfrm>
            <a:off x="557300" y="1532600"/>
            <a:ext cx="7988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( How well can the project be scaled in the </a:t>
            </a: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future</a:t>
            </a: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 to include more users and solve the problem statement.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What extra features can be added in the future to improve the project implementation. )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86750" y="1584900"/>
            <a:ext cx="2770500" cy="19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</a:rPr>
              <a:t>( Team Name )</a:t>
            </a:r>
            <a:endParaRPr sz="33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