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15" r:id="rId3"/>
    <p:sldId id="316" r:id="rId4"/>
    <p:sldId id="268" r:id="rId5"/>
    <p:sldId id="340" r:id="rId6"/>
    <p:sldId id="269" r:id="rId7"/>
    <p:sldId id="327" r:id="rId8"/>
    <p:sldId id="336" r:id="rId9"/>
    <p:sldId id="337" r:id="rId10"/>
    <p:sldId id="338" r:id="rId11"/>
    <p:sldId id="302" r:id="rId12"/>
    <p:sldId id="301" r:id="rId13"/>
  </p:sldIdLst>
  <p:sldSz cx="9144000" cy="5143500" type="screen16x9"/>
  <p:notesSz cx="6858000" cy="9144000"/>
  <p:embeddedFontLst>
    <p:embeddedFont>
      <p:font typeface="Raleway ExtraBold" charset="0"/>
      <p:bold r:id="rId15"/>
      <p:boldItalic r:id="rId16"/>
    </p:embeddedFont>
    <p:embeddedFont>
      <p:font typeface="Raleway" charset="0"/>
      <p:regular r:id="rId17"/>
      <p:bold r:id="rId18"/>
      <p:italic r:id="rId19"/>
      <p:boldItalic r:id="rId20"/>
    </p:embeddedFont>
    <p:embeddedFont>
      <p:font typeface="Raleway SemiBold" charset="0"/>
      <p:regular r:id="rId21"/>
      <p:bold r:id="rId22"/>
      <p:italic r:id="rId23"/>
      <p:boldItalic r:id="rId24"/>
    </p:embeddedFont>
    <p:embeddedFont>
      <p:font typeface="Consolas" pitchFamily="49" charset="0"/>
      <p:regular r:id="rId25"/>
      <p:bold r:id="rId26"/>
      <p:italic r:id="rId27"/>
      <p:boldItalic r:id="rId28"/>
    </p:embeddedFont>
    <p:embeddedFont>
      <p:font typeface="Lato" charset="0"/>
      <p:regular r:id="rId29"/>
      <p:bold r:id="rId30"/>
      <p:italic r:id="rId31"/>
      <p:boldItalic r:id="rId32"/>
    </p:embeddedFont>
    <p:embeddedFont>
      <p:font typeface="Arial Black" pitchFamily="3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39" autoAdjust="0"/>
    <p:restoredTop sz="94660"/>
  </p:normalViewPr>
  <p:slideViewPr>
    <p:cSldViewPr snapToGrid="0">
      <p:cViewPr>
        <p:scale>
          <a:sx n="84" d="100"/>
          <a:sy n="84" d="100"/>
        </p:scale>
        <p:origin x="-1590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690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944206"/>
            <a:ext cx="6331500" cy="699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Education Outreach 2</a:t>
            </a: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Organised </a:t>
            </a:r>
            <a:r>
              <a:rPr lang="en" sz="2400" dirty="0"/>
              <a:t>by: </a:t>
            </a:r>
            <a:r>
              <a:rPr lang="en" sz="2400" dirty="0" smtClean="0"/>
              <a:t>Girlscript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259307" y="1692319"/>
            <a:ext cx="1834170" cy="19789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Mentor</a:t>
            </a:r>
          </a:p>
          <a:p>
            <a:pPr algn="ctr"/>
            <a:r>
              <a:rPr lang="en-US" sz="2000" dirty="0" smtClean="0"/>
              <a:t>Gagan Sharma</a:t>
            </a: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Rectangle 2"/>
          <p:cNvSpPr/>
          <p:nvPr/>
        </p:nvSpPr>
        <p:spPr>
          <a:xfrm>
            <a:off x="6274009" y="2224381"/>
            <a:ext cx="2504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Presentation 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6"/>
          <p:cNvSpPr txBox="1">
            <a:spLocks/>
          </p:cNvSpPr>
          <p:nvPr/>
        </p:nvSpPr>
        <p:spPr>
          <a:xfrm>
            <a:off x="283100" y="-170375"/>
            <a:ext cx="8631600" cy="4093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Responsive </a:t>
            </a:r>
            <a:r>
              <a:rPr lang="en-US" sz="4800" dirty="0" err="1">
                <a:solidFill>
                  <a:srgbClr val="FFC000"/>
                </a:solidFill>
                <a:latin typeface="Lato"/>
              </a:rPr>
              <a:t>NavBar</a:t>
            </a:r>
            <a:endParaRPr lang="en-US" sz="4800" dirty="0">
              <a:solidFill>
                <a:srgbClr val="FFC000"/>
              </a:solidFill>
              <a:latin typeface="Lato"/>
            </a:endParaRPr>
          </a:p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3D flipping cards</a:t>
            </a:r>
          </a:p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3D flipping boxes</a:t>
            </a:r>
          </a:p>
          <a:p>
            <a:pPr>
              <a:lnSpc>
                <a:spcPct val="200000"/>
              </a:lnSpc>
            </a:pPr>
            <a:endParaRPr lang="en-U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84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Introduction to </a:t>
            </a:r>
            <a:r>
              <a:rPr lang="en" sz="2800" dirty="0" smtClean="0">
                <a:solidFill>
                  <a:schemeClr val="tx1">
                    <a:lumMod val="65000"/>
                  </a:schemeClr>
                </a:solidFill>
              </a:rPr>
              <a:t>Web </a:t>
            </a: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Development</a:t>
            </a:r>
            <a:endParaRPr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484114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Organised by: Girlscript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Mentor: Gagan Sharma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72;p13"/>
          <p:cNvSpPr txBox="1">
            <a:spLocks/>
          </p:cNvSpPr>
          <p:nvPr/>
        </p:nvSpPr>
        <p:spPr>
          <a:xfrm>
            <a:off x="2314987" y="1162128"/>
            <a:ext cx="6542463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Doubt break</a:t>
            </a:r>
            <a:endParaRPr lang="en-US" sz="2400" dirty="0" smtClean="0"/>
          </a:p>
          <a:p>
            <a:r>
              <a:rPr lang="en-US" sz="2400" dirty="0" smtClean="0"/>
              <a:t>Please go through everything taught today and let me if any part is unclear we will </a:t>
            </a:r>
            <a:r>
              <a:rPr lang="en-US" sz="2400" dirty="0"/>
              <a:t>continue </a:t>
            </a:r>
            <a:r>
              <a:rPr lang="en-US" sz="2400" dirty="0" smtClean="0"/>
              <a:t>tomorrow by then practice whatever you have learnt, contact me if any problem arises.</a:t>
            </a:r>
          </a:p>
        </p:txBody>
      </p:sp>
    </p:spTree>
    <p:extLst>
      <p:ext uri="{BB962C8B-B14F-4D97-AF65-F5344CB8AC3E}">
        <p14:creationId xmlns:p14="http://schemas.microsoft.com/office/powerpoint/2010/main" val="1080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Downloads\IMG_20200427_014308_8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80494" y="608415"/>
            <a:ext cx="477970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</a:rPr>
              <a:t>Class 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-32616" y="3036561"/>
            <a:ext cx="2872635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Practice everything you learned today, share your doubts and projects on the slack channel.</a:t>
            </a:r>
          </a:p>
        </p:txBody>
      </p:sp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Internal linking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CSS animations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SVGs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Bonus content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37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6941013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 anchor tag to add hyperlink to a location within the webpage.</a:t>
            </a:r>
            <a:endParaRPr lang="en-US" sz="2800" b="1" dirty="0" smtClean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Internal linking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73940" y="2778742"/>
            <a:ext cx="8096128" cy="14773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&lt;a </a:t>
            </a:r>
            <a:r>
              <a:rPr lang="en-US" sz="2400" dirty="0" err="1" smtClean="0">
                <a:solidFill>
                  <a:srgbClr val="92D050"/>
                </a:solidFill>
              </a:rPr>
              <a:t>href</a:t>
            </a:r>
            <a:r>
              <a:rPr lang="en-US" sz="2400" dirty="0" smtClean="0">
                <a:solidFill>
                  <a:srgbClr val="92D050"/>
                </a:solidFill>
              </a:rPr>
              <a:t>=‘#id’&gt;go to id&lt;/a&gt;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35665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Sca</a:t>
            </a: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lable vector graphics.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Clear crisp no matter the scale, can be used like HTML elements.</a:t>
            </a:r>
            <a:endParaRPr lang="en-US" sz="2800" b="1" dirty="0" smtClean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SVGs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858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6"/>
            <a:ext cx="7905289" cy="70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Various CSS states an element can go through.</a:t>
            </a:r>
            <a:endParaRPr lang="en-US" sz="2800" b="1" dirty="0" smtClean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animations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269250" y="1792749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 smtClean="0">
                <a:solidFill>
                  <a:srgbClr val="FF9900"/>
                </a:solidFill>
              </a:rPr>
              <a:t>Keyframes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476714" y="2708000"/>
            <a:ext cx="7905289" cy="23191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smtClean="0">
                <a:solidFill>
                  <a:srgbClr val="E91E63"/>
                </a:solidFill>
                <a:latin typeface="Consolas"/>
              </a:rPr>
              <a:t>@</a:t>
            </a:r>
            <a:r>
              <a:rPr lang="en-US" sz="2800" dirty="0" err="1">
                <a:solidFill>
                  <a:srgbClr val="E91E63"/>
                </a:solidFill>
                <a:latin typeface="Consolas"/>
              </a:rPr>
              <a:t>keyframes</a:t>
            </a:r>
            <a:r>
              <a:rPr lang="en-US" sz="2800" dirty="0">
                <a:solidFill>
                  <a:srgbClr val="9E9E9E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BCD4"/>
                </a:solidFill>
                <a:latin typeface="Consolas"/>
              </a:rPr>
              <a:t>spin</a:t>
            </a:r>
            <a:r>
              <a:rPr lang="en-US" sz="2800" dirty="0">
                <a:solidFill>
                  <a:srgbClr val="9E9E9E"/>
                </a:solidFill>
                <a:latin typeface="Consolas"/>
              </a:rPr>
              <a:t> {</a:t>
            </a:r>
          </a:p>
          <a:p>
            <a:r>
              <a:rPr lang="en-US" sz="2800" dirty="0">
                <a:solidFill>
                  <a:srgbClr val="9E9E9E"/>
                </a:solidFill>
                <a:latin typeface="Consolas"/>
              </a:rPr>
              <a:t>  0% { </a:t>
            </a:r>
            <a:r>
              <a:rPr lang="en-US" sz="2800" dirty="0" smtClean="0">
                <a:solidFill>
                  <a:srgbClr val="00BCD4"/>
                </a:solidFill>
                <a:latin typeface="Consolas"/>
              </a:rPr>
              <a:t>transform</a:t>
            </a:r>
            <a:r>
              <a:rPr lang="en-US" sz="2800" dirty="0" smtClean="0">
                <a:solidFill>
                  <a:srgbClr val="9E9E9E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EB3B"/>
                </a:solidFill>
                <a:latin typeface="Consolas"/>
              </a:rPr>
              <a:t>rotate</a:t>
            </a:r>
            <a:r>
              <a:rPr lang="en-US" sz="2800" dirty="0" smtClean="0">
                <a:solidFill>
                  <a:srgbClr val="9E9E9E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CDDC39"/>
                </a:solidFill>
                <a:latin typeface="Consolas"/>
              </a:rPr>
              <a:t>0deg</a:t>
            </a:r>
            <a:r>
              <a:rPr lang="en-US" sz="2800" dirty="0">
                <a:solidFill>
                  <a:srgbClr val="9E9E9E"/>
                </a:solidFill>
                <a:latin typeface="Consolas"/>
              </a:rPr>
              <a:t>) </a:t>
            </a:r>
            <a:r>
              <a:rPr lang="en-US" sz="2800" dirty="0" smtClean="0">
                <a:solidFill>
                  <a:srgbClr val="9E9E9E"/>
                </a:solidFill>
                <a:latin typeface="Consolas"/>
              </a:rPr>
              <a:t>}</a:t>
            </a:r>
          </a:p>
          <a:p>
            <a:r>
              <a:rPr lang="en-US" sz="2800" dirty="0">
                <a:solidFill>
                  <a:srgbClr val="9E9E9E"/>
                </a:solidFill>
                <a:latin typeface="Consolas"/>
              </a:rPr>
              <a:t>  100% { </a:t>
            </a:r>
            <a:r>
              <a:rPr lang="en-US" sz="2800" dirty="0">
                <a:solidFill>
                  <a:srgbClr val="00BCD4"/>
                </a:solidFill>
                <a:latin typeface="Consolas"/>
              </a:rPr>
              <a:t>transform</a:t>
            </a:r>
            <a:r>
              <a:rPr lang="en-US" sz="2800" dirty="0">
                <a:solidFill>
                  <a:srgbClr val="9E9E9E"/>
                </a:solidFill>
                <a:latin typeface="Consolas"/>
              </a:rPr>
              <a:t>: </a:t>
            </a:r>
            <a:r>
              <a:rPr lang="en-US" sz="2800" dirty="0" smtClean="0">
                <a:solidFill>
                  <a:srgbClr val="FFEB3B"/>
                </a:solidFill>
                <a:latin typeface="Consolas"/>
              </a:rPr>
              <a:t>rotate</a:t>
            </a:r>
            <a:r>
              <a:rPr lang="en-US" sz="2800" dirty="0" smtClean="0">
                <a:solidFill>
                  <a:srgbClr val="9E9E9E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CDDC39"/>
                </a:solidFill>
                <a:latin typeface="Consolas"/>
              </a:rPr>
              <a:t>45deg</a:t>
            </a:r>
            <a:r>
              <a:rPr lang="en-US" sz="2800" dirty="0">
                <a:solidFill>
                  <a:srgbClr val="9E9E9E"/>
                </a:solidFill>
                <a:latin typeface="Consolas"/>
              </a:rPr>
              <a:t>) }</a:t>
            </a:r>
          </a:p>
          <a:p>
            <a:r>
              <a:rPr lang="en-US" sz="2800" dirty="0">
                <a:solidFill>
                  <a:srgbClr val="9E9E9E"/>
                </a:solidFill>
                <a:latin typeface="Consolas"/>
              </a:rPr>
              <a:t>}</a:t>
            </a:r>
          </a:p>
          <a:p>
            <a:endParaRPr lang="en-US" sz="2800" b="1" dirty="0" smtClean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065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Applying animations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898158" y="951179"/>
            <a:ext cx="4245842" cy="38353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solidFill>
                  <a:srgbClr val="FF9800"/>
                </a:solidFill>
                <a:latin typeface="Consolas"/>
              </a:rPr>
              <a:t>div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srgbClr val="9E9E9E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BCD4"/>
                </a:solidFill>
                <a:latin typeface="Consolas"/>
              </a:rPr>
              <a:t>animation-name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: spin;</a:t>
            </a:r>
          </a:p>
          <a:p>
            <a:r>
              <a:rPr lang="en-US" sz="2400" dirty="0">
                <a:solidFill>
                  <a:srgbClr val="9E9E9E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BCD4"/>
                </a:solidFill>
                <a:latin typeface="Consolas"/>
              </a:rPr>
              <a:t>animation-duration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: </a:t>
            </a:r>
            <a:r>
              <a:rPr lang="en-US" sz="2400" dirty="0">
                <a:solidFill>
                  <a:srgbClr val="CDDC39"/>
                </a:solidFill>
                <a:latin typeface="Consolas"/>
              </a:rPr>
              <a:t>3s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9E9E9E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BCD4"/>
                </a:solidFill>
                <a:latin typeface="Consolas"/>
              </a:rPr>
              <a:t>animation-delay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: </a:t>
            </a:r>
            <a:r>
              <a:rPr lang="en-US" sz="2400" dirty="0">
                <a:solidFill>
                  <a:srgbClr val="CDDC39"/>
                </a:solidFill>
                <a:latin typeface="Consolas"/>
              </a:rPr>
              <a:t>4s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9E9E9E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BCD4"/>
                </a:solidFill>
                <a:latin typeface="Consolas"/>
              </a:rPr>
              <a:t>animation-iteration-count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: </a:t>
            </a:r>
            <a:r>
              <a:rPr lang="en-US" sz="2400" dirty="0">
                <a:solidFill>
                  <a:srgbClr val="FFC107"/>
                </a:solidFill>
                <a:latin typeface="Consolas"/>
              </a:rPr>
              <a:t>infinite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9E9E9E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BCD4"/>
                </a:solidFill>
                <a:latin typeface="Consolas"/>
              </a:rPr>
              <a:t>animation-direction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: </a:t>
            </a:r>
            <a:r>
              <a:rPr lang="en-US" sz="2400" dirty="0">
                <a:solidFill>
                  <a:srgbClr val="FFC107"/>
                </a:solidFill>
                <a:latin typeface="Consolas"/>
              </a:rPr>
              <a:t>alternate</a:t>
            </a:r>
            <a:r>
              <a:rPr lang="en-US" sz="2400" dirty="0">
                <a:solidFill>
                  <a:srgbClr val="9E9E9E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9E9E9E"/>
                </a:solidFill>
                <a:latin typeface="Consolas"/>
              </a:rPr>
              <a:t>}</a:t>
            </a:r>
          </a:p>
          <a:p>
            <a:endParaRPr lang="en-US" sz="2400" b="1" dirty="0" smtClean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09225"/>
            <a:ext cx="561940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animation-name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animation-duration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animation-delay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animation-iteration-count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animation-direction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1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371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184</Words>
  <Application>Microsoft Office PowerPoint</Application>
  <PresentationFormat>On-screen Show (16:9)</PresentationFormat>
  <Paragraphs>59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Raleway ExtraBold</vt:lpstr>
      <vt:lpstr>Raleway</vt:lpstr>
      <vt:lpstr>Raleway SemiBold</vt:lpstr>
      <vt:lpstr>Consolas</vt:lpstr>
      <vt:lpstr>Lato</vt:lpstr>
      <vt:lpstr>Arial Black</vt:lpstr>
      <vt:lpstr>Swiss</vt:lpstr>
      <vt:lpstr>Introduction to  Web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Web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Web Development</dc:title>
  <cp:lastModifiedBy>welcome</cp:lastModifiedBy>
  <cp:revision>115</cp:revision>
  <dcterms:modified xsi:type="dcterms:W3CDTF">2020-05-03T13:34:28Z</dcterms:modified>
</cp:coreProperties>
</file>