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05" r:id="rId3"/>
    <p:sldId id="311" r:id="rId4"/>
    <p:sldId id="313" r:id="rId5"/>
    <p:sldId id="314" r:id="rId6"/>
    <p:sldId id="312" r:id="rId7"/>
    <p:sldId id="264" r:id="rId8"/>
    <p:sldId id="315" r:id="rId9"/>
    <p:sldId id="268" r:id="rId10"/>
    <p:sldId id="316" r:id="rId11"/>
    <p:sldId id="269" r:id="rId12"/>
    <p:sldId id="317" r:id="rId13"/>
    <p:sldId id="271" r:id="rId14"/>
    <p:sldId id="270" r:id="rId15"/>
    <p:sldId id="280" r:id="rId16"/>
    <p:sldId id="275" r:id="rId17"/>
    <p:sldId id="281" r:id="rId18"/>
    <p:sldId id="302" r:id="rId19"/>
    <p:sldId id="301" r:id="rId20"/>
  </p:sldIdLst>
  <p:sldSz cx="9144000" cy="5143500" type="screen16x9"/>
  <p:notesSz cx="6858000" cy="9144000"/>
  <p:embeddedFontLst>
    <p:embeddedFont>
      <p:font typeface="Raleway" charset="0"/>
      <p:regular r:id="rId22"/>
      <p:bold r:id="rId23"/>
      <p:italic r:id="rId24"/>
      <p:boldItalic r:id="rId25"/>
    </p:embeddedFont>
    <p:embeddedFont>
      <p:font typeface="Raleway ExtraBold" charset="0"/>
      <p:bold r:id="rId26"/>
      <p:boldItalic r:id="rId27"/>
    </p:embeddedFont>
    <p:embeddedFont>
      <p:font typeface="Lato" charset="0"/>
      <p:regular r:id="rId28"/>
      <p:bold r:id="rId29"/>
      <p:italic r:id="rId30"/>
      <p:boldItalic r:id="rId31"/>
    </p:embeddedFont>
    <p:embeddedFont>
      <p:font typeface="Arial Black" pitchFamily="34" charset="0"/>
      <p:bold r:id="rId32"/>
    </p:embeddedFont>
    <p:embeddedFont>
      <p:font typeface="Raleway SemiBold" charset="0"/>
      <p:regular r:id="rId33"/>
      <p:bold r:id="rId34"/>
      <p:italic r:id="rId35"/>
      <p:boldItalic r:id="rId36"/>
    </p:embeddedFont>
    <p:embeddedFont>
      <p:font typeface="Palatino Linotype" pitchFamily="18" charset="0"/>
      <p:regular r:id="rId37"/>
      <p:bold r:id="rId38"/>
      <p:italic r:id="rId39"/>
      <p:boldItalic r:id="rId40"/>
    </p:embeddedFont>
    <p:embeddedFont>
      <p:font typeface="Matura MT Script Capitals" pitchFamily="66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660"/>
  </p:normalViewPr>
  <p:slideViewPr>
    <p:cSldViewPr snapToGrid="0">
      <p:cViewPr>
        <p:scale>
          <a:sx n="57" d="100"/>
          <a:sy n="57" d="100"/>
        </p:scale>
        <p:origin x="-72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690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944206"/>
            <a:ext cx="6331500" cy="699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/>
              <a:t>Education Outreach 2</a:t>
            </a: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Organised </a:t>
            </a:r>
            <a:r>
              <a:rPr lang="en" sz="2400" dirty="0"/>
              <a:t>by: </a:t>
            </a:r>
            <a:r>
              <a:rPr lang="en" sz="2400" dirty="0" smtClean="0"/>
              <a:t>Girlscript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259307" y="1692319"/>
            <a:ext cx="1834170" cy="19789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Mentor</a:t>
            </a:r>
          </a:p>
          <a:p>
            <a:pPr algn="ctr"/>
            <a:r>
              <a:rPr lang="en-US" sz="2000" dirty="0" smtClean="0"/>
              <a:t>Gagan Sharma</a:t>
            </a: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Rectangle 2"/>
          <p:cNvSpPr/>
          <p:nvPr/>
        </p:nvSpPr>
        <p:spPr>
          <a:xfrm>
            <a:off x="6274009" y="2224381"/>
            <a:ext cx="2504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Presentation 2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color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Text-align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Font-size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Text-decoration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Text-transform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font-family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texts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080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Lists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7" y="1228974"/>
            <a:ext cx="7953532" cy="26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443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Focus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Checkbox label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for forms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05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gradients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299303" y="1113902"/>
            <a:ext cx="8151445" cy="37573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Div</a:t>
            </a:r>
            <a:r>
              <a:rPr lang="en-US" sz="2800" b="1" dirty="0" smtClean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#230A91;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-</a:t>
            </a:r>
            <a:r>
              <a:rPr lang="en-US" sz="2800" b="1" dirty="0" err="1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webkit</a:t>
            </a:r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-linear-gradient(top left, #230A91, #D98A7D);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-</a:t>
            </a:r>
            <a:r>
              <a:rPr lang="en-US" sz="2800" b="1" dirty="0" err="1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moz</a:t>
            </a:r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-linear-gradient(top left, #230A91, #D98A7D);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linear-gradient(to bottom right, #230A91, #D98A7D);}</a:t>
            </a:r>
            <a:endParaRPr sz="2800" b="1" dirty="0">
              <a:solidFill>
                <a:srgbClr val="92D050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84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Introduction to </a:t>
            </a:r>
            <a:r>
              <a:rPr lang="en" sz="2800" dirty="0" smtClean="0">
                <a:solidFill>
                  <a:schemeClr val="tx1">
                    <a:lumMod val="65000"/>
                  </a:schemeClr>
                </a:solidFill>
              </a:rPr>
              <a:t>Web </a:t>
            </a: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Development</a:t>
            </a:r>
            <a:endParaRPr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484114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Organised by: Girlscript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Mentor: Gagan Sharma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72;p13"/>
          <p:cNvSpPr txBox="1">
            <a:spLocks/>
          </p:cNvSpPr>
          <p:nvPr/>
        </p:nvSpPr>
        <p:spPr>
          <a:xfrm>
            <a:off x="2314987" y="1162128"/>
            <a:ext cx="6542463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Doubt break</a:t>
            </a:r>
            <a:endParaRPr lang="en-US" sz="2400" dirty="0" smtClean="0"/>
          </a:p>
          <a:p>
            <a:r>
              <a:rPr lang="en-US" sz="2400" dirty="0" smtClean="0"/>
              <a:t>Please go through everything taught today and let me if any part is unclear we will </a:t>
            </a:r>
            <a:r>
              <a:rPr lang="en-US" sz="2400" dirty="0"/>
              <a:t>continue </a:t>
            </a:r>
            <a:r>
              <a:rPr lang="en-US" sz="2400" dirty="0" smtClean="0"/>
              <a:t>tomorrow by then practice whatever you have learnt, contact me if any problem arises.</a:t>
            </a:r>
          </a:p>
        </p:txBody>
      </p:sp>
    </p:spTree>
    <p:extLst>
      <p:ext uri="{BB962C8B-B14F-4D97-AF65-F5344CB8AC3E}">
        <p14:creationId xmlns:p14="http://schemas.microsoft.com/office/powerpoint/2010/main" val="10803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lcome\Downloads\IMG_20200427_014308_8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80494" y="608415"/>
            <a:ext cx="477970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</a:rPr>
              <a:t>Class 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-32616" y="3036561"/>
            <a:ext cx="2872635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Practice everything you learned today, share your doubts and projects on the slack channel.</a:t>
            </a:r>
          </a:p>
        </p:txBody>
      </p:sp>
    </p:spTree>
    <p:extLst>
      <p:ext uri="{BB962C8B-B14F-4D97-AF65-F5344CB8AC3E}">
        <p14:creationId xmlns:p14="http://schemas.microsoft.com/office/powerpoint/2010/main" val="9975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06612" y="248013"/>
            <a:ext cx="7109125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actually is CSS?</a:t>
            </a:r>
            <a:endParaRPr lang="en-US" sz="5400" dirty="0" smtClean="0">
              <a:ln w="18415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400" dirty="0" smtClean="0">
                <a:ln w="18415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Cascading Style Sheet</a:t>
            </a:r>
            <a:endParaRPr lang="en-US" sz="4400" dirty="0">
              <a:ln w="18415" cmpd="sng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5091" y="1732991"/>
            <a:ext cx="499896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CSS can be used for adding style to HTML documents. It is  file that instructs browser about how to show hypertext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ascading Style Sheets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612"/>
            <a:ext cx="3009877" cy="42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30699" y="-25784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 smtClean="0">
                <a:solidFill>
                  <a:schemeClr val="accent5"/>
                </a:solidFill>
              </a:rPr>
              <a:t>How it works?</a:t>
            </a:r>
            <a:endParaRPr sz="6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3800" b="0" dirty="0"/>
          </a:p>
        </p:txBody>
      </p:sp>
      <p:sp>
        <p:nvSpPr>
          <p:cNvPr id="88" name="Google Shape;88;p15"/>
          <p:cNvSpPr txBox="1"/>
          <p:nvPr/>
        </p:nvSpPr>
        <p:spPr>
          <a:xfrm>
            <a:off x="160421" y="997825"/>
            <a:ext cx="8726905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 gives instruction to browser about how to show HTML files</a:t>
            </a:r>
            <a:endParaRPr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008" y="2394009"/>
            <a:ext cx="2021151" cy="20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Users\welcome\Desktop\CSS3_and_HTML5_logos_and_wordmarks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4"/>
          <a:stretch/>
        </p:blipFill>
        <p:spPr bwMode="auto">
          <a:xfrm>
            <a:off x="666004" y="3438296"/>
            <a:ext cx="946681" cy="129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 rot="21105836">
            <a:off x="1760750" y="3582799"/>
            <a:ext cx="1052449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31326">
            <a:off x="1644676" y="2445244"/>
            <a:ext cx="1097708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ascading Style Sheet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2" y="2043312"/>
            <a:ext cx="897248" cy="12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885402" y="2405031"/>
            <a:ext cx="2876203" cy="17340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atura MT Script Capitals" pitchFamily="66" charset="0"/>
              </a:rPr>
              <a:t>Beautiful website</a:t>
            </a:r>
            <a:endParaRPr lang="en-US" sz="3200" dirty="0">
              <a:latin typeface="Matura MT Script Capital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83047" y="3036241"/>
            <a:ext cx="892250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4746453" cy="3831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elector</a:t>
            </a:r>
            <a:r>
              <a:rPr lang="en-US" sz="2800" b="1" dirty="0" smtClean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 smtClean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 smtClean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  <a:endParaRPr lang="en-US" sz="2800" b="1" dirty="0">
              <a:solidFill>
                <a:srgbClr val="92D050"/>
              </a:solidFill>
              <a:latin typeface="Palatino Linotype" pitchFamily="18" charset="0"/>
              <a:ea typeface="Raleway SemiBold"/>
              <a:cs typeface="Raleway SemiBold"/>
              <a:sym typeface="Raleway SemiBold"/>
            </a:endParaRP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}</a:t>
            </a:r>
          </a:p>
          <a:p>
            <a:pPr lvl="0"/>
            <a:r>
              <a:rPr lang="en-US" sz="2800" b="1" dirty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selector</a:t>
            </a:r>
            <a:r>
              <a:rPr lang="en-US" sz="2800" b="1" dirty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/>
            <a:r>
              <a:rPr lang="en-US" sz="2800" b="1" dirty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chemeClr val="accent2"/>
              </a:solidFill>
              <a:latin typeface="Palatino Linotype" pitchFamily="18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syntax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408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06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selectors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415636" y="108065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Tags</a:t>
            </a:r>
          </a:p>
          <a:p>
            <a:r>
              <a:rPr lang="en-US" sz="1800" b="1" dirty="0">
                <a:solidFill>
                  <a:srgbClr val="92D050"/>
                </a:solidFill>
              </a:rPr>
              <a:t>p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3286" y="108343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Nested Tags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body p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7686" y="108620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Classes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p.pink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66FF"/>
                </a:solidFill>
                <a:latin typeface="Palatino Linotype" pitchFamily="18" charset="0"/>
              </a:rPr>
              <a:t>pink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41961" y="107235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ID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p#styled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66FF"/>
                </a:solidFill>
                <a:latin typeface="Palatino Linotype" pitchFamily="18" charset="0"/>
              </a:rPr>
              <a:t>pink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786" y="266280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All elements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*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6061" y="266558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Attributes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H1[title=ok]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3836" y="268498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Multiple tags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p,a,h1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1486" y="2671130"/>
            <a:ext cx="180940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Multiple classes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p.c.j.k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Inline styling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Style tag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CSS file(s)</a:t>
            </a: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How to CSS?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94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Background-color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Background-image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Padding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Margin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Display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boxes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37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358</Words>
  <Application>Microsoft Office PowerPoint</Application>
  <PresentationFormat>On-screen Show (16:9)</PresentationFormat>
  <Paragraphs>110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Raleway</vt:lpstr>
      <vt:lpstr>Raleway ExtraBold</vt:lpstr>
      <vt:lpstr>Lato</vt:lpstr>
      <vt:lpstr>Arial Black</vt:lpstr>
      <vt:lpstr>Raleway SemiBold</vt:lpstr>
      <vt:lpstr>Palatino Linotype</vt:lpstr>
      <vt:lpstr>Matura MT Script Capitals</vt:lpstr>
      <vt:lpstr>Swiss</vt:lpstr>
      <vt:lpstr>Introduction to  Web Development</vt:lpstr>
      <vt:lpstr>PowerPoint Presentation</vt:lpstr>
      <vt:lpstr>How it works?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Web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Web Development</dc:title>
  <cp:lastModifiedBy>welcome</cp:lastModifiedBy>
  <cp:revision>86</cp:revision>
  <dcterms:modified xsi:type="dcterms:W3CDTF">2020-04-29T12:38:58Z</dcterms:modified>
</cp:coreProperties>
</file>