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3" r:id="rId3"/>
    <p:sldId id="257" r:id="rId4"/>
    <p:sldId id="260" r:id="rId5"/>
    <p:sldId id="272" r:id="rId6"/>
    <p:sldId id="271" r:id="rId7"/>
    <p:sldId id="278" r:id="rId8"/>
    <p:sldId id="269" r:id="rId9"/>
    <p:sldId id="258" r:id="rId10"/>
    <p:sldId id="261" r:id="rId11"/>
    <p:sldId id="270" r:id="rId12"/>
    <p:sldId id="263" r:id="rId13"/>
    <p:sldId id="275" r:id="rId14"/>
    <p:sldId id="274" r:id="rId15"/>
    <p:sldId id="276" r:id="rId16"/>
    <p:sldId id="277" r:id="rId17"/>
    <p:sldId id="264" r:id="rId18"/>
    <p:sldId id="265"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9E8C83-5A18-49B8-8A82-20B59E829C5C}" v="6" dt="2023-12-29T04:15:03.8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rsha g" userId="6e30d1c73e265a17" providerId="LiveId" clId="{7607A029-D9D7-493D-854D-02E5715F972A}"/>
    <pc:docChg chg="undo redo custSel addSld delSld modSld sldOrd">
      <pc:chgData name="varsha g" userId="6e30d1c73e265a17" providerId="LiveId" clId="{7607A029-D9D7-493D-854D-02E5715F972A}" dt="2023-12-06T07:13:56.685" v="1293" actId="478"/>
      <pc:docMkLst>
        <pc:docMk/>
      </pc:docMkLst>
      <pc:sldChg chg="modSp mod">
        <pc:chgData name="varsha g" userId="6e30d1c73e265a17" providerId="LiveId" clId="{7607A029-D9D7-493D-854D-02E5715F972A}" dt="2023-12-06T06:52:18.621" v="1107" actId="20577"/>
        <pc:sldMkLst>
          <pc:docMk/>
          <pc:sldMk cId="3122649492" sldId="256"/>
        </pc:sldMkLst>
        <pc:spChg chg="mod">
          <ac:chgData name="varsha g" userId="6e30d1c73e265a17" providerId="LiveId" clId="{7607A029-D9D7-493D-854D-02E5715F972A}" dt="2023-12-06T06:52:18.621" v="1107" actId="20577"/>
          <ac:spMkLst>
            <pc:docMk/>
            <pc:sldMk cId="3122649492" sldId="256"/>
            <ac:spMk id="2" creationId="{00000000-0000-0000-0000-000000000000}"/>
          </ac:spMkLst>
        </pc:spChg>
        <pc:spChg chg="mod">
          <ac:chgData name="varsha g" userId="6e30d1c73e265a17" providerId="LiveId" clId="{7607A029-D9D7-493D-854D-02E5715F972A}" dt="2023-11-10T06:07:43.770" v="597" actId="20577"/>
          <ac:spMkLst>
            <pc:docMk/>
            <pc:sldMk cId="3122649492" sldId="256"/>
            <ac:spMk id="3" creationId="{00000000-0000-0000-0000-000000000000}"/>
          </ac:spMkLst>
        </pc:spChg>
        <pc:spChg chg="mod">
          <ac:chgData name="varsha g" userId="6e30d1c73e265a17" providerId="LiveId" clId="{7607A029-D9D7-493D-854D-02E5715F972A}" dt="2023-11-22T08:14:02.184" v="1049" actId="20577"/>
          <ac:spMkLst>
            <pc:docMk/>
            <pc:sldMk cId="3122649492" sldId="256"/>
            <ac:spMk id="5" creationId="{00000000-0000-0000-0000-000000000000}"/>
          </ac:spMkLst>
        </pc:spChg>
        <pc:spChg chg="mod">
          <ac:chgData name="varsha g" userId="6e30d1c73e265a17" providerId="LiveId" clId="{7607A029-D9D7-493D-854D-02E5715F972A}" dt="2023-11-22T05:48:31.049" v="1017" actId="20577"/>
          <ac:spMkLst>
            <pc:docMk/>
            <pc:sldMk cId="3122649492" sldId="256"/>
            <ac:spMk id="6" creationId="{00000000-0000-0000-0000-000000000000}"/>
          </ac:spMkLst>
        </pc:spChg>
      </pc:sldChg>
      <pc:sldChg chg="modSp mod ord">
        <pc:chgData name="varsha g" userId="6e30d1c73e265a17" providerId="LiveId" clId="{7607A029-D9D7-493D-854D-02E5715F972A}" dt="2023-11-22T06:06:34.152" v="1025" actId="20577"/>
        <pc:sldMkLst>
          <pc:docMk/>
          <pc:sldMk cId="3767711167" sldId="258"/>
        </pc:sldMkLst>
        <pc:spChg chg="mod">
          <ac:chgData name="varsha g" userId="6e30d1c73e265a17" providerId="LiveId" clId="{7607A029-D9D7-493D-854D-02E5715F972A}" dt="2023-11-10T05:09:26.444" v="91" actId="20577"/>
          <ac:spMkLst>
            <pc:docMk/>
            <pc:sldMk cId="3767711167" sldId="258"/>
            <ac:spMk id="2" creationId="{00000000-0000-0000-0000-000000000000}"/>
          </ac:spMkLst>
        </pc:spChg>
        <pc:spChg chg="mod">
          <ac:chgData name="varsha g" userId="6e30d1c73e265a17" providerId="LiveId" clId="{7607A029-D9D7-493D-854D-02E5715F972A}" dt="2023-11-22T06:06:34.152" v="1025" actId="20577"/>
          <ac:spMkLst>
            <pc:docMk/>
            <pc:sldMk cId="3767711167" sldId="258"/>
            <ac:spMk id="3" creationId="{00000000-0000-0000-0000-000000000000}"/>
          </ac:spMkLst>
        </pc:spChg>
      </pc:sldChg>
      <pc:sldChg chg="addSp delSp modSp mod">
        <pc:chgData name="varsha g" userId="6e30d1c73e265a17" providerId="LiveId" clId="{7607A029-D9D7-493D-854D-02E5715F972A}" dt="2023-11-10T05:56:27.684" v="533" actId="255"/>
        <pc:sldMkLst>
          <pc:docMk/>
          <pc:sldMk cId="2659618667" sldId="259"/>
        </pc:sldMkLst>
        <pc:spChg chg="del">
          <ac:chgData name="varsha g" userId="6e30d1c73e265a17" providerId="LiveId" clId="{7607A029-D9D7-493D-854D-02E5715F972A}" dt="2023-11-10T05:33:37.883" v="363"/>
          <ac:spMkLst>
            <pc:docMk/>
            <pc:sldMk cId="2659618667" sldId="259"/>
            <ac:spMk id="3" creationId="{00000000-0000-0000-0000-000000000000}"/>
          </ac:spMkLst>
        </pc:spChg>
        <pc:spChg chg="add mod">
          <ac:chgData name="varsha g" userId="6e30d1c73e265a17" providerId="LiveId" clId="{7607A029-D9D7-493D-854D-02E5715F972A}" dt="2023-11-10T05:56:27.684" v="533" actId="255"/>
          <ac:spMkLst>
            <pc:docMk/>
            <pc:sldMk cId="2659618667" sldId="259"/>
            <ac:spMk id="5" creationId="{C36BB60F-342E-C2AF-ED6E-ADCFB4DD683B}"/>
          </ac:spMkLst>
        </pc:spChg>
        <pc:picChg chg="add mod">
          <ac:chgData name="varsha g" userId="6e30d1c73e265a17" providerId="LiveId" clId="{7607A029-D9D7-493D-854D-02E5715F972A}" dt="2023-11-10T05:34:08.102" v="369" actId="1440"/>
          <ac:picMkLst>
            <pc:docMk/>
            <pc:sldMk cId="2659618667" sldId="259"/>
            <ac:picMk id="4" creationId="{AFE122D8-2E00-F918-4E2D-AA2A88E3F45C}"/>
          </ac:picMkLst>
        </pc:picChg>
      </pc:sldChg>
      <pc:sldChg chg="addSp delSp modSp mod ord">
        <pc:chgData name="varsha g" userId="6e30d1c73e265a17" providerId="LiveId" clId="{7607A029-D9D7-493D-854D-02E5715F972A}" dt="2023-11-22T08:21:56.487" v="1077" actId="27636"/>
        <pc:sldMkLst>
          <pc:docMk/>
          <pc:sldMk cId="2666729557" sldId="260"/>
        </pc:sldMkLst>
        <pc:spChg chg="mod">
          <ac:chgData name="varsha g" userId="6e30d1c73e265a17" providerId="LiveId" clId="{7607A029-D9D7-493D-854D-02E5715F972A}" dt="2023-11-10T05:08:03.144" v="60" actId="20577"/>
          <ac:spMkLst>
            <pc:docMk/>
            <pc:sldMk cId="2666729557" sldId="260"/>
            <ac:spMk id="2" creationId="{00000000-0000-0000-0000-000000000000}"/>
          </ac:spMkLst>
        </pc:spChg>
        <pc:spChg chg="mod">
          <ac:chgData name="varsha g" userId="6e30d1c73e265a17" providerId="LiveId" clId="{7607A029-D9D7-493D-854D-02E5715F972A}" dt="2023-11-22T08:21:56.487" v="1077" actId="27636"/>
          <ac:spMkLst>
            <pc:docMk/>
            <pc:sldMk cId="2666729557" sldId="260"/>
            <ac:spMk id="3" creationId="{00000000-0000-0000-0000-000000000000}"/>
          </ac:spMkLst>
        </pc:spChg>
        <pc:picChg chg="add del">
          <ac:chgData name="varsha g" userId="6e30d1c73e265a17" providerId="LiveId" clId="{7607A029-D9D7-493D-854D-02E5715F972A}" dt="2023-11-21T18:06:09.408" v="877" actId="21"/>
          <ac:picMkLst>
            <pc:docMk/>
            <pc:sldMk cId="2666729557" sldId="260"/>
            <ac:picMk id="4" creationId="{3572AF89-EB17-9B67-E412-4EC00B2B4939}"/>
          </ac:picMkLst>
        </pc:picChg>
        <pc:picChg chg="add del mod">
          <ac:chgData name="varsha g" userId="6e30d1c73e265a17" providerId="LiveId" clId="{7607A029-D9D7-493D-854D-02E5715F972A}" dt="2023-11-21T18:06:29.566" v="879" actId="21"/>
          <ac:picMkLst>
            <pc:docMk/>
            <pc:sldMk cId="2666729557" sldId="260"/>
            <ac:picMk id="5" creationId="{286E6150-CC12-FC41-B5C2-46164FF50988}"/>
          </ac:picMkLst>
        </pc:picChg>
        <pc:picChg chg="add del mod">
          <ac:chgData name="varsha g" userId="6e30d1c73e265a17" providerId="LiveId" clId="{7607A029-D9D7-493D-854D-02E5715F972A}" dt="2023-11-21T18:06:34.913" v="881" actId="21"/>
          <ac:picMkLst>
            <pc:docMk/>
            <pc:sldMk cId="2666729557" sldId="260"/>
            <ac:picMk id="6" creationId="{E7E015C0-1FB1-1A86-8339-0DA75933839A}"/>
          </ac:picMkLst>
        </pc:picChg>
      </pc:sldChg>
      <pc:sldChg chg="addSp delSp modSp mod">
        <pc:chgData name="varsha g" userId="6e30d1c73e265a17" providerId="LiveId" clId="{7607A029-D9D7-493D-854D-02E5715F972A}" dt="2023-11-22T04:34:09.157" v="970" actId="1076"/>
        <pc:sldMkLst>
          <pc:docMk/>
          <pc:sldMk cId="2314944744" sldId="261"/>
        </pc:sldMkLst>
        <pc:spChg chg="mod">
          <ac:chgData name="varsha g" userId="6e30d1c73e265a17" providerId="LiveId" clId="{7607A029-D9D7-493D-854D-02E5715F972A}" dt="2023-11-10T05:51:37.859" v="468" actId="20577"/>
          <ac:spMkLst>
            <pc:docMk/>
            <pc:sldMk cId="2314944744" sldId="261"/>
            <ac:spMk id="2" creationId="{00000000-0000-0000-0000-000000000000}"/>
          </ac:spMkLst>
        </pc:spChg>
        <pc:spChg chg="del">
          <ac:chgData name="varsha g" userId="6e30d1c73e265a17" providerId="LiveId" clId="{7607A029-D9D7-493D-854D-02E5715F972A}" dt="2023-11-10T05:49:12.517" v="427" actId="22"/>
          <ac:spMkLst>
            <pc:docMk/>
            <pc:sldMk cId="2314944744" sldId="261"/>
            <ac:spMk id="3" creationId="{00000000-0000-0000-0000-000000000000}"/>
          </ac:spMkLst>
        </pc:spChg>
        <pc:spChg chg="add del mod">
          <ac:chgData name="varsha g" userId="6e30d1c73e265a17" providerId="LiveId" clId="{7607A029-D9D7-493D-854D-02E5715F972A}" dt="2023-11-10T05:50:33.670" v="430" actId="931"/>
          <ac:spMkLst>
            <pc:docMk/>
            <pc:sldMk cId="2314944744" sldId="261"/>
            <ac:spMk id="7" creationId="{2C0DDF93-4BFE-17F7-BAE0-45BFF77BE307}"/>
          </ac:spMkLst>
        </pc:spChg>
        <pc:picChg chg="add del mod ord">
          <ac:chgData name="varsha g" userId="6e30d1c73e265a17" providerId="LiveId" clId="{7607A029-D9D7-493D-854D-02E5715F972A}" dt="2023-11-10T05:49:58.295" v="429" actId="478"/>
          <ac:picMkLst>
            <pc:docMk/>
            <pc:sldMk cId="2314944744" sldId="261"/>
            <ac:picMk id="5" creationId="{094BC7BA-9044-F307-CF7E-5DA99925AA57}"/>
          </ac:picMkLst>
        </pc:picChg>
        <pc:picChg chg="add mod">
          <ac:chgData name="varsha g" userId="6e30d1c73e265a17" providerId="LiveId" clId="{7607A029-D9D7-493D-854D-02E5715F972A}" dt="2023-11-22T04:34:09.157" v="970" actId="1076"/>
          <ac:picMkLst>
            <pc:docMk/>
            <pc:sldMk cId="2314944744" sldId="261"/>
            <ac:picMk id="9" creationId="{031FEA7A-057E-FD07-13EC-F7894DDCE39C}"/>
          </ac:picMkLst>
        </pc:picChg>
      </pc:sldChg>
      <pc:sldChg chg="addSp delSp modSp del mod">
        <pc:chgData name="varsha g" userId="6e30d1c73e265a17" providerId="LiveId" clId="{7607A029-D9D7-493D-854D-02E5715F972A}" dt="2023-11-10T05:29:00.429" v="358" actId="2696"/>
        <pc:sldMkLst>
          <pc:docMk/>
          <pc:sldMk cId="3677332887" sldId="262"/>
        </pc:sldMkLst>
        <pc:spChg chg="add del mod">
          <ac:chgData name="varsha g" userId="6e30d1c73e265a17" providerId="LiveId" clId="{7607A029-D9D7-493D-854D-02E5715F972A}" dt="2023-11-10T05:28:33.429" v="356" actId="22"/>
          <ac:spMkLst>
            <pc:docMk/>
            <pc:sldMk cId="3677332887" sldId="262"/>
            <ac:spMk id="5" creationId="{E1FB83C5-B93E-C6DC-C6E3-0F251CC88ED3}"/>
          </ac:spMkLst>
        </pc:spChg>
      </pc:sldChg>
      <pc:sldChg chg="modSp mod">
        <pc:chgData name="varsha g" userId="6e30d1c73e265a17" providerId="LiveId" clId="{7607A029-D9D7-493D-854D-02E5715F972A}" dt="2023-11-10T05:30:56.008" v="361"/>
        <pc:sldMkLst>
          <pc:docMk/>
          <pc:sldMk cId="1923928155" sldId="263"/>
        </pc:sldMkLst>
        <pc:spChg chg="mod">
          <ac:chgData name="varsha g" userId="6e30d1c73e265a17" providerId="LiveId" clId="{7607A029-D9D7-493D-854D-02E5715F972A}" dt="2023-11-10T05:30:56.008" v="361"/>
          <ac:spMkLst>
            <pc:docMk/>
            <pc:sldMk cId="1923928155" sldId="263"/>
            <ac:spMk id="3" creationId="{00000000-0000-0000-0000-000000000000}"/>
          </ac:spMkLst>
        </pc:spChg>
      </pc:sldChg>
      <pc:sldChg chg="modSp mod">
        <pc:chgData name="varsha g" userId="6e30d1c73e265a17" providerId="LiveId" clId="{7607A029-D9D7-493D-854D-02E5715F972A}" dt="2023-11-10T07:06:01.141" v="673" actId="20577"/>
        <pc:sldMkLst>
          <pc:docMk/>
          <pc:sldMk cId="2238571193" sldId="264"/>
        </pc:sldMkLst>
        <pc:spChg chg="mod">
          <ac:chgData name="varsha g" userId="6e30d1c73e265a17" providerId="LiveId" clId="{7607A029-D9D7-493D-854D-02E5715F972A}" dt="2023-11-10T07:06:01.141" v="673" actId="20577"/>
          <ac:spMkLst>
            <pc:docMk/>
            <pc:sldMk cId="2238571193" sldId="264"/>
            <ac:spMk id="3" creationId="{00000000-0000-0000-0000-000000000000}"/>
          </ac:spMkLst>
        </pc:spChg>
      </pc:sldChg>
      <pc:sldChg chg="modSp mod">
        <pc:chgData name="varsha g" userId="6e30d1c73e265a17" providerId="LiveId" clId="{7607A029-D9D7-493D-854D-02E5715F972A}" dt="2023-11-22T05:44:50.164" v="1010" actId="313"/>
        <pc:sldMkLst>
          <pc:docMk/>
          <pc:sldMk cId="3613863315" sldId="265"/>
        </pc:sldMkLst>
        <pc:spChg chg="mod">
          <ac:chgData name="varsha g" userId="6e30d1c73e265a17" providerId="LiveId" clId="{7607A029-D9D7-493D-854D-02E5715F972A}" dt="2023-11-22T05:44:50.164" v="1010" actId="313"/>
          <ac:spMkLst>
            <pc:docMk/>
            <pc:sldMk cId="3613863315" sldId="265"/>
            <ac:spMk id="3" creationId="{00000000-0000-0000-0000-000000000000}"/>
          </ac:spMkLst>
        </pc:spChg>
      </pc:sldChg>
      <pc:sldChg chg="delSp mod">
        <pc:chgData name="varsha g" userId="6e30d1c73e265a17" providerId="LiveId" clId="{7607A029-D9D7-493D-854D-02E5715F972A}" dt="2023-11-10T05:31:06.762" v="362" actId="21"/>
        <pc:sldMkLst>
          <pc:docMk/>
          <pc:sldMk cId="3691672322" sldId="266"/>
        </pc:sldMkLst>
        <pc:spChg chg="del">
          <ac:chgData name="varsha g" userId="6e30d1c73e265a17" providerId="LiveId" clId="{7607A029-D9D7-493D-854D-02E5715F972A}" dt="2023-11-10T05:31:06.762" v="362" actId="21"/>
          <ac:spMkLst>
            <pc:docMk/>
            <pc:sldMk cId="3691672322" sldId="266"/>
            <ac:spMk id="2" creationId="{00000000-0000-0000-0000-000000000000}"/>
          </ac:spMkLst>
        </pc:spChg>
      </pc:sldChg>
      <pc:sldChg chg="modSp add mod ord">
        <pc:chgData name="varsha g" userId="6e30d1c73e265a17" providerId="LiveId" clId="{7607A029-D9D7-493D-854D-02E5715F972A}" dt="2023-11-10T05:26:35.304" v="293"/>
        <pc:sldMkLst>
          <pc:docMk/>
          <pc:sldMk cId="2931521513" sldId="269"/>
        </pc:sldMkLst>
        <pc:spChg chg="mod">
          <ac:chgData name="varsha g" userId="6e30d1c73e265a17" providerId="LiveId" clId="{7607A029-D9D7-493D-854D-02E5715F972A}" dt="2023-11-10T05:26:27.291" v="291" actId="20577"/>
          <ac:spMkLst>
            <pc:docMk/>
            <pc:sldMk cId="2931521513" sldId="269"/>
            <ac:spMk id="2" creationId="{05EF7742-129A-2D68-CAFB-B0641BBF6308}"/>
          </ac:spMkLst>
        </pc:spChg>
      </pc:sldChg>
      <pc:sldChg chg="modSp add mod">
        <pc:chgData name="varsha g" userId="6e30d1c73e265a17" providerId="LiveId" clId="{7607A029-D9D7-493D-854D-02E5715F972A}" dt="2023-11-22T05:46:01.378" v="1011" actId="313"/>
        <pc:sldMkLst>
          <pc:docMk/>
          <pc:sldMk cId="2216883832" sldId="270"/>
        </pc:sldMkLst>
        <pc:spChg chg="mod">
          <ac:chgData name="varsha g" userId="6e30d1c73e265a17" providerId="LiveId" clId="{7607A029-D9D7-493D-854D-02E5715F972A}" dt="2023-11-22T05:46:01.378" v="1011" actId="313"/>
          <ac:spMkLst>
            <pc:docMk/>
            <pc:sldMk cId="2216883832" sldId="270"/>
            <ac:spMk id="3" creationId="{00000000-0000-0000-0000-000000000000}"/>
          </ac:spMkLst>
        </pc:spChg>
      </pc:sldChg>
      <pc:sldChg chg="addSp delSp modSp mod">
        <pc:chgData name="varsha g" userId="6e30d1c73e265a17" providerId="LiveId" clId="{7607A029-D9D7-493D-854D-02E5715F972A}" dt="2023-11-22T08:12:07.956" v="1045" actId="123"/>
        <pc:sldMkLst>
          <pc:docMk/>
          <pc:sldMk cId="1624567108" sldId="271"/>
        </pc:sldMkLst>
        <pc:spChg chg="mod">
          <ac:chgData name="varsha g" userId="6e30d1c73e265a17" providerId="LiveId" clId="{7607A029-D9D7-493D-854D-02E5715F972A}" dt="2023-11-21T17:47:22.357" v="697" actId="20577"/>
          <ac:spMkLst>
            <pc:docMk/>
            <pc:sldMk cId="1624567108" sldId="271"/>
            <ac:spMk id="2" creationId="{00000000-0000-0000-0000-000000000000}"/>
          </ac:spMkLst>
        </pc:spChg>
        <pc:spChg chg="mod">
          <ac:chgData name="varsha g" userId="6e30d1c73e265a17" providerId="LiveId" clId="{7607A029-D9D7-493D-854D-02E5715F972A}" dt="2023-11-22T08:12:07.956" v="1045" actId="123"/>
          <ac:spMkLst>
            <pc:docMk/>
            <pc:sldMk cId="1624567108" sldId="271"/>
            <ac:spMk id="3" creationId="{00000000-0000-0000-0000-000000000000}"/>
          </ac:spMkLst>
        </pc:spChg>
        <pc:picChg chg="add del mod">
          <ac:chgData name="varsha g" userId="6e30d1c73e265a17" providerId="LiveId" clId="{7607A029-D9D7-493D-854D-02E5715F972A}" dt="2023-11-22T08:11:52.217" v="1041" actId="21"/>
          <ac:picMkLst>
            <pc:docMk/>
            <pc:sldMk cId="1624567108" sldId="271"/>
            <ac:picMk id="4" creationId="{E6926730-CEAA-0E39-1F89-DC2E15BD8D71}"/>
          </ac:picMkLst>
        </pc:picChg>
      </pc:sldChg>
      <pc:sldChg chg="add del">
        <pc:chgData name="varsha g" userId="6e30d1c73e265a17" providerId="LiveId" clId="{7607A029-D9D7-493D-854D-02E5715F972A}" dt="2023-11-21T17:47:33.284" v="699" actId="2696"/>
        <pc:sldMkLst>
          <pc:docMk/>
          <pc:sldMk cId="2605159260" sldId="272"/>
        </pc:sldMkLst>
      </pc:sldChg>
      <pc:sldChg chg="addSp delSp modSp new mod">
        <pc:chgData name="varsha g" userId="6e30d1c73e265a17" providerId="LiveId" clId="{7607A029-D9D7-493D-854D-02E5715F972A}" dt="2023-11-22T04:42:49.055" v="982" actId="27636"/>
        <pc:sldMkLst>
          <pc:docMk/>
          <pc:sldMk cId="2930159538" sldId="272"/>
        </pc:sldMkLst>
        <pc:spChg chg="mod">
          <ac:chgData name="varsha g" userId="6e30d1c73e265a17" providerId="LiveId" clId="{7607A029-D9D7-493D-854D-02E5715F972A}" dt="2023-11-21T18:07:16.779" v="943" actId="20577"/>
          <ac:spMkLst>
            <pc:docMk/>
            <pc:sldMk cId="2930159538" sldId="272"/>
            <ac:spMk id="2" creationId="{76FF4118-0BA5-7CC6-5786-606E354C032E}"/>
          </ac:spMkLst>
        </pc:spChg>
        <pc:spChg chg="del">
          <ac:chgData name="varsha g" userId="6e30d1c73e265a17" providerId="LiveId" clId="{7607A029-D9D7-493D-854D-02E5715F972A}" dt="2023-11-21T18:07:20.301" v="944"/>
          <ac:spMkLst>
            <pc:docMk/>
            <pc:sldMk cId="2930159538" sldId="272"/>
            <ac:spMk id="3" creationId="{4080BF17-89BE-4E14-7282-264AF588A1C6}"/>
          </ac:spMkLst>
        </pc:spChg>
        <pc:spChg chg="add mod">
          <ac:chgData name="varsha g" userId="6e30d1c73e265a17" providerId="LiveId" clId="{7607A029-D9D7-493D-854D-02E5715F972A}" dt="2023-11-22T04:42:49.055" v="982" actId="27636"/>
          <ac:spMkLst>
            <pc:docMk/>
            <pc:sldMk cId="2930159538" sldId="272"/>
            <ac:spMk id="6" creationId="{3D9C1B23-E020-CF2C-D482-5F7D9ED71DB0}"/>
          </ac:spMkLst>
        </pc:spChg>
        <pc:picChg chg="add del mod">
          <ac:chgData name="varsha g" userId="6e30d1c73e265a17" providerId="LiveId" clId="{7607A029-D9D7-493D-854D-02E5715F972A}" dt="2023-11-21T18:07:23.472" v="945" actId="21"/>
          <ac:picMkLst>
            <pc:docMk/>
            <pc:sldMk cId="2930159538" sldId="272"/>
            <ac:picMk id="4" creationId="{BED23CE0-15EB-CB0D-F447-3AA0FE30FEFC}"/>
          </ac:picMkLst>
        </pc:picChg>
      </pc:sldChg>
      <pc:sldChg chg="addSp modSp new del mod">
        <pc:chgData name="varsha g" userId="6e30d1c73e265a17" providerId="LiveId" clId="{7607A029-D9D7-493D-854D-02E5715F972A}" dt="2023-11-22T07:19:01.926" v="1034" actId="2696"/>
        <pc:sldMkLst>
          <pc:docMk/>
          <pc:sldMk cId="2684016762" sldId="273"/>
        </pc:sldMkLst>
        <pc:picChg chg="add mod">
          <ac:chgData name="varsha g" userId="6e30d1c73e265a17" providerId="LiveId" clId="{7607A029-D9D7-493D-854D-02E5715F972A}" dt="2023-11-22T07:18:37.109" v="1029" actId="14100"/>
          <ac:picMkLst>
            <pc:docMk/>
            <pc:sldMk cId="2684016762" sldId="273"/>
            <ac:picMk id="2" creationId="{D2EB3896-B9A8-D316-350D-5BBC5E333B61}"/>
          </ac:picMkLst>
        </pc:picChg>
      </pc:sldChg>
      <pc:sldChg chg="addSp delSp modSp new mod ord">
        <pc:chgData name="varsha g" userId="6e30d1c73e265a17" providerId="LiveId" clId="{7607A029-D9D7-493D-854D-02E5715F972A}" dt="2023-12-06T07:13:56.685" v="1293" actId="478"/>
        <pc:sldMkLst>
          <pc:docMk/>
          <pc:sldMk cId="1488554187" sldId="274"/>
        </pc:sldMkLst>
        <pc:spChg chg="del">
          <ac:chgData name="varsha g" userId="6e30d1c73e265a17" providerId="LiveId" clId="{7607A029-D9D7-493D-854D-02E5715F972A}" dt="2023-12-06T06:52:56.488" v="1109" actId="21"/>
          <ac:spMkLst>
            <pc:docMk/>
            <pc:sldMk cId="1488554187" sldId="274"/>
            <ac:spMk id="2" creationId="{B18A48EB-2E08-497F-5015-6DBB7EAD7062}"/>
          </ac:spMkLst>
        </pc:spChg>
        <pc:spChg chg="del">
          <ac:chgData name="varsha g" userId="6e30d1c73e265a17" providerId="LiveId" clId="{7607A029-D9D7-493D-854D-02E5715F972A}" dt="2023-12-06T06:56:03.146" v="1110" actId="931"/>
          <ac:spMkLst>
            <pc:docMk/>
            <pc:sldMk cId="1488554187" sldId="274"/>
            <ac:spMk id="3" creationId="{D4B2196E-6AB6-25EF-595B-302C78D6AE3F}"/>
          </ac:spMkLst>
        </pc:spChg>
        <pc:spChg chg="add del mod">
          <ac:chgData name="varsha g" userId="6e30d1c73e265a17" providerId="LiveId" clId="{7607A029-D9D7-493D-854D-02E5715F972A}" dt="2023-12-06T06:58:34.337" v="1124" actId="931"/>
          <ac:spMkLst>
            <pc:docMk/>
            <pc:sldMk cId="1488554187" sldId="274"/>
            <ac:spMk id="21" creationId="{E5454D21-2BF8-BEE1-5AA9-10D814F645D4}"/>
          </ac:spMkLst>
        </pc:spChg>
        <pc:spChg chg="add del mod">
          <ac:chgData name="varsha g" userId="6e30d1c73e265a17" providerId="LiveId" clId="{7607A029-D9D7-493D-854D-02E5715F972A}" dt="2023-12-06T07:13:53.904" v="1292" actId="478"/>
          <ac:spMkLst>
            <pc:docMk/>
            <pc:sldMk cId="1488554187" sldId="274"/>
            <ac:spMk id="24" creationId="{C75805F8-D9A1-BD5C-8014-44707A79F5F2}"/>
          </ac:spMkLst>
        </pc:spChg>
        <pc:spChg chg="add del mod">
          <ac:chgData name="varsha g" userId="6e30d1c73e265a17" providerId="LiveId" clId="{7607A029-D9D7-493D-854D-02E5715F972A}" dt="2023-12-06T07:13:56.685" v="1293" actId="478"/>
          <ac:spMkLst>
            <pc:docMk/>
            <pc:sldMk cId="1488554187" sldId="274"/>
            <ac:spMk id="26" creationId="{79969F8C-ACF3-EACC-54F1-A03C74C1F2E3}"/>
          </ac:spMkLst>
        </pc:spChg>
        <pc:picChg chg="add del mod">
          <ac:chgData name="varsha g" userId="6e30d1c73e265a17" providerId="LiveId" clId="{7607A029-D9D7-493D-854D-02E5715F972A}" dt="2023-12-06T06:58:16.171" v="1123" actId="478"/>
          <ac:picMkLst>
            <pc:docMk/>
            <pc:sldMk cId="1488554187" sldId="274"/>
            <ac:picMk id="5" creationId="{5D5FA7AB-9358-2277-315B-1EAFDF2705BB}"/>
          </ac:picMkLst>
        </pc:picChg>
        <pc:picChg chg="add del mod">
          <ac:chgData name="varsha g" userId="6e30d1c73e265a17" providerId="LiveId" clId="{7607A029-D9D7-493D-854D-02E5715F972A}" dt="2023-12-06T06:58:05.675" v="1122" actId="478"/>
          <ac:picMkLst>
            <pc:docMk/>
            <pc:sldMk cId="1488554187" sldId="274"/>
            <ac:picMk id="7" creationId="{BDFAFF5C-EB80-9FDF-019D-CC2AC8BCE7A3}"/>
          </ac:picMkLst>
        </pc:picChg>
        <pc:picChg chg="add del mod">
          <ac:chgData name="varsha g" userId="6e30d1c73e265a17" providerId="LiveId" clId="{7607A029-D9D7-493D-854D-02E5715F972A}" dt="2023-12-06T06:58:02.682" v="1121" actId="478"/>
          <ac:picMkLst>
            <pc:docMk/>
            <pc:sldMk cId="1488554187" sldId="274"/>
            <ac:picMk id="9" creationId="{08E4F6E9-CBE9-BEC0-3274-CA9296669582}"/>
          </ac:picMkLst>
        </pc:picChg>
        <pc:picChg chg="add del mod">
          <ac:chgData name="varsha g" userId="6e30d1c73e265a17" providerId="LiveId" clId="{7607A029-D9D7-493D-854D-02E5715F972A}" dt="2023-12-06T06:57:11.187" v="1119" actId="478"/>
          <ac:picMkLst>
            <pc:docMk/>
            <pc:sldMk cId="1488554187" sldId="274"/>
            <ac:picMk id="11" creationId="{4BAA5648-9670-828D-62ED-0B69865A4F2A}"/>
          </ac:picMkLst>
        </pc:picChg>
        <pc:picChg chg="add del mod">
          <ac:chgData name="varsha g" userId="6e30d1c73e265a17" providerId="LiveId" clId="{7607A029-D9D7-493D-854D-02E5715F972A}" dt="2023-12-06T06:57:10.077" v="1118" actId="478"/>
          <ac:picMkLst>
            <pc:docMk/>
            <pc:sldMk cId="1488554187" sldId="274"/>
            <ac:picMk id="13" creationId="{65DA2C0B-5FDA-BF98-B9BA-6B2DFCA556E4}"/>
          </ac:picMkLst>
        </pc:picChg>
        <pc:picChg chg="add del mod">
          <ac:chgData name="varsha g" userId="6e30d1c73e265a17" providerId="LiveId" clId="{7607A029-D9D7-493D-854D-02E5715F972A}" dt="2023-12-06T06:57:08.717" v="1117" actId="478"/>
          <ac:picMkLst>
            <pc:docMk/>
            <pc:sldMk cId="1488554187" sldId="274"/>
            <ac:picMk id="15" creationId="{8431DEAC-BAC6-58D4-17B9-3BC6DD8A7DA5}"/>
          </ac:picMkLst>
        </pc:picChg>
        <pc:picChg chg="add del mod">
          <ac:chgData name="varsha g" userId="6e30d1c73e265a17" providerId="LiveId" clId="{7607A029-D9D7-493D-854D-02E5715F972A}" dt="2023-12-06T06:57:07.509" v="1116" actId="478"/>
          <ac:picMkLst>
            <pc:docMk/>
            <pc:sldMk cId="1488554187" sldId="274"/>
            <ac:picMk id="17" creationId="{13E78641-038F-6DE1-A469-53542A471547}"/>
          </ac:picMkLst>
        </pc:picChg>
        <pc:picChg chg="add del mod">
          <ac:chgData name="varsha g" userId="6e30d1c73e265a17" providerId="LiveId" clId="{7607A029-D9D7-493D-854D-02E5715F972A}" dt="2023-12-06T06:56:52.918" v="1114" actId="478"/>
          <ac:picMkLst>
            <pc:docMk/>
            <pc:sldMk cId="1488554187" sldId="274"/>
            <ac:picMk id="19" creationId="{7E5F59C5-79E6-8A1A-6638-4AED6EFA80EE}"/>
          </ac:picMkLst>
        </pc:picChg>
        <pc:picChg chg="add mod">
          <ac:chgData name="varsha g" userId="6e30d1c73e265a17" providerId="LiveId" clId="{7607A029-D9D7-493D-854D-02E5715F972A}" dt="2023-12-06T06:58:34.337" v="1124" actId="931"/>
          <ac:picMkLst>
            <pc:docMk/>
            <pc:sldMk cId="1488554187" sldId="274"/>
            <ac:picMk id="23" creationId="{84B64A1B-262E-3E10-7531-CB895D04E0F1}"/>
          </ac:picMkLst>
        </pc:picChg>
      </pc:sldChg>
      <pc:sldChg chg="addSp delSp modSp new mod">
        <pc:chgData name="varsha g" userId="6e30d1c73e265a17" providerId="LiveId" clId="{7607A029-D9D7-493D-854D-02E5715F972A}" dt="2023-12-06T07:13:47.102" v="1291" actId="20577"/>
        <pc:sldMkLst>
          <pc:docMk/>
          <pc:sldMk cId="254512208" sldId="275"/>
        </pc:sldMkLst>
        <pc:spChg chg="del">
          <ac:chgData name="varsha g" userId="6e30d1c73e265a17" providerId="LiveId" clId="{7607A029-D9D7-493D-854D-02E5715F972A}" dt="2023-12-06T06:56:27.231" v="1112" actId="21"/>
          <ac:spMkLst>
            <pc:docMk/>
            <pc:sldMk cId="254512208" sldId="275"/>
            <ac:spMk id="2" creationId="{DF54AD3F-3ABA-ABCA-6033-44901B49A559}"/>
          </ac:spMkLst>
        </pc:spChg>
        <pc:spChg chg="del">
          <ac:chgData name="varsha g" userId="6e30d1c73e265a17" providerId="LiveId" clId="{7607A029-D9D7-493D-854D-02E5715F972A}" dt="2023-12-06T06:57:24.970" v="1120"/>
          <ac:spMkLst>
            <pc:docMk/>
            <pc:sldMk cId="254512208" sldId="275"/>
            <ac:spMk id="3" creationId="{7C3DBAB8-CC4C-6681-3C9A-16C8CD53923F}"/>
          </ac:spMkLst>
        </pc:spChg>
        <pc:spChg chg="add mod">
          <ac:chgData name="varsha g" userId="6e30d1c73e265a17" providerId="LiveId" clId="{7607A029-D9D7-493D-854D-02E5715F972A}" dt="2023-12-06T07:13:47.102" v="1291" actId="20577"/>
          <ac:spMkLst>
            <pc:docMk/>
            <pc:sldMk cId="254512208" sldId="275"/>
            <ac:spMk id="5" creationId="{BF02CA78-060D-DECC-7F2B-3E09EE4ABB04}"/>
          </ac:spMkLst>
        </pc:spChg>
        <pc:picChg chg="add mod">
          <ac:chgData name="varsha g" userId="6e30d1c73e265a17" providerId="LiveId" clId="{7607A029-D9D7-493D-854D-02E5715F972A}" dt="2023-12-06T06:57:24.970" v="1120"/>
          <ac:picMkLst>
            <pc:docMk/>
            <pc:sldMk cId="254512208" sldId="275"/>
            <ac:picMk id="4" creationId="{B56C6B59-A4D5-40BB-0F10-AC86CD9DD8E4}"/>
          </ac:picMkLst>
        </pc:picChg>
      </pc:sldChg>
      <pc:sldChg chg="addSp delSp modSp new mod">
        <pc:chgData name="varsha g" userId="6e30d1c73e265a17" providerId="LiveId" clId="{7607A029-D9D7-493D-854D-02E5715F972A}" dt="2023-12-06T06:59:41.928" v="1127" actId="931"/>
        <pc:sldMkLst>
          <pc:docMk/>
          <pc:sldMk cId="263963254" sldId="276"/>
        </pc:sldMkLst>
        <pc:spChg chg="del">
          <ac:chgData name="varsha g" userId="6e30d1c73e265a17" providerId="LiveId" clId="{7607A029-D9D7-493D-854D-02E5715F972A}" dt="2023-12-06T06:59:00.832" v="1126" actId="478"/>
          <ac:spMkLst>
            <pc:docMk/>
            <pc:sldMk cId="263963254" sldId="276"/>
            <ac:spMk id="2" creationId="{0C6D9B92-EF57-D62C-87CF-B23401548DF3}"/>
          </ac:spMkLst>
        </pc:spChg>
        <pc:spChg chg="del">
          <ac:chgData name="varsha g" userId="6e30d1c73e265a17" providerId="LiveId" clId="{7607A029-D9D7-493D-854D-02E5715F972A}" dt="2023-12-06T06:59:41.928" v="1127" actId="931"/>
          <ac:spMkLst>
            <pc:docMk/>
            <pc:sldMk cId="263963254" sldId="276"/>
            <ac:spMk id="3" creationId="{5E0F2328-E57F-279C-D5A3-D3BA24EDD138}"/>
          </ac:spMkLst>
        </pc:spChg>
        <pc:picChg chg="add mod">
          <ac:chgData name="varsha g" userId="6e30d1c73e265a17" providerId="LiveId" clId="{7607A029-D9D7-493D-854D-02E5715F972A}" dt="2023-12-06T06:59:41.928" v="1127" actId="931"/>
          <ac:picMkLst>
            <pc:docMk/>
            <pc:sldMk cId="263963254" sldId="276"/>
            <ac:picMk id="5" creationId="{2CB84266-72D4-795B-0D62-189077558702}"/>
          </ac:picMkLst>
        </pc:picChg>
      </pc:sldChg>
      <pc:sldChg chg="addSp delSp modSp new mod">
        <pc:chgData name="varsha g" userId="6e30d1c73e265a17" providerId="LiveId" clId="{7607A029-D9D7-493D-854D-02E5715F972A}" dt="2023-12-06T07:00:37.978" v="1130" actId="478"/>
        <pc:sldMkLst>
          <pc:docMk/>
          <pc:sldMk cId="1890869311" sldId="277"/>
        </pc:sldMkLst>
        <pc:spChg chg="del">
          <ac:chgData name="varsha g" userId="6e30d1c73e265a17" providerId="LiveId" clId="{7607A029-D9D7-493D-854D-02E5715F972A}" dt="2023-12-06T07:00:37.978" v="1130" actId="478"/>
          <ac:spMkLst>
            <pc:docMk/>
            <pc:sldMk cId="1890869311" sldId="277"/>
            <ac:spMk id="2" creationId="{C1973334-A890-DDB3-7F8A-07A6B7F5BBCD}"/>
          </ac:spMkLst>
        </pc:spChg>
        <pc:spChg chg="del">
          <ac:chgData name="varsha g" userId="6e30d1c73e265a17" providerId="LiveId" clId="{7607A029-D9D7-493D-854D-02E5715F972A}" dt="2023-12-06T07:00:33.460" v="1129" actId="931"/>
          <ac:spMkLst>
            <pc:docMk/>
            <pc:sldMk cId="1890869311" sldId="277"/>
            <ac:spMk id="3" creationId="{AFDD205C-9A85-0D23-10F3-656BFE8D0120}"/>
          </ac:spMkLst>
        </pc:spChg>
        <pc:picChg chg="add mod">
          <ac:chgData name="varsha g" userId="6e30d1c73e265a17" providerId="LiveId" clId="{7607A029-D9D7-493D-854D-02E5715F972A}" dt="2023-12-06T07:00:33.460" v="1129" actId="931"/>
          <ac:picMkLst>
            <pc:docMk/>
            <pc:sldMk cId="1890869311" sldId="277"/>
            <ac:picMk id="5" creationId="{73DDB674-C191-AF59-76CB-A4E451FA324D}"/>
          </ac:picMkLst>
        </pc:picChg>
      </pc:sldChg>
      <pc:sldChg chg="addSp delSp modSp new mod">
        <pc:chgData name="varsha g" userId="6e30d1c73e265a17" providerId="LiveId" clId="{7607A029-D9D7-493D-854D-02E5715F972A}" dt="2023-12-06T07:11:14.004" v="1267" actId="20577"/>
        <pc:sldMkLst>
          <pc:docMk/>
          <pc:sldMk cId="1780510644" sldId="278"/>
        </pc:sldMkLst>
        <pc:spChg chg="mod">
          <ac:chgData name="varsha g" userId="6e30d1c73e265a17" providerId="LiveId" clId="{7607A029-D9D7-493D-854D-02E5715F972A}" dt="2023-12-06T07:11:14.004" v="1267" actId="20577"/>
          <ac:spMkLst>
            <pc:docMk/>
            <pc:sldMk cId="1780510644" sldId="278"/>
            <ac:spMk id="2" creationId="{16FF9147-274D-7C84-5025-B283AD493D7A}"/>
          </ac:spMkLst>
        </pc:spChg>
        <pc:spChg chg="del">
          <ac:chgData name="varsha g" userId="6e30d1c73e265a17" providerId="LiveId" clId="{7607A029-D9D7-493D-854D-02E5715F972A}" dt="2023-12-06T07:04:12.598" v="1139" actId="931"/>
          <ac:spMkLst>
            <pc:docMk/>
            <pc:sldMk cId="1780510644" sldId="278"/>
            <ac:spMk id="3" creationId="{20492E00-E92E-F793-E8DF-881A6EC80974}"/>
          </ac:spMkLst>
        </pc:spChg>
        <pc:spChg chg="add del mod">
          <ac:chgData name="varsha g" userId="6e30d1c73e265a17" providerId="LiveId" clId="{7607A029-D9D7-493D-854D-02E5715F972A}" dt="2023-12-06T07:10:01.682" v="1221" actId="478"/>
          <ac:spMkLst>
            <pc:docMk/>
            <pc:sldMk cId="1780510644" sldId="278"/>
            <ac:spMk id="6" creationId="{838F609E-C0AC-4E3D-407C-78C64D827506}"/>
          </ac:spMkLst>
        </pc:spChg>
        <pc:spChg chg="add del mod">
          <ac:chgData name="varsha g" userId="6e30d1c73e265a17" providerId="LiveId" clId="{7607A029-D9D7-493D-854D-02E5715F972A}" dt="2023-12-06T07:08:39.914" v="1210"/>
          <ac:spMkLst>
            <pc:docMk/>
            <pc:sldMk cId="1780510644" sldId="278"/>
            <ac:spMk id="7" creationId="{1AFC64C8-2D42-225B-A8B0-951E98FA0E1D}"/>
          </ac:spMkLst>
        </pc:spChg>
        <pc:spChg chg="add del mod">
          <ac:chgData name="varsha g" userId="6e30d1c73e265a17" providerId="LiveId" clId="{7607A029-D9D7-493D-854D-02E5715F972A}" dt="2023-12-06T07:09:22.388" v="1217" actId="478"/>
          <ac:spMkLst>
            <pc:docMk/>
            <pc:sldMk cId="1780510644" sldId="278"/>
            <ac:spMk id="8" creationId="{C49672F1-A173-C2EB-65D0-CD766D424271}"/>
          </ac:spMkLst>
        </pc:spChg>
        <pc:spChg chg="add del mod">
          <ac:chgData name="varsha g" userId="6e30d1c73e265a17" providerId="LiveId" clId="{7607A029-D9D7-493D-854D-02E5715F972A}" dt="2023-12-06T07:08:39.914" v="1208" actId="478"/>
          <ac:spMkLst>
            <pc:docMk/>
            <pc:sldMk cId="1780510644" sldId="278"/>
            <ac:spMk id="9" creationId="{15FF8A02-AEDE-E060-BAA4-EB1D5BB9CC24}"/>
          </ac:spMkLst>
        </pc:spChg>
        <pc:spChg chg="add mod">
          <ac:chgData name="varsha g" userId="6e30d1c73e265a17" providerId="LiveId" clId="{7607A029-D9D7-493D-854D-02E5715F972A}" dt="2023-12-06T07:08:58.856" v="1214" actId="20577"/>
          <ac:spMkLst>
            <pc:docMk/>
            <pc:sldMk cId="1780510644" sldId="278"/>
            <ac:spMk id="10" creationId="{CC4ACF0E-DAF9-3C32-2E8B-A8884840F221}"/>
          </ac:spMkLst>
        </pc:spChg>
        <pc:spChg chg="add mod">
          <ac:chgData name="varsha g" userId="6e30d1c73e265a17" providerId="LiveId" clId="{7607A029-D9D7-493D-854D-02E5715F972A}" dt="2023-12-06T07:09:30.850" v="1219" actId="14100"/>
          <ac:spMkLst>
            <pc:docMk/>
            <pc:sldMk cId="1780510644" sldId="278"/>
            <ac:spMk id="11" creationId="{F6D9C623-3F03-C7F3-B0D6-7AD7D3D91EB7}"/>
          </ac:spMkLst>
        </pc:spChg>
        <pc:spChg chg="add mod">
          <ac:chgData name="varsha g" userId="6e30d1c73e265a17" providerId="LiveId" clId="{7607A029-D9D7-493D-854D-02E5715F972A}" dt="2023-12-06T07:10:52.688" v="1254" actId="1076"/>
          <ac:spMkLst>
            <pc:docMk/>
            <pc:sldMk cId="1780510644" sldId="278"/>
            <ac:spMk id="13" creationId="{4D87C533-2AAF-79CB-AAEE-0ECB5377491A}"/>
          </ac:spMkLst>
        </pc:spChg>
        <pc:picChg chg="add mod">
          <ac:chgData name="varsha g" userId="6e30d1c73e265a17" providerId="LiveId" clId="{7607A029-D9D7-493D-854D-02E5715F972A}" dt="2023-12-06T07:08:45.558" v="1211" actId="1076"/>
          <ac:picMkLst>
            <pc:docMk/>
            <pc:sldMk cId="1780510644" sldId="278"/>
            <ac:picMk id="5" creationId="{63AB066D-6E8B-5333-DFA1-5F6B254D2D2A}"/>
          </ac:picMkLst>
        </pc:picChg>
        <pc:picChg chg="add del mod">
          <ac:chgData name="varsha g" userId="6e30d1c73e265a17" providerId="LiveId" clId="{7607A029-D9D7-493D-854D-02E5715F972A}" dt="2023-12-06T07:10:36.028" v="1252" actId="478"/>
          <ac:picMkLst>
            <pc:docMk/>
            <pc:sldMk cId="1780510644" sldId="278"/>
            <ac:picMk id="12" creationId="{F89F7292-C5C8-5B6F-D0F3-3B13D118471C}"/>
          </ac:picMkLst>
        </pc:picChg>
      </pc:sldChg>
    </pc:docChg>
  </pc:docChgLst>
  <pc:docChgLst>
    <pc:chgData name="varsha g" userId="6e30d1c73e265a17" providerId="LiveId" clId="{7F9E8C83-5A18-49B8-8A82-20B59E829C5C}"/>
    <pc:docChg chg="undo custSel addSld modSld">
      <pc:chgData name="varsha g" userId="6e30d1c73e265a17" providerId="LiveId" clId="{7F9E8C83-5A18-49B8-8A82-20B59E829C5C}" dt="2024-01-17T11:22:10.043" v="102" actId="20577"/>
      <pc:docMkLst>
        <pc:docMk/>
      </pc:docMkLst>
      <pc:sldChg chg="modSp mod">
        <pc:chgData name="varsha g" userId="6e30d1c73e265a17" providerId="LiveId" clId="{7F9E8C83-5A18-49B8-8A82-20B59E829C5C}" dt="2024-01-17T11:22:10.043" v="102" actId="20577"/>
        <pc:sldMkLst>
          <pc:docMk/>
          <pc:sldMk cId="3122649492" sldId="256"/>
        </pc:sldMkLst>
        <pc:spChg chg="mod">
          <ac:chgData name="varsha g" userId="6e30d1c73e265a17" providerId="LiveId" clId="{7F9E8C83-5A18-49B8-8A82-20B59E829C5C}" dt="2024-01-17T11:22:10.043" v="102" actId="20577"/>
          <ac:spMkLst>
            <pc:docMk/>
            <pc:sldMk cId="3122649492" sldId="256"/>
            <ac:spMk id="5" creationId="{00000000-0000-0000-0000-000000000000}"/>
          </ac:spMkLst>
        </pc:spChg>
      </pc:sldChg>
      <pc:sldChg chg="modSp mod">
        <pc:chgData name="varsha g" userId="6e30d1c73e265a17" providerId="LiveId" clId="{7F9E8C83-5A18-49B8-8A82-20B59E829C5C}" dt="2024-01-09T16:01:23.434" v="34" actId="20577"/>
        <pc:sldMkLst>
          <pc:docMk/>
          <pc:sldMk cId="2930159538" sldId="272"/>
        </pc:sldMkLst>
        <pc:spChg chg="mod">
          <ac:chgData name="varsha g" userId="6e30d1c73e265a17" providerId="LiveId" clId="{7F9E8C83-5A18-49B8-8A82-20B59E829C5C}" dt="2024-01-09T16:01:23.434" v="34" actId="20577"/>
          <ac:spMkLst>
            <pc:docMk/>
            <pc:sldMk cId="2930159538" sldId="272"/>
            <ac:spMk id="6" creationId="{3D9C1B23-E020-CF2C-D482-5F7D9ED71DB0}"/>
          </ac:spMkLst>
        </pc:spChg>
      </pc:sldChg>
      <pc:sldChg chg="addSp delSp modSp new mod">
        <pc:chgData name="varsha g" userId="6e30d1c73e265a17" providerId="LiveId" clId="{7F9E8C83-5A18-49B8-8A82-20B59E829C5C}" dt="2023-12-29T04:15:53.336" v="33" actId="20577"/>
        <pc:sldMkLst>
          <pc:docMk/>
          <pc:sldMk cId="1287408891" sldId="279"/>
        </pc:sldMkLst>
        <pc:spChg chg="mod">
          <ac:chgData name="varsha g" userId="6e30d1c73e265a17" providerId="LiveId" clId="{7F9E8C83-5A18-49B8-8A82-20B59E829C5C}" dt="2023-12-29T04:15:53.336" v="33" actId="20577"/>
          <ac:spMkLst>
            <pc:docMk/>
            <pc:sldMk cId="1287408891" sldId="279"/>
            <ac:spMk id="2" creationId="{983EE955-C030-C4C7-D32C-F4BE148344C9}"/>
          </ac:spMkLst>
        </pc:spChg>
        <pc:spChg chg="del">
          <ac:chgData name="varsha g" userId="6e30d1c73e265a17" providerId="LiveId" clId="{7F9E8C83-5A18-49B8-8A82-20B59E829C5C}" dt="2023-12-29T04:13:51.155" v="5" actId="931"/>
          <ac:spMkLst>
            <pc:docMk/>
            <pc:sldMk cId="1287408891" sldId="279"/>
            <ac:spMk id="3" creationId="{B43ABCF9-0BF5-82AC-C59F-FFA330CE0450}"/>
          </ac:spMkLst>
        </pc:spChg>
        <pc:picChg chg="add mod">
          <ac:chgData name="varsha g" userId="6e30d1c73e265a17" providerId="LiveId" clId="{7F9E8C83-5A18-49B8-8A82-20B59E829C5C}" dt="2023-12-29T04:13:56.628" v="6" actId="1076"/>
          <ac:picMkLst>
            <pc:docMk/>
            <pc:sldMk cId="1287408891" sldId="279"/>
            <ac:picMk id="5" creationId="{99630982-9558-B46D-E405-B11D6F7EB0AA}"/>
          </ac:picMkLst>
        </pc:picChg>
        <pc:picChg chg="add del mod">
          <ac:chgData name="varsha g" userId="6e30d1c73e265a17" providerId="LiveId" clId="{7F9E8C83-5A18-49B8-8A82-20B59E829C5C}" dt="2023-12-29T04:15:07.666" v="20" actId="478"/>
          <ac:picMkLst>
            <pc:docMk/>
            <pc:sldMk cId="1287408891" sldId="279"/>
            <ac:picMk id="7" creationId="{F188D355-F274-32CB-7238-187C41D6B428}"/>
          </ac:picMkLst>
        </pc:picChg>
        <pc:picChg chg="add del mod">
          <ac:chgData name="varsha g" userId="6e30d1c73e265a17" providerId="LiveId" clId="{7F9E8C83-5A18-49B8-8A82-20B59E829C5C}" dt="2023-12-29T04:14:59.242" v="18" actId="478"/>
          <ac:picMkLst>
            <pc:docMk/>
            <pc:sldMk cId="1287408891" sldId="279"/>
            <ac:picMk id="9" creationId="{81525651-38E0-E7CB-6CF0-CF31AADA8496}"/>
          </ac:picMkLst>
        </pc:picChg>
        <pc:picChg chg="add del mod">
          <ac:chgData name="varsha g" userId="6e30d1c73e265a17" providerId="LiveId" clId="{7F9E8C83-5A18-49B8-8A82-20B59E829C5C}" dt="2023-12-29T04:14:49.052" v="16" actId="478"/>
          <ac:picMkLst>
            <pc:docMk/>
            <pc:sldMk cId="1287408891" sldId="279"/>
            <ac:picMk id="11" creationId="{41AD9E0F-6AF8-CF49-4E6F-00B885C36CBB}"/>
          </ac:picMkLst>
        </pc:picChg>
        <pc:picChg chg="add del mod">
          <ac:chgData name="varsha g" userId="6e30d1c73e265a17" providerId="LiveId" clId="{7F9E8C83-5A18-49B8-8A82-20B59E829C5C}" dt="2023-12-29T04:14:38.817" v="14" actId="478"/>
          <ac:picMkLst>
            <pc:docMk/>
            <pc:sldMk cId="1287408891" sldId="279"/>
            <ac:picMk id="13" creationId="{8159CA80-AD1B-43AB-EB75-2D77570E2A16}"/>
          </ac:picMkLst>
        </pc:picChg>
      </pc:sldChg>
      <pc:sldChg chg="addSp delSp modSp new">
        <pc:chgData name="varsha g" userId="6e30d1c73e265a17" providerId="LiveId" clId="{7F9E8C83-5A18-49B8-8A82-20B59E829C5C}" dt="2023-12-29T04:15:03.883" v="19"/>
        <pc:sldMkLst>
          <pc:docMk/>
          <pc:sldMk cId="4050129101" sldId="280"/>
        </pc:sldMkLst>
        <pc:spChg chg="del">
          <ac:chgData name="varsha g" userId="6e30d1c73e265a17" providerId="LiveId" clId="{7F9E8C83-5A18-49B8-8A82-20B59E829C5C}" dt="2023-12-29T04:15:03.883" v="19"/>
          <ac:spMkLst>
            <pc:docMk/>
            <pc:sldMk cId="4050129101" sldId="280"/>
            <ac:spMk id="3" creationId="{73A0EBDE-B0D9-9343-0AF0-07EE5077FE27}"/>
          </ac:spMkLst>
        </pc:spChg>
        <pc:picChg chg="add mod">
          <ac:chgData name="varsha g" userId="6e30d1c73e265a17" providerId="LiveId" clId="{7F9E8C83-5A18-49B8-8A82-20B59E829C5C}" dt="2023-12-29T04:15:03.883" v="19"/>
          <ac:picMkLst>
            <pc:docMk/>
            <pc:sldMk cId="4050129101" sldId="280"/>
            <ac:picMk id="4" creationId="{A88ACB43-CC67-BCD3-81E0-3D3F274C9D20}"/>
          </ac:picMkLst>
        </pc:picChg>
      </pc:sldChg>
      <pc:sldChg chg="addSp delSp modSp new">
        <pc:chgData name="varsha g" userId="6e30d1c73e265a17" providerId="LiveId" clId="{7F9E8C83-5A18-49B8-8A82-20B59E829C5C}" dt="2023-12-29T04:14:53.632" v="17"/>
        <pc:sldMkLst>
          <pc:docMk/>
          <pc:sldMk cId="612688759" sldId="281"/>
        </pc:sldMkLst>
        <pc:spChg chg="del">
          <ac:chgData name="varsha g" userId="6e30d1c73e265a17" providerId="LiveId" clId="{7F9E8C83-5A18-49B8-8A82-20B59E829C5C}" dt="2023-12-29T04:14:53.632" v="17"/>
          <ac:spMkLst>
            <pc:docMk/>
            <pc:sldMk cId="612688759" sldId="281"/>
            <ac:spMk id="3" creationId="{8D4E5F1C-3CC9-23E5-1272-0D614CA726FB}"/>
          </ac:spMkLst>
        </pc:spChg>
        <pc:picChg chg="add mod">
          <ac:chgData name="varsha g" userId="6e30d1c73e265a17" providerId="LiveId" clId="{7F9E8C83-5A18-49B8-8A82-20B59E829C5C}" dt="2023-12-29T04:14:53.632" v="17"/>
          <ac:picMkLst>
            <pc:docMk/>
            <pc:sldMk cId="612688759" sldId="281"/>
            <ac:picMk id="4" creationId="{37D9271B-DD0F-3D0E-75E6-2C36E58BEE08}"/>
          </ac:picMkLst>
        </pc:picChg>
      </pc:sldChg>
      <pc:sldChg chg="addSp delSp modSp new">
        <pc:chgData name="varsha g" userId="6e30d1c73e265a17" providerId="LiveId" clId="{7F9E8C83-5A18-49B8-8A82-20B59E829C5C}" dt="2023-12-29T04:14:43.801" v="15"/>
        <pc:sldMkLst>
          <pc:docMk/>
          <pc:sldMk cId="3657036953" sldId="282"/>
        </pc:sldMkLst>
        <pc:spChg chg="del">
          <ac:chgData name="varsha g" userId="6e30d1c73e265a17" providerId="LiveId" clId="{7F9E8C83-5A18-49B8-8A82-20B59E829C5C}" dt="2023-12-29T04:14:43.801" v="15"/>
          <ac:spMkLst>
            <pc:docMk/>
            <pc:sldMk cId="3657036953" sldId="282"/>
            <ac:spMk id="3" creationId="{28AA8B60-C234-E289-02A8-A33636D78E6E}"/>
          </ac:spMkLst>
        </pc:spChg>
        <pc:picChg chg="add mod">
          <ac:chgData name="varsha g" userId="6e30d1c73e265a17" providerId="LiveId" clId="{7F9E8C83-5A18-49B8-8A82-20B59E829C5C}" dt="2023-12-29T04:14:43.801" v="15"/>
          <ac:picMkLst>
            <pc:docMk/>
            <pc:sldMk cId="3657036953" sldId="282"/>
            <ac:picMk id="4" creationId="{3C1DB1BF-AB99-9B0B-7B11-42D344872482}"/>
          </ac:picMkLst>
        </pc:picChg>
      </pc:sldChg>
      <pc:sldChg chg="addSp delSp modSp new mod">
        <pc:chgData name="varsha g" userId="6e30d1c73e265a17" providerId="LiveId" clId="{7F9E8C83-5A18-49B8-8A82-20B59E829C5C}" dt="2023-12-29T04:14:33.768" v="13"/>
        <pc:sldMkLst>
          <pc:docMk/>
          <pc:sldMk cId="1792633025" sldId="283"/>
        </pc:sldMkLst>
        <pc:spChg chg="del">
          <ac:chgData name="varsha g" userId="6e30d1c73e265a17" providerId="LiveId" clId="{7F9E8C83-5A18-49B8-8A82-20B59E829C5C}" dt="2023-12-29T04:14:33.768" v="13"/>
          <ac:spMkLst>
            <pc:docMk/>
            <pc:sldMk cId="1792633025" sldId="283"/>
            <ac:spMk id="3" creationId="{5735D141-9C5C-25C9-3F02-894941289F16}"/>
          </ac:spMkLst>
        </pc:spChg>
        <pc:picChg chg="add del mod">
          <ac:chgData name="varsha g" userId="6e30d1c73e265a17" providerId="LiveId" clId="{7F9E8C83-5A18-49B8-8A82-20B59E829C5C}" dt="2023-12-29T04:14:17.660" v="10" actId="478"/>
          <ac:picMkLst>
            <pc:docMk/>
            <pc:sldMk cId="1792633025" sldId="283"/>
            <ac:picMk id="4" creationId="{203C628F-A704-D695-C091-71350E42F508}"/>
          </ac:picMkLst>
        </pc:picChg>
        <pc:picChg chg="add del mod">
          <ac:chgData name="varsha g" userId="6e30d1c73e265a17" providerId="LiveId" clId="{7F9E8C83-5A18-49B8-8A82-20B59E829C5C}" dt="2023-12-29T04:14:17.660" v="10" actId="478"/>
          <ac:picMkLst>
            <pc:docMk/>
            <pc:sldMk cId="1792633025" sldId="283"/>
            <ac:picMk id="5" creationId="{5190122C-E531-5226-E12E-B648FFD7556C}"/>
          </ac:picMkLst>
        </pc:picChg>
        <pc:picChg chg="add del mod">
          <ac:chgData name="varsha g" userId="6e30d1c73e265a17" providerId="LiveId" clId="{7F9E8C83-5A18-49B8-8A82-20B59E829C5C}" dt="2023-12-29T04:14:17.660" v="10" actId="478"/>
          <ac:picMkLst>
            <pc:docMk/>
            <pc:sldMk cId="1792633025" sldId="283"/>
            <ac:picMk id="6" creationId="{260CC68D-B3EE-44C1-2F08-EB389B36D75F}"/>
          </ac:picMkLst>
        </pc:picChg>
        <pc:picChg chg="add del mod">
          <ac:chgData name="varsha g" userId="6e30d1c73e265a17" providerId="LiveId" clId="{7F9E8C83-5A18-49B8-8A82-20B59E829C5C}" dt="2023-12-29T04:14:17.660" v="10" actId="478"/>
          <ac:picMkLst>
            <pc:docMk/>
            <pc:sldMk cId="1792633025" sldId="283"/>
            <ac:picMk id="7" creationId="{6A2D2C14-5D79-F3F1-902C-0C78FA6E25CA}"/>
          </ac:picMkLst>
        </pc:picChg>
        <pc:picChg chg="add del mod">
          <ac:chgData name="varsha g" userId="6e30d1c73e265a17" providerId="LiveId" clId="{7F9E8C83-5A18-49B8-8A82-20B59E829C5C}" dt="2023-12-29T04:14:17.660" v="10" actId="478"/>
          <ac:picMkLst>
            <pc:docMk/>
            <pc:sldMk cId="1792633025" sldId="283"/>
            <ac:picMk id="8" creationId="{795F2419-15CF-B0E7-8F63-7FD7068673A0}"/>
          </ac:picMkLst>
        </pc:picChg>
        <pc:picChg chg="add mod">
          <ac:chgData name="varsha g" userId="6e30d1c73e265a17" providerId="LiveId" clId="{7F9E8C83-5A18-49B8-8A82-20B59E829C5C}" dt="2023-12-29T04:14:33.768" v="13"/>
          <ac:picMkLst>
            <pc:docMk/>
            <pc:sldMk cId="1792633025" sldId="283"/>
            <ac:picMk id="9" creationId="{91D67840-D415-9E20-6ABA-FAFD937F8D1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18/01/2024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18/01/2024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18/01/2024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18/01/2024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18/01/2024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18/01/2024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18/01/2024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18/01/2024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18/01/2024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18/01/2024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18/01/2024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18/01/2024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r>
              <a:rPr lang="en-GB" sz="2400" dirty="0"/>
              <a:t>PROJECT TITLE : Web-Based Time and productivity 					  Analysis.</a:t>
            </a:r>
            <a:endParaRPr lang="en-GB" dirty="0"/>
          </a:p>
        </p:txBody>
      </p:sp>
      <p:sp>
        <p:nvSpPr>
          <p:cNvPr id="3" name="Subtitle 2"/>
          <p:cNvSpPr>
            <a:spLocks noGrp="1"/>
          </p:cNvSpPr>
          <p:nvPr>
            <p:ph type="subTitle" idx="1"/>
          </p:nvPr>
        </p:nvSpPr>
        <p:spPr>
          <a:xfrm>
            <a:off x="790468" y="2721956"/>
            <a:ext cx="4360029" cy="552184"/>
          </a:xfrm>
        </p:spPr>
        <p:txBody>
          <a:bodyPr/>
          <a:lstStyle/>
          <a:p>
            <a:pPr algn="l"/>
            <a:r>
              <a:rPr lang="en-GB" dirty="0"/>
              <a:t>Batch Number: GCSE142</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794375321"/>
              </p:ext>
            </p:extLst>
          </p:nvPr>
        </p:nvGraphicFramePr>
        <p:xfrm>
          <a:off x="553403" y="3446756"/>
          <a:ext cx="5418666" cy="2787142"/>
        </p:xfrm>
        <a:graphic>
          <a:graphicData uri="http://schemas.openxmlformats.org/drawingml/2006/table">
            <a:tbl>
              <a:tblPr firstRow="1" bandRow="1">
                <a:tableStyleId>{2D5ABB26-0587-4C30-8999-92F81FD0307C}</a:tableStyleId>
              </a:tblPr>
              <a:tblGrid>
                <a:gridCol w="2401545">
                  <a:extLst>
                    <a:ext uri="{9D8B030D-6E8A-4147-A177-3AD203B41FA5}">
                      <a16:colId xmlns:a16="http://schemas.microsoft.com/office/drawing/2014/main" val="3331634959"/>
                    </a:ext>
                  </a:extLst>
                </a:gridCol>
                <a:gridCol w="3017121">
                  <a:extLst>
                    <a:ext uri="{9D8B030D-6E8A-4147-A177-3AD203B41FA5}">
                      <a16:colId xmlns:a16="http://schemas.microsoft.com/office/drawing/2014/main" val="2054911721"/>
                    </a:ext>
                  </a:extLst>
                </a:gridCol>
              </a:tblGrid>
              <a:tr h="274964">
                <a:tc>
                  <a:txBody>
                    <a:bodyPr/>
                    <a:lstStyle/>
                    <a:p>
                      <a:pPr algn="ctr"/>
                      <a:r>
                        <a:rPr lang="en-GB" b="1" dirty="0">
                          <a:solidFill>
                            <a:schemeClr val="tx2">
                              <a:lumMod val="75000"/>
                            </a:schemeClr>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2">
                              <a:lumMod val="75000"/>
                            </a:schemeClr>
                          </a:solidFill>
                        </a:rPr>
                        <a:t>     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490887">
                <a:tc>
                  <a:txBody>
                    <a:bodyPr/>
                    <a:lstStyle/>
                    <a:p>
                      <a:pPr algn="ctr">
                        <a:lnSpc>
                          <a:spcPct val="250000"/>
                        </a:lnSpc>
                      </a:pPr>
                      <a:r>
                        <a:rPr lang="en-GB" dirty="0"/>
                        <a:t>   20201CSE0755</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lnSpc>
                          <a:spcPct val="200000"/>
                        </a:lnSpc>
                      </a:pPr>
                      <a:r>
                        <a:rPr lang="en-GB" dirty="0"/>
                        <a:t>     VARSHA. G</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490887">
                <a:tc>
                  <a:txBody>
                    <a:bodyPr/>
                    <a:lstStyle/>
                    <a:p>
                      <a:pPr algn="ctr">
                        <a:lnSpc>
                          <a:spcPct val="250000"/>
                        </a:lnSpc>
                      </a:pPr>
                      <a:r>
                        <a:rPr lang="en-GB" dirty="0"/>
                        <a:t>   20201CSE0754</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lnSpc>
                          <a:spcPct val="200000"/>
                        </a:lnSpc>
                      </a:pPr>
                      <a:r>
                        <a:rPr lang="en-GB" dirty="0"/>
                        <a:t>          GAGANASHREE D</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274964">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274964">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274964">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GB" dirty="0"/>
          </a:p>
          <a:p>
            <a:r>
              <a:rPr lang="en-GB" dirty="0"/>
              <a:t> Under the Supervision of,</a:t>
            </a:r>
          </a:p>
          <a:p>
            <a:pPr algn="l"/>
            <a:r>
              <a:rPr lang="en-GB" sz="1700" dirty="0"/>
              <a:t>	</a:t>
            </a:r>
            <a:r>
              <a:rPr lang="en-GB" sz="1700" dirty="0" err="1"/>
              <a:t>Dr.</a:t>
            </a:r>
            <a:r>
              <a:rPr lang="en-GB" sz="1700" dirty="0"/>
              <a:t> S Prakash</a:t>
            </a:r>
          </a:p>
          <a:p>
            <a:pPr algn="l"/>
            <a:r>
              <a:rPr lang="en-GB" sz="1700" dirty="0"/>
              <a:t>            Assistant Professor</a:t>
            </a:r>
          </a:p>
          <a:p>
            <a:pPr algn="l"/>
            <a:r>
              <a:rPr lang="en-GB" sz="1700" dirty="0"/>
              <a:t>	School of Computer Science &amp; 	Engineering</a:t>
            </a:r>
          </a:p>
          <a:p>
            <a:pPr algn="l"/>
            <a:r>
              <a:rPr lang="en-GB" sz="1700" dirty="0"/>
              <a:t>	Presidency University</a:t>
            </a: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PIP104 University Project-II</a:t>
            </a:r>
          </a:p>
          <a:p>
            <a:r>
              <a:rPr lang="en-GB" dirty="0"/>
              <a:t>Review-1</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Use-case diagram</a:t>
            </a:r>
          </a:p>
        </p:txBody>
      </p:sp>
      <p:pic>
        <p:nvPicPr>
          <p:cNvPr id="9" name="Content Placeholder 8">
            <a:extLst>
              <a:ext uri="{FF2B5EF4-FFF2-40B4-BE49-F238E27FC236}">
                <a16:creationId xmlns:a16="http://schemas.microsoft.com/office/drawing/2014/main" id="{031FEA7A-057E-FD07-13EC-F7894DDCE3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2147" y="919066"/>
            <a:ext cx="5887616" cy="5019868"/>
          </a:xfrm>
        </p:spPr>
      </p:pic>
    </p:spTree>
    <p:extLst>
      <p:ext uri="{BB962C8B-B14F-4D97-AF65-F5344CB8AC3E}">
        <p14:creationId xmlns:p14="http://schemas.microsoft.com/office/powerpoint/2010/main" val="2314944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sp>
        <p:nvSpPr>
          <p:cNvPr id="3" name="Content Placeholder 2"/>
          <p:cNvSpPr>
            <a:spLocks noGrp="1"/>
          </p:cNvSpPr>
          <p:nvPr>
            <p:ph idx="1"/>
          </p:nvPr>
        </p:nvSpPr>
        <p:spPr/>
        <p:txBody>
          <a:bodyPr>
            <a:normAutofit fontScale="92500" lnSpcReduction="20000"/>
          </a:bodyPr>
          <a:lstStyle/>
          <a:p>
            <a:pPr algn="l">
              <a:lnSpc>
                <a:spcPct val="150000"/>
              </a:lnSpc>
              <a:buFont typeface="Arial" panose="020B0604020202020204" pitchFamily="34" charset="0"/>
              <a:buChar char="•"/>
            </a:pPr>
            <a:r>
              <a:rPr lang="en-US" b="1" dirty="0">
                <a:solidFill>
                  <a:srgbClr val="374151"/>
                </a:solidFill>
                <a:latin typeface="Söhne"/>
              </a:rPr>
              <a:t>Review 0 – </a:t>
            </a:r>
            <a:r>
              <a:rPr lang="en-US" dirty="0">
                <a:solidFill>
                  <a:srgbClr val="374151"/>
                </a:solidFill>
                <a:latin typeface="Söhne"/>
              </a:rPr>
              <a:t>Title finalization with supervisor , Literature survey, Finalizing the objectives and Deciding the methodology</a:t>
            </a:r>
            <a:r>
              <a:rPr lang="en-US" b="1" dirty="0">
                <a:solidFill>
                  <a:srgbClr val="374151"/>
                </a:solidFill>
                <a:latin typeface="Söhne"/>
              </a:rPr>
              <a:t>.</a:t>
            </a:r>
          </a:p>
          <a:p>
            <a:pPr algn="l">
              <a:lnSpc>
                <a:spcPct val="150000"/>
              </a:lnSpc>
              <a:buFont typeface="Arial" panose="020B0604020202020204" pitchFamily="34" charset="0"/>
              <a:buChar char="•"/>
            </a:pPr>
            <a:r>
              <a:rPr lang="en-US" b="1" dirty="0">
                <a:solidFill>
                  <a:srgbClr val="374151"/>
                </a:solidFill>
                <a:latin typeface="Söhne"/>
              </a:rPr>
              <a:t>Review 1 – </a:t>
            </a:r>
            <a:r>
              <a:rPr lang="en-US" dirty="0">
                <a:solidFill>
                  <a:srgbClr val="374151"/>
                </a:solidFill>
                <a:latin typeface="Söhne"/>
              </a:rPr>
              <a:t>Title, Abstract, Literature survey , Research paper , objectives, existing method- drawbacks , proposed method, Use case diagram, modules , hardware and software details, timeline by Gantt chart and submitting the hardcopy of report.</a:t>
            </a:r>
            <a:endParaRPr lang="en-US" i="0" dirty="0">
              <a:solidFill>
                <a:srgbClr val="374151"/>
              </a:solidFill>
              <a:effectLst/>
              <a:latin typeface="Söhne"/>
            </a:endParaRPr>
          </a:p>
          <a:p>
            <a:pPr algn="l">
              <a:lnSpc>
                <a:spcPct val="150000"/>
              </a:lnSpc>
              <a:buFont typeface="Arial" panose="020B0604020202020204" pitchFamily="34" charset="0"/>
              <a:buChar char="•"/>
            </a:pPr>
            <a:r>
              <a:rPr lang="en-US" b="1" dirty="0">
                <a:solidFill>
                  <a:srgbClr val="374151"/>
                </a:solidFill>
                <a:latin typeface="Söhne"/>
              </a:rPr>
              <a:t>Review 2 – </a:t>
            </a:r>
            <a:r>
              <a:rPr lang="en-US" dirty="0">
                <a:solidFill>
                  <a:srgbClr val="374151"/>
                </a:solidFill>
                <a:latin typeface="Söhne"/>
              </a:rPr>
              <a:t>Algorithm details, source code and implementation details with live demo of project with 50% report softcopy to be submitted.</a:t>
            </a:r>
            <a:r>
              <a:rPr lang="en-US" b="1" i="0" dirty="0">
                <a:solidFill>
                  <a:srgbClr val="374151"/>
                </a:solidFill>
                <a:effectLst/>
                <a:latin typeface="Söhne"/>
              </a:rPr>
              <a:t> </a:t>
            </a:r>
          </a:p>
          <a:p>
            <a:pPr>
              <a:lnSpc>
                <a:spcPct val="150000"/>
              </a:lnSpc>
            </a:pPr>
            <a:r>
              <a:rPr lang="en-US" b="1" dirty="0">
                <a:solidFill>
                  <a:srgbClr val="374151"/>
                </a:solidFill>
                <a:latin typeface="Söhne"/>
              </a:rPr>
              <a:t>Review 3 – </a:t>
            </a:r>
            <a:r>
              <a:rPr lang="en-US" dirty="0">
                <a:solidFill>
                  <a:srgbClr val="374151"/>
                </a:solidFill>
                <a:latin typeface="Söhne"/>
              </a:rPr>
              <a:t>Algorithm details, source code and implementation details with live demo of project with 50% report softcopy to be submitted.</a:t>
            </a:r>
            <a:r>
              <a:rPr lang="en-US" b="1" i="0" dirty="0">
                <a:solidFill>
                  <a:srgbClr val="374151"/>
                </a:solidFill>
                <a:effectLst/>
                <a:latin typeface="Söhne"/>
              </a:rPr>
              <a:t> </a:t>
            </a:r>
          </a:p>
          <a:p>
            <a:pPr>
              <a:lnSpc>
                <a:spcPct val="150000"/>
              </a:lnSpc>
            </a:pPr>
            <a:r>
              <a:rPr lang="en-US" b="1" dirty="0">
                <a:solidFill>
                  <a:srgbClr val="374151"/>
                </a:solidFill>
                <a:latin typeface="Söhne"/>
              </a:rPr>
              <a:t>Review 4 – </a:t>
            </a:r>
            <a:r>
              <a:rPr lang="en-US" dirty="0">
                <a:solidFill>
                  <a:srgbClr val="374151"/>
                </a:solidFill>
                <a:latin typeface="Söhne"/>
              </a:rPr>
              <a:t>Final report and submission of project. </a:t>
            </a:r>
            <a:endParaRPr lang="en-US" i="0" dirty="0">
              <a:solidFill>
                <a:srgbClr val="374151"/>
              </a:solidFill>
              <a:effectLst/>
              <a:latin typeface="Söhne"/>
            </a:endParaRPr>
          </a:p>
          <a:p>
            <a:pPr marL="0" indent="0">
              <a:lnSpc>
                <a:spcPct val="150000"/>
              </a:lnSpc>
              <a:buNone/>
            </a:pPr>
            <a:endParaRPr lang="en-GB" dirty="0"/>
          </a:p>
        </p:txBody>
      </p:sp>
    </p:spTree>
    <p:extLst>
      <p:ext uri="{BB962C8B-B14F-4D97-AF65-F5344CB8AC3E}">
        <p14:creationId xmlns:p14="http://schemas.microsoft.com/office/powerpoint/2010/main" val="2216883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a:bodyPr>
          <a:lstStyle/>
          <a:p>
            <a:pPr marL="0" indent="0">
              <a:buNone/>
            </a:pPr>
            <a:r>
              <a:rPr lang="en-GB" dirty="0">
                <a:latin typeface="Times New Roman" panose="02020603050405020304" pitchFamily="18" charset="0"/>
                <a:cs typeface="Times New Roman" panose="02020603050405020304" pitchFamily="18" charset="0"/>
              </a:rPr>
              <a:t>1. Identification of Time Wasters.</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0" indent="0">
              <a:buNone/>
            </a:pPr>
            <a:r>
              <a:rPr lang="en-GB" dirty="0">
                <a:latin typeface="Times New Roman" panose="02020603050405020304" pitchFamily="18" charset="0"/>
                <a:cs typeface="Times New Roman" panose="02020603050405020304" pitchFamily="18" charset="0"/>
              </a:rPr>
              <a:t>2. Efficiency Improvements.</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0" indent="0">
              <a:buNone/>
            </a:pPr>
            <a:r>
              <a:rPr lang="en-GB" dirty="0">
                <a:latin typeface="Times New Roman" panose="02020603050405020304" pitchFamily="18" charset="0"/>
                <a:cs typeface="Times New Roman" panose="02020603050405020304" pitchFamily="18" charset="0"/>
              </a:rPr>
              <a:t>3. Time Allocation Insights.</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0" indent="0">
              <a:buNone/>
            </a:pPr>
            <a:r>
              <a:rPr lang="en-GB" dirty="0">
                <a:latin typeface="Times New Roman" panose="02020603050405020304" pitchFamily="18" charset="0"/>
                <a:cs typeface="Times New Roman" panose="02020603050405020304" pitchFamily="18" charset="0"/>
              </a:rPr>
              <a:t>4. Productivity Metrics.</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0" indent="0">
              <a:buNone/>
            </a:pPr>
            <a:r>
              <a:rPr lang="en-GB" dirty="0">
                <a:latin typeface="Times New Roman" panose="02020603050405020304" pitchFamily="18" charset="0"/>
                <a:cs typeface="Times New Roman" panose="02020603050405020304" pitchFamily="18" charset="0"/>
              </a:rPr>
              <a:t>5. Reallocating resources.</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0" indent="0">
              <a:buNone/>
            </a:pPr>
            <a:r>
              <a:rPr lang="en-GB" dirty="0">
                <a:latin typeface="Times New Roman" panose="02020603050405020304" pitchFamily="18" charset="0"/>
                <a:cs typeface="Times New Roman" panose="02020603050405020304" pitchFamily="18" charset="0"/>
              </a:rPr>
              <a:t>6. Benchmarking: Comparing productivity metrics to industry standards</a:t>
            </a:r>
          </a:p>
          <a:p>
            <a:pPr marL="0" indent="0">
              <a:buNone/>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3928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56C6B59-A4D5-40BB-0F10-AC86CD9DD8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4133" y="1143000"/>
            <a:ext cx="8805333" cy="4953000"/>
          </a:xfrm>
          <a:prstGeom prst="rect">
            <a:avLst/>
          </a:prstGeom>
        </p:spPr>
      </p:pic>
      <p:sp>
        <p:nvSpPr>
          <p:cNvPr id="5" name="Title 1">
            <a:extLst>
              <a:ext uri="{FF2B5EF4-FFF2-40B4-BE49-F238E27FC236}">
                <a16:creationId xmlns:a16="http://schemas.microsoft.com/office/drawing/2014/main" id="{BF02CA78-060D-DECC-7F2B-3E09EE4ABB04}"/>
              </a:ext>
            </a:extLst>
          </p:cNvPr>
          <p:cNvSpPr>
            <a:spLocks noGrp="1"/>
          </p:cNvSpPr>
          <p:nvPr>
            <p:ph type="title"/>
          </p:nvPr>
        </p:nvSpPr>
        <p:spPr>
          <a:xfrm>
            <a:off x="812800" y="274638"/>
            <a:ext cx="10668000" cy="487362"/>
          </a:xfrm>
        </p:spPr>
        <p:txBody>
          <a:bodyPr/>
          <a:lstStyle/>
          <a:p>
            <a:r>
              <a:rPr lang="en-GB" dirty="0"/>
              <a:t>Snapshots</a:t>
            </a:r>
          </a:p>
        </p:txBody>
      </p:sp>
    </p:spTree>
    <p:extLst>
      <p:ext uri="{BB962C8B-B14F-4D97-AF65-F5344CB8AC3E}">
        <p14:creationId xmlns:p14="http://schemas.microsoft.com/office/powerpoint/2010/main" val="254512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Content Placeholder 22">
            <a:extLst>
              <a:ext uri="{FF2B5EF4-FFF2-40B4-BE49-F238E27FC236}">
                <a16:creationId xmlns:a16="http://schemas.microsoft.com/office/drawing/2014/main" id="{84B64A1B-262E-3E10-7531-CB895D04E0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4133" y="1143000"/>
            <a:ext cx="8805333" cy="4953000"/>
          </a:xfrm>
        </p:spPr>
      </p:pic>
    </p:spTree>
    <p:extLst>
      <p:ext uri="{BB962C8B-B14F-4D97-AF65-F5344CB8AC3E}">
        <p14:creationId xmlns:p14="http://schemas.microsoft.com/office/powerpoint/2010/main" val="1488554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CB84266-72D4-795B-0D62-1890775587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6287" y="1017037"/>
            <a:ext cx="9545215" cy="5078963"/>
          </a:xfrm>
        </p:spPr>
      </p:pic>
    </p:spTree>
    <p:extLst>
      <p:ext uri="{BB962C8B-B14F-4D97-AF65-F5344CB8AC3E}">
        <p14:creationId xmlns:p14="http://schemas.microsoft.com/office/powerpoint/2010/main" val="2639632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3DDB674-C191-AF59-76CB-A4E451FA32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4133" y="1143000"/>
            <a:ext cx="8805333" cy="4953000"/>
          </a:xfrm>
        </p:spPr>
      </p:pic>
    </p:spTree>
    <p:extLst>
      <p:ext uri="{BB962C8B-B14F-4D97-AF65-F5344CB8AC3E}">
        <p14:creationId xmlns:p14="http://schemas.microsoft.com/office/powerpoint/2010/main" val="1890869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lstStyle/>
          <a:p>
            <a:pPr algn="just">
              <a:lnSpc>
                <a:spcPct val="150000"/>
              </a:lnSpc>
            </a:pPr>
            <a:r>
              <a:rPr lang="en-US" b="0" i="0" dirty="0">
                <a:solidFill>
                  <a:srgbClr val="444444"/>
                </a:solidFill>
                <a:effectLst/>
                <a:latin typeface="Times New Roman" panose="02020603050405020304" pitchFamily="18" charset="0"/>
                <a:cs typeface="Times New Roman" panose="02020603050405020304" pitchFamily="18" charset="0"/>
              </a:rPr>
              <a:t>In conclusion, time and productivity analysis is a fundamental component of organizational success. By implementing effective analysis methods, organizations can improve </a:t>
            </a:r>
            <a:r>
              <a:rPr lang="en-US" b="1" i="0" dirty="0">
                <a:solidFill>
                  <a:srgbClr val="444444"/>
                </a:solidFill>
                <a:effectLst/>
                <a:latin typeface="Times New Roman" panose="02020603050405020304" pitchFamily="18" charset="0"/>
                <a:cs typeface="Times New Roman" panose="02020603050405020304" pitchFamily="18" charset="0"/>
              </a:rPr>
              <a:t>efficiency, optimize resource allocation, and drive performance</a:t>
            </a:r>
            <a:r>
              <a:rPr lang="en-US" b="0" i="0" dirty="0">
                <a:solidFill>
                  <a:srgbClr val="444444"/>
                </a:solidFill>
                <a:effectLst/>
                <a:latin typeface="Times New Roman" panose="02020603050405020304" pitchFamily="18" charset="0"/>
                <a:cs typeface="Times New Roman" panose="02020603050405020304" pitchFamily="18" charset="0"/>
              </a:rPr>
              <a:t>. </a:t>
            </a:r>
          </a:p>
          <a:p>
            <a:pPr algn="just">
              <a:lnSpc>
                <a:spcPct val="150000"/>
              </a:lnSpc>
            </a:pPr>
            <a:r>
              <a:rPr lang="en-US" b="0" i="0" dirty="0">
                <a:solidFill>
                  <a:srgbClr val="444444"/>
                </a:solidFill>
                <a:effectLst/>
                <a:latin typeface="Times New Roman" panose="02020603050405020304" pitchFamily="18" charset="0"/>
                <a:cs typeface="Times New Roman" panose="02020603050405020304" pitchFamily="18" charset="0"/>
              </a:rPr>
              <a:t>Key takeaways from this project include the importance of data-driven decision making, the role of technology in shaping the future of analysis, and the actionable recommendations for organizations to enhance their productivity. By applying these insights, organizations can unlock their full potential and achieve their goals effectively.</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fontScale="70000" lnSpcReduction="20000"/>
          </a:bodyPr>
          <a:lstStyle/>
          <a:p>
            <a:pPr marL="457200" indent="-457200" algn="just">
              <a:lnSpc>
                <a:spcPct val="150000"/>
              </a:lnSpc>
              <a:buFont typeface="+mj-lt"/>
              <a:buAutoNum type="arabicPeriod"/>
            </a:pPr>
            <a:r>
              <a:rPr lang="en-US" sz="2400" i="1" dirty="0">
                <a:latin typeface="+mj-lt"/>
              </a:rPr>
              <a:t>Advance Recommendation System for the Formation of More Prolific and Dynamic Software Project Teams, </a:t>
            </a:r>
            <a:r>
              <a:rPr lang="en-IN" sz="2400" i="1" dirty="0">
                <a:latin typeface="+mj-lt"/>
              </a:rPr>
              <a:t>Mahreen Ahmad,2018.</a:t>
            </a:r>
            <a:endParaRPr lang="en-US" sz="2400" b="1" i="1" dirty="0">
              <a:latin typeface="+mj-lt"/>
            </a:endParaRPr>
          </a:p>
          <a:p>
            <a:pPr marL="457200" indent="-457200" algn="just">
              <a:lnSpc>
                <a:spcPct val="150000"/>
              </a:lnSpc>
              <a:buFont typeface="+mj-lt"/>
              <a:buAutoNum type="arabicPeriod"/>
            </a:pPr>
            <a:r>
              <a:rPr lang="en-US" sz="2400" i="1" dirty="0">
                <a:latin typeface="+mj-lt"/>
              </a:rPr>
              <a:t>R. Latone and J. Suarez, "Measuring social networks when forming information system project," The Journal of Systems and Software, pp. 304-323, 2017</a:t>
            </a:r>
          </a:p>
          <a:p>
            <a:pPr marL="457200" indent="-457200" algn="just">
              <a:lnSpc>
                <a:spcPct val="150000"/>
              </a:lnSpc>
              <a:buFont typeface="+mj-lt"/>
              <a:buAutoNum type="arabicPeriod"/>
            </a:pPr>
            <a:r>
              <a:rPr lang="en-US" sz="2400" i="1" dirty="0">
                <a:latin typeface="+mj-lt"/>
              </a:rPr>
              <a:t>"A framework for freelancer assessment in online marketplace," in ICSE-SEIP '17 Proceedings of the 39th International Conference on Software Engineering: Software Engineering in Practice Track, Buenos Aires, Argentina, 2017.</a:t>
            </a:r>
          </a:p>
          <a:p>
            <a:pPr marL="457200" indent="-457200" algn="just">
              <a:lnSpc>
                <a:spcPct val="150000"/>
              </a:lnSpc>
              <a:buFont typeface="+mj-lt"/>
              <a:buAutoNum type="arabicPeriod"/>
            </a:pPr>
            <a:r>
              <a:rPr lang="en-US" sz="2400" i="1" dirty="0">
                <a:latin typeface="+mj-lt"/>
              </a:rPr>
              <a:t>B. M. M. Q. R. U. Q. M. A. Fateh ur Rehman, "Scrum Software Maintenance Model: Efficient Software Maintenance in Agile Methodology," in 2018 21st Saudi Computer Society National Computer Conference (NCC), Riyadh, Saudi Arabia, 2018</a:t>
            </a:r>
          </a:p>
          <a:p>
            <a:pPr marL="457200" indent="-457200" algn="just">
              <a:lnSpc>
                <a:spcPct val="150000"/>
              </a:lnSpc>
              <a:buFont typeface="+mj-lt"/>
              <a:buAutoNum type="arabicPeriod"/>
            </a:pPr>
            <a:r>
              <a:rPr lang="en-US" sz="2400" i="1" dirty="0">
                <a:latin typeface="+mj-lt"/>
              </a:rPr>
              <a:t>S. B. S. S. Apoorva Srivastava, "SCRUM Model for Agile Methodology," in International Conference on Computing, 2017.</a:t>
            </a:r>
          </a:p>
          <a:p>
            <a:pPr marL="457200" indent="-457200" algn="just">
              <a:lnSpc>
                <a:spcPct val="150000"/>
              </a:lnSpc>
              <a:buFont typeface="+mj-lt"/>
              <a:buAutoNum type="arabicPeriod"/>
            </a:pPr>
            <a:r>
              <a:rPr lang="en-US" sz="2400" i="1" dirty="0">
                <a:latin typeface="+mj-lt"/>
              </a:rPr>
              <a:t>M. J. (MJ), "Scrum Reference Card," [Online]. [Accessed December 2018]</a:t>
            </a:r>
          </a:p>
          <a:p>
            <a:pPr marL="457200" indent="-457200">
              <a:buFont typeface="+mj-lt"/>
              <a:buAutoNum type="arabicPeriod"/>
            </a:pPr>
            <a:endParaRPr lang="en-GB" dirty="0"/>
          </a:p>
        </p:txBody>
      </p:sp>
    </p:spTree>
    <p:extLst>
      <p:ext uri="{BB962C8B-B14F-4D97-AF65-F5344CB8AC3E}">
        <p14:creationId xmlns:p14="http://schemas.microsoft.com/office/powerpoint/2010/main" val="3613863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5C47D-EAA5-5F08-4039-3F097C98B3FD}"/>
              </a:ext>
            </a:extLst>
          </p:cNvPr>
          <p:cNvSpPr>
            <a:spLocks noGrp="1"/>
          </p:cNvSpPr>
          <p:nvPr>
            <p:ph type="title"/>
          </p:nvPr>
        </p:nvSpPr>
        <p:spPr>
          <a:xfrm>
            <a:off x="762000" y="274638"/>
            <a:ext cx="10668000" cy="487362"/>
          </a:xfrm>
        </p:spPr>
        <p:txBody>
          <a:bodyPr/>
          <a:lstStyle/>
          <a:p>
            <a:r>
              <a:rPr lang="en-IN" dirty="0"/>
              <a:t>ABSTRACT</a:t>
            </a:r>
          </a:p>
        </p:txBody>
      </p:sp>
      <p:sp>
        <p:nvSpPr>
          <p:cNvPr id="3" name="Content Placeholder 2">
            <a:extLst>
              <a:ext uri="{FF2B5EF4-FFF2-40B4-BE49-F238E27FC236}">
                <a16:creationId xmlns:a16="http://schemas.microsoft.com/office/drawing/2014/main" id="{BD0B9BA0-FF7F-8FA3-CCEC-E5B6F3AEFF9B}"/>
              </a:ext>
            </a:extLst>
          </p:cNvPr>
          <p:cNvSpPr>
            <a:spLocks noGrp="1"/>
          </p:cNvSpPr>
          <p:nvPr>
            <p:ph idx="1"/>
          </p:nvPr>
        </p:nvSpPr>
        <p:spPr>
          <a:xfrm>
            <a:off x="812800" y="1143001"/>
            <a:ext cx="10668000" cy="5440361"/>
          </a:xfrm>
        </p:spPr>
        <p:txBody>
          <a:bodyPr>
            <a:normAutofit/>
          </a:bodyPr>
          <a:lstStyle/>
          <a:p>
            <a:pPr marL="0" indent="0" algn="just">
              <a:lnSpc>
                <a:spcPct val="150000"/>
              </a:lnSpc>
              <a:buNone/>
            </a:pPr>
            <a:r>
              <a:rPr lang="en-US" dirty="0">
                <a:latin typeface="Times New Roman" panose="02020603050405020304" pitchFamily="18" charset="0"/>
                <a:cs typeface="Times New Roman" panose="02020603050405020304" pitchFamily="18" charset="0"/>
              </a:rPr>
              <a:t>For the successful project management and its success, many studies have been done but still, many of the software projects cannot end up well. One of the main reason behind it is time management and also less efficiency. So, the time tracking software is being developed, this will collect and analyses the insights to improve overall efficiencies, like Identifying inefficiencies, Resource Allocation, enhancing team efficiency, task management, performance measurement and ensuring the successful project outcomes. By applying these insights, organizations can unlock their full potential and achieve their goals effectively.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1715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fontScale="92500" lnSpcReduction="10000"/>
          </a:bodyPr>
          <a:lstStyle/>
          <a:p>
            <a:pPr algn="just">
              <a:lnSpc>
                <a:spcPct val="150000"/>
              </a:lnSpc>
            </a:pPr>
            <a:r>
              <a:rPr lang="en-US" b="1" i="0" dirty="0">
                <a:solidFill>
                  <a:srgbClr val="444444"/>
                </a:solidFill>
                <a:effectLst/>
                <a:latin typeface="Times New Roman" panose="02020603050405020304" pitchFamily="18" charset="0"/>
                <a:cs typeface="Times New Roman" panose="02020603050405020304" pitchFamily="18" charset="0"/>
              </a:rPr>
              <a:t>Time</a:t>
            </a:r>
            <a:r>
              <a:rPr lang="en-US" b="0" i="0" dirty="0">
                <a:solidFill>
                  <a:srgbClr val="444444"/>
                </a:solidFill>
                <a:effectLst/>
                <a:latin typeface="Times New Roman" panose="02020603050405020304" pitchFamily="18" charset="0"/>
                <a:cs typeface="Times New Roman" panose="02020603050405020304" pitchFamily="18" charset="0"/>
              </a:rPr>
              <a:t> and </a:t>
            </a:r>
            <a:r>
              <a:rPr lang="en-US" b="1" i="0" dirty="0">
                <a:solidFill>
                  <a:srgbClr val="444444"/>
                </a:solidFill>
                <a:effectLst/>
                <a:latin typeface="Times New Roman" panose="02020603050405020304" pitchFamily="18" charset="0"/>
                <a:cs typeface="Times New Roman" panose="02020603050405020304" pitchFamily="18" charset="0"/>
              </a:rPr>
              <a:t>productivity analysis </a:t>
            </a:r>
            <a:r>
              <a:rPr lang="en-US" b="0" i="0" dirty="0">
                <a:solidFill>
                  <a:srgbClr val="444444"/>
                </a:solidFill>
                <a:effectLst/>
                <a:latin typeface="Times New Roman" panose="02020603050405020304" pitchFamily="18" charset="0"/>
                <a:cs typeface="Times New Roman" panose="02020603050405020304" pitchFamily="18" charset="0"/>
              </a:rPr>
              <a:t>can be defined as the process of systematically examining how time is utilized and how it affects the overall productivity of individuals, teams, or organizations.</a:t>
            </a:r>
          </a:p>
          <a:p>
            <a:pPr algn="just">
              <a:lnSpc>
                <a:spcPct val="150000"/>
              </a:lnSpc>
            </a:pPr>
            <a:r>
              <a:rPr lang="en-US" b="0" i="0" dirty="0">
                <a:solidFill>
                  <a:srgbClr val="444444"/>
                </a:solidFill>
                <a:effectLst/>
                <a:latin typeface="Times New Roman" panose="02020603050405020304" pitchFamily="18" charset="0"/>
                <a:cs typeface="Times New Roman" panose="02020603050405020304" pitchFamily="18" charset="0"/>
              </a:rPr>
              <a:t>Time and productivity analysis involves studying how time is allocated and how productivity is influenced in order to identify areas for improvement. </a:t>
            </a:r>
          </a:p>
          <a:p>
            <a:pPr algn="just">
              <a:lnSpc>
                <a:spcPct val="150000"/>
              </a:lnSpc>
            </a:pPr>
            <a:r>
              <a:rPr lang="en-US" b="0" i="0" dirty="0">
                <a:solidFill>
                  <a:srgbClr val="444444"/>
                </a:solidFill>
                <a:effectLst/>
                <a:latin typeface="Times New Roman" panose="02020603050405020304" pitchFamily="18" charset="0"/>
                <a:cs typeface="Times New Roman" panose="02020603050405020304" pitchFamily="18" charset="0"/>
              </a:rPr>
              <a:t>The main objectives of time and productivity analysis are to optimize resource allocation, improve efficiency, and enhance overall productivity.</a:t>
            </a:r>
          </a:p>
          <a:p>
            <a:pPr algn="just">
              <a:lnSpc>
                <a:spcPct val="150000"/>
              </a:lnSpc>
            </a:pPr>
            <a:r>
              <a:rPr lang="en-US" b="0" i="0" dirty="0">
                <a:solidFill>
                  <a:srgbClr val="444444"/>
                </a:solidFill>
                <a:effectLst/>
                <a:latin typeface="Times New Roman" panose="02020603050405020304" pitchFamily="18" charset="0"/>
                <a:cs typeface="Times New Roman" panose="02020603050405020304" pitchFamily="18" charset="0"/>
              </a:rPr>
              <a:t>Analyzing time and productivity is crucial for organizations as it allows them to identify bottlenecks, streamline processes, and make informed decisions to achieve better outcomes.</a:t>
            </a:r>
          </a:p>
        </p:txBody>
      </p:sp>
    </p:spTree>
    <p:extLst>
      <p:ext uri="{BB962C8B-B14F-4D97-AF65-F5344CB8AC3E}">
        <p14:creationId xmlns:p14="http://schemas.microsoft.com/office/powerpoint/2010/main" val="3633487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normAutofit lnSpcReduction="10000"/>
          </a:bodyPr>
          <a:lstStyle/>
          <a:p>
            <a:pPr marL="342900" lvl="0" indent="-342900" algn="just">
              <a:lnSpc>
                <a:spcPct val="150000"/>
              </a:lnSpc>
              <a:buFont typeface="Arial" panose="020B0604020202020204" pitchFamily="34" charset="0"/>
              <a:buChar char="•"/>
              <a:tabLst>
                <a:tab pos="45720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The Influence of Agile Methodology(scrum) on software Project Management, Aisal Hayat, (2020).</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342900" lvl="0" indent="-342900" algn="just">
              <a:lnSpc>
                <a:spcPct val="150000"/>
              </a:lnSpc>
              <a:buFont typeface="Arial" panose="020B0604020202020204" pitchFamily="34" charset="0"/>
              <a:buChar char="•"/>
              <a:tabLst>
                <a:tab pos="457200" algn="l"/>
              </a:tabLst>
            </a:pPr>
            <a:r>
              <a:rPr lang="en-US" dirty="0">
                <a:effectLst/>
                <a:latin typeface="Times New Roman" panose="02020603050405020304" pitchFamily="18" charset="0"/>
                <a:ea typeface="Times New Roman" panose="02020603050405020304" pitchFamily="18" charset="0"/>
              </a:rPr>
              <a:t>Advance Recommendation System for the Formation of More Prolific and Dynamic Software Project Team, Wasi Haider Butt (2019) .</a:t>
            </a:r>
            <a:endParaRPr lang="en-IN"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rPr>
              <a:t>Effect of Project management in requirement engineering and requirement change management processes for global software development, Muhammad Shafiq. (2018)</a:t>
            </a:r>
            <a:r>
              <a:rPr lang="en-US" dirty="0">
                <a:latin typeface="Times New Roman" panose="02020603050405020304" pitchFamily="18" charset="0"/>
                <a:ea typeface="Times New Roman" panose="02020603050405020304" pitchFamily="18" charset="0"/>
              </a:rPr>
              <a:t>.</a:t>
            </a:r>
            <a:endParaRPr lang="en-IN"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Arial" panose="020B0604020202020204" pitchFamily="34" charset="0"/>
              <a:buChar char="•"/>
            </a:pPr>
            <a:r>
              <a:rPr lang="en-IN" dirty="0">
                <a:effectLst/>
                <a:latin typeface="Times New Roman" panose="02020603050405020304" pitchFamily="18" charset="0"/>
                <a:ea typeface="Times New Roman" panose="02020603050405020304" pitchFamily="18" charset="0"/>
              </a:rPr>
              <a:t>Time management method for software development projects-analytical summary, (2018).</a:t>
            </a:r>
          </a:p>
        </p:txBody>
      </p:sp>
    </p:spTree>
    <p:extLst>
      <p:ext uri="{BB962C8B-B14F-4D97-AF65-F5344CB8AC3E}">
        <p14:creationId xmlns:p14="http://schemas.microsoft.com/office/powerpoint/2010/main" val="2666729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F4118-0BA5-7CC6-5786-606E354C032E}"/>
              </a:ext>
            </a:extLst>
          </p:cNvPr>
          <p:cNvSpPr>
            <a:spLocks noGrp="1"/>
          </p:cNvSpPr>
          <p:nvPr>
            <p:ph type="title"/>
          </p:nvPr>
        </p:nvSpPr>
        <p:spPr/>
        <p:txBody>
          <a:bodyPr/>
          <a:lstStyle/>
          <a:p>
            <a:r>
              <a:rPr lang="en-IN" dirty="0"/>
              <a:t>Literature Review</a:t>
            </a:r>
          </a:p>
        </p:txBody>
      </p:sp>
      <p:sp>
        <p:nvSpPr>
          <p:cNvPr id="6" name="Content Placeholder 5">
            <a:extLst>
              <a:ext uri="{FF2B5EF4-FFF2-40B4-BE49-F238E27FC236}">
                <a16:creationId xmlns:a16="http://schemas.microsoft.com/office/drawing/2014/main" id="{3D9C1B23-E020-CF2C-D482-5F7D9ED71DB0}"/>
              </a:ext>
            </a:extLst>
          </p:cNvPr>
          <p:cNvSpPr>
            <a:spLocks noGrp="1"/>
          </p:cNvSpPr>
          <p:nvPr>
            <p:ph idx="1"/>
          </p:nvPr>
        </p:nvSpPr>
        <p:spPr/>
        <p:txBody>
          <a:bodyPr>
            <a:normAutofit lnSpcReduction="10000"/>
          </a:bodyPr>
          <a:lstStyle/>
          <a:p>
            <a:pPr algn="just">
              <a:lnSpc>
                <a:spcPct val="150000"/>
              </a:lnSpc>
            </a:pPr>
            <a:r>
              <a:rPr lang="en-US" sz="1800" dirty="0">
                <a:latin typeface="Times New Roman" panose="02020603050405020304" pitchFamily="18" charset="0"/>
                <a:cs typeface="Times New Roman" panose="02020603050405020304" pitchFamily="18" charset="0"/>
              </a:rPr>
              <a:t>The Problem at hand is the absence of a centralized and user-friendly system for monitoring and analyzing resource time allocation in organizations. Existing solutions are frequently disjointed and unable to give a comprehensive picture of how resources are used, which results in inefficiencies and decreased productivity. </a:t>
            </a:r>
          </a:p>
          <a:p>
            <a:pPr algn="just">
              <a:lnSpc>
                <a:spcPct val="150000"/>
              </a:lnSpc>
            </a:pPr>
            <a:r>
              <a:rPr lang="en-US" sz="1800" dirty="0">
                <a:latin typeface="Times New Roman" panose="02020603050405020304" pitchFamily="18" charset="0"/>
                <a:cs typeface="Times New Roman" panose="02020603050405020304" pitchFamily="18" charset="0"/>
              </a:rPr>
              <a:t>Organizations struggle to maximize resource allocation and productivity because the lack of actionable insights into resource activities makes it difficult to make well-informed decisions. Without a centralized system, businesses find it difficult to identify time-wasting activities, understand where resources are most productive, and locate workflow bottlenecks. This lack of visibility causes lost productivity, improper resource allocation, and inadequate project planning. </a:t>
            </a:r>
          </a:p>
          <a:p>
            <a:pPr algn="just">
              <a:lnSpc>
                <a:spcPct val="150000"/>
              </a:lnSpc>
            </a:pPr>
            <a:r>
              <a:rPr lang="en-US" sz="1800" dirty="0">
                <a:latin typeface="Times New Roman" panose="02020603050405020304" pitchFamily="18" charset="0"/>
                <a:cs typeface="Times New Roman" panose="02020603050405020304" pitchFamily="18" charset="0"/>
              </a:rPr>
              <a:t>Our project aims to create a web-based software tool that records and classifies the time spent on various activities and stores this information in a central database in order to address these issues. This system will give businesses the knowledge they need to boost resource productivity, simplify resource allocation, and make data-driven choices that will increase overall efficiency.</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0159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a:xfrm>
            <a:off x="812799" y="1143001"/>
            <a:ext cx="10747829" cy="4952997"/>
          </a:xfrm>
        </p:spPr>
        <p:txBody>
          <a:bodyPr>
            <a:normAutofit/>
          </a:bodyPr>
          <a:lstStyle/>
          <a:p>
            <a:pPr lvl="0" algn="just">
              <a:lnSpc>
                <a:spcPct val="160000"/>
              </a:lnSpc>
              <a:tabLst>
                <a:tab pos="457200" algn="l"/>
              </a:tabLst>
            </a:pPr>
            <a:r>
              <a:rPr lang="en-US" sz="1800" dirty="0"/>
              <a:t>The proposed system is a web-based application designed to capture and analyze the time spent by resources on various activities, such as coding, documentation, SQL, and internet usage. </a:t>
            </a:r>
          </a:p>
          <a:p>
            <a:pPr lvl="0" algn="just">
              <a:lnSpc>
                <a:spcPct val="160000"/>
              </a:lnSpc>
              <a:tabLst>
                <a:tab pos="457200" algn="l"/>
              </a:tabLst>
            </a:pPr>
            <a:r>
              <a:rPr lang="en-US" sz="1800" dirty="0"/>
              <a:t>It offers a user-friendly interface for resource input and centralizes this data in a secure database. The system allows for customization of activity categories, providing flexibility for different organizational needs. </a:t>
            </a:r>
          </a:p>
          <a:p>
            <a:pPr lvl="0" algn="just">
              <a:lnSpc>
                <a:spcPct val="160000"/>
              </a:lnSpc>
              <a:tabLst>
                <a:tab pos="457200" algn="l"/>
              </a:tabLst>
            </a:pPr>
            <a:r>
              <a:rPr lang="en-US" sz="1800" dirty="0"/>
              <a:t>Overall, the system aims to enhance resource productivity, optimize resource allocation, and facilitate data-driven decision-making. It offers transparency, accountability, and improved collaboration within the organization, making it an essential tool for time and productivity analysis.</a:t>
            </a: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24567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F9147-274D-7C84-5025-B283AD493D7A}"/>
              </a:ext>
            </a:extLst>
          </p:cNvPr>
          <p:cNvSpPr>
            <a:spLocks noGrp="1"/>
          </p:cNvSpPr>
          <p:nvPr>
            <p:ph type="title"/>
          </p:nvPr>
        </p:nvSpPr>
        <p:spPr/>
        <p:txBody>
          <a:bodyPr/>
          <a:lstStyle/>
          <a:p>
            <a:r>
              <a:rPr lang="en-IN" dirty="0"/>
              <a:t>Architecture Diagram</a:t>
            </a:r>
          </a:p>
        </p:txBody>
      </p:sp>
      <p:pic>
        <p:nvPicPr>
          <p:cNvPr id="5" name="Content Placeholder 4">
            <a:extLst>
              <a:ext uri="{FF2B5EF4-FFF2-40B4-BE49-F238E27FC236}">
                <a16:creationId xmlns:a16="http://schemas.microsoft.com/office/drawing/2014/main" id="{63AB066D-6E8B-5333-DFA1-5F6B254D2D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99190" y="1352938"/>
            <a:ext cx="6415398" cy="4781161"/>
          </a:xfrm>
        </p:spPr>
      </p:pic>
      <p:sp>
        <p:nvSpPr>
          <p:cNvPr id="10" name="Rectangle: Rounded Corners 9">
            <a:extLst>
              <a:ext uri="{FF2B5EF4-FFF2-40B4-BE49-F238E27FC236}">
                <a16:creationId xmlns:a16="http://schemas.microsoft.com/office/drawing/2014/main" id="{CC4ACF0E-DAF9-3C32-2E8B-A8884840F221}"/>
              </a:ext>
            </a:extLst>
          </p:cNvPr>
          <p:cNvSpPr/>
          <p:nvPr/>
        </p:nvSpPr>
        <p:spPr>
          <a:xfrm>
            <a:off x="7936696" y="4144502"/>
            <a:ext cx="1180167" cy="56745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dirty="0"/>
          </a:p>
          <a:p>
            <a:pPr algn="ctr"/>
            <a:r>
              <a:rPr lang="en-IN" sz="1200" dirty="0"/>
              <a:t>Update  projects</a:t>
            </a:r>
          </a:p>
          <a:p>
            <a:pPr algn="ctr"/>
            <a:endParaRPr lang="en-IN" sz="1200" dirty="0"/>
          </a:p>
        </p:txBody>
      </p:sp>
      <p:sp>
        <p:nvSpPr>
          <p:cNvPr id="11" name="Rectangle: Rounded Corners 10">
            <a:extLst>
              <a:ext uri="{FF2B5EF4-FFF2-40B4-BE49-F238E27FC236}">
                <a16:creationId xmlns:a16="http://schemas.microsoft.com/office/drawing/2014/main" id="{F6D9C623-3F03-C7F3-B0D6-7AD7D3D91EB7}"/>
              </a:ext>
            </a:extLst>
          </p:cNvPr>
          <p:cNvSpPr/>
          <p:nvPr/>
        </p:nvSpPr>
        <p:spPr>
          <a:xfrm>
            <a:off x="7139940" y="5415290"/>
            <a:ext cx="1386840" cy="71881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200" dirty="0"/>
              <a:t>view projects</a:t>
            </a:r>
          </a:p>
        </p:txBody>
      </p:sp>
      <p:sp>
        <p:nvSpPr>
          <p:cNvPr id="13" name="Rectangle: Rounded Corners 12">
            <a:extLst>
              <a:ext uri="{FF2B5EF4-FFF2-40B4-BE49-F238E27FC236}">
                <a16:creationId xmlns:a16="http://schemas.microsoft.com/office/drawing/2014/main" id="{4D87C533-2AAF-79CB-AAEE-0ECB5377491A}"/>
              </a:ext>
            </a:extLst>
          </p:cNvPr>
          <p:cNvSpPr/>
          <p:nvPr/>
        </p:nvSpPr>
        <p:spPr>
          <a:xfrm>
            <a:off x="3718561" y="5317495"/>
            <a:ext cx="1386840" cy="71881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200" dirty="0"/>
              <a:t>Assign projects</a:t>
            </a:r>
          </a:p>
        </p:txBody>
      </p:sp>
    </p:spTree>
    <p:extLst>
      <p:ext uri="{BB962C8B-B14F-4D97-AF65-F5344CB8AC3E}">
        <p14:creationId xmlns:p14="http://schemas.microsoft.com/office/powerpoint/2010/main" val="1780510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B599210-7026-5679-1069-469939F12A25}"/>
              </a:ext>
            </a:extLst>
          </p:cNvPr>
          <p:cNvSpPr/>
          <p:nvPr/>
        </p:nvSpPr>
        <p:spPr>
          <a:xfrm>
            <a:off x="6197600" y="1610049"/>
            <a:ext cx="5384800" cy="4282437"/>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Bookman Old Style"/>
              <a:ea typeface="+mn-ea"/>
              <a:cs typeface="+mn-cs"/>
            </a:endParaRPr>
          </a:p>
        </p:txBody>
      </p:sp>
      <p:sp>
        <p:nvSpPr>
          <p:cNvPr id="5" name="Rectangle 4">
            <a:extLst>
              <a:ext uri="{FF2B5EF4-FFF2-40B4-BE49-F238E27FC236}">
                <a16:creationId xmlns:a16="http://schemas.microsoft.com/office/drawing/2014/main" id="{90BABC3B-95DD-2127-40FD-BC9CBE0A1806}"/>
              </a:ext>
            </a:extLst>
          </p:cNvPr>
          <p:cNvSpPr/>
          <p:nvPr/>
        </p:nvSpPr>
        <p:spPr>
          <a:xfrm>
            <a:off x="690880" y="1600203"/>
            <a:ext cx="5303520" cy="4282437"/>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Bookman Old Style"/>
              <a:ea typeface="+mn-ea"/>
              <a:cs typeface="+mn-cs"/>
            </a:endParaRPr>
          </a:p>
        </p:txBody>
      </p:sp>
      <p:sp>
        <p:nvSpPr>
          <p:cNvPr id="2" name="Title 1">
            <a:extLst>
              <a:ext uri="{FF2B5EF4-FFF2-40B4-BE49-F238E27FC236}">
                <a16:creationId xmlns:a16="http://schemas.microsoft.com/office/drawing/2014/main" id="{05EF7742-129A-2D68-CAFB-B0641BBF6308}"/>
              </a:ext>
            </a:extLst>
          </p:cNvPr>
          <p:cNvSpPr>
            <a:spLocks noGrp="1"/>
          </p:cNvSpPr>
          <p:nvPr>
            <p:ph type="title"/>
          </p:nvPr>
        </p:nvSpPr>
        <p:spPr/>
        <p:txBody>
          <a:bodyPr/>
          <a:lstStyle/>
          <a:p>
            <a:r>
              <a:rPr lang="en-GB" sz="3200" dirty="0">
                <a:solidFill>
                  <a:schemeClr val="tx2">
                    <a:lumMod val="75000"/>
                  </a:schemeClr>
                </a:solidFill>
              </a:rPr>
              <a:t>Software Requirements</a:t>
            </a:r>
            <a:endParaRPr lang="en-IN" sz="3200" dirty="0">
              <a:solidFill>
                <a:schemeClr val="tx2">
                  <a:lumMod val="75000"/>
                </a:schemeClr>
              </a:solidFill>
            </a:endParaRPr>
          </a:p>
        </p:txBody>
      </p:sp>
      <p:sp>
        <p:nvSpPr>
          <p:cNvPr id="3" name="Content Placeholder 2">
            <a:extLst>
              <a:ext uri="{FF2B5EF4-FFF2-40B4-BE49-F238E27FC236}">
                <a16:creationId xmlns:a16="http://schemas.microsoft.com/office/drawing/2014/main" id="{73832C1A-D8F2-037A-2E6B-ECD3736581F3}"/>
              </a:ext>
            </a:extLst>
          </p:cNvPr>
          <p:cNvSpPr>
            <a:spLocks noGrp="1"/>
          </p:cNvSpPr>
          <p:nvPr>
            <p:ph sz="half" idx="1"/>
          </p:nvPr>
        </p:nvSpPr>
        <p:spPr>
          <a:xfrm>
            <a:off x="609600" y="1600203"/>
            <a:ext cx="5296678" cy="4282437"/>
          </a:xfrm>
        </p:spPr>
        <p:txBody>
          <a:bodyPr/>
          <a:lstStyle/>
          <a:p>
            <a:pPr marL="0" indent="0">
              <a:buNone/>
            </a:pPr>
            <a:r>
              <a:rPr lang="en-IN" sz="2800" b="1" dirty="0">
                <a:latin typeface="+mj-lt"/>
              </a:rPr>
              <a:t>1. Front-End</a:t>
            </a:r>
          </a:p>
          <a:p>
            <a:pPr marL="0" indent="0">
              <a:buNone/>
            </a:pPr>
            <a:r>
              <a:rPr lang="en-IN" dirty="0"/>
              <a:t> </a:t>
            </a:r>
            <a:r>
              <a:rPr lang="en-IN" sz="2400" dirty="0">
                <a:latin typeface="+mj-lt"/>
                <a:sym typeface="Wingdings" panose="05000000000000000000" pitchFamily="2" charset="2"/>
              </a:rPr>
              <a:t></a:t>
            </a:r>
            <a:r>
              <a:rPr lang="en-IN" sz="2400" dirty="0">
                <a:latin typeface="+mj-lt"/>
              </a:rPr>
              <a:t> HTML</a:t>
            </a:r>
            <a:br>
              <a:rPr lang="en-IN" sz="2400" dirty="0">
                <a:latin typeface="+mj-lt"/>
              </a:rPr>
            </a:br>
            <a:r>
              <a:rPr lang="en-IN" sz="2400" dirty="0">
                <a:latin typeface="+mj-lt"/>
              </a:rPr>
              <a:t> </a:t>
            </a:r>
            <a:r>
              <a:rPr lang="en-IN" sz="2400" dirty="0">
                <a:latin typeface="+mj-lt"/>
                <a:sym typeface="Wingdings" panose="05000000000000000000" pitchFamily="2" charset="2"/>
              </a:rPr>
              <a:t> </a:t>
            </a:r>
            <a:r>
              <a:rPr lang="en-IN" sz="2400" dirty="0">
                <a:latin typeface="+mj-lt"/>
              </a:rPr>
              <a:t>CSS</a:t>
            </a:r>
            <a:br>
              <a:rPr lang="en-IN" sz="2400" dirty="0">
                <a:latin typeface="+mj-lt"/>
              </a:rPr>
            </a:br>
            <a:r>
              <a:rPr lang="en-IN" sz="2400" dirty="0">
                <a:latin typeface="+mj-lt"/>
              </a:rPr>
              <a:t> </a:t>
            </a:r>
            <a:r>
              <a:rPr lang="en-IN" sz="2400" dirty="0">
                <a:latin typeface="+mj-lt"/>
                <a:sym typeface="Wingdings" panose="05000000000000000000" pitchFamily="2" charset="2"/>
              </a:rPr>
              <a:t></a:t>
            </a:r>
            <a:r>
              <a:rPr lang="en-IN" sz="2400" dirty="0">
                <a:latin typeface="+mj-lt"/>
              </a:rPr>
              <a:t> JavaScript</a:t>
            </a:r>
            <a:br>
              <a:rPr lang="en-IN" sz="2400" dirty="0">
                <a:latin typeface="+mj-lt"/>
              </a:rPr>
            </a:br>
            <a:r>
              <a:rPr lang="en-IN" sz="2400" dirty="0">
                <a:latin typeface="+mj-lt"/>
              </a:rPr>
              <a:t> </a:t>
            </a:r>
            <a:r>
              <a:rPr lang="en-IN" sz="2400" dirty="0">
                <a:latin typeface="+mj-lt"/>
                <a:sym typeface="Wingdings" panose="05000000000000000000" pitchFamily="2" charset="2"/>
              </a:rPr>
              <a:t> </a:t>
            </a:r>
            <a:r>
              <a:rPr lang="en-IN" sz="2400" dirty="0">
                <a:latin typeface="+mj-lt"/>
              </a:rPr>
              <a:t>PHP</a:t>
            </a:r>
          </a:p>
          <a:p>
            <a:pPr marL="0" indent="0">
              <a:buNone/>
            </a:pPr>
            <a:endParaRPr lang="en-IN" sz="2400" dirty="0">
              <a:latin typeface="+mj-lt"/>
            </a:endParaRPr>
          </a:p>
          <a:p>
            <a:pPr marL="0" indent="0">
              <a:buNone/>
            </a:pPr>
            <a:r>
              <a:rPr lang="en-IN" sz="2400" b="1" dirty="0">
                <a:latin typeface="+mj-lt"/>
              </a:rPr>
              <a:t>2. Back-End</a:t>
            </a:r>
          </a:p>
          <a:p>
            <a:pPr marL="0" indent="0">
              <a:buNone/>
            </a:pPr>
            <a:r>
              <a:rPr lang="en-IN" sz="2400" b="1" dirty="0">
                <a:latin typeface="+mj-lt"/>
              </a:rPr>
              <a:t>    </a:t>
            </a:r>
            <a:r>
              <a:rPr lang="en-IN" sz="2400" dirty="0">
                <a:latin typeface="+mj-lt"/>
              </a:rPr>
              <a:t>PHP for server side</a:t>
            </a:r>
          </a:p>
          <a:p>
            <a:pPr marL="0" indent="0">
              <a:buNone/>
            </a:pPr>
            <a:r>
              <a:rPr lang="en-IN" sz="2400" dirty="0">
                <a:latin typeface="+mj-lt"/>
              </a:rPr>
              <a:t>    scripting</a:t>
            </a:r>
          </a:p>
          <a:p>
            <a:pPr marL="0" indent="0">
              <a:buNone/>
            </a:pPr>
            <a:endParaRPr lang="en-IN" sz="2400" b="1" dirty="0">
              <a:latin typeface="+mj-lt"/>
            </a:endParaRPr>
          </a:p>
          <a:p>
            <a:pPr marL="0" indent="0">
              <a:buNone/>
            </a:pPr>
            <a:endParaRPr lang="en-IN" sz="2400" b="1" dirty="0">
              <a:latin typeface="+mj-lt"/>
            </a:endParaRPr>
          </a:p>
        </p:txBody>
      </p:sp>
      <p:sp>
        <p:nvSpPr>
          <p:cNvPr id="4" name="Content Placeholder 3">
            <a:extLst>
              <a:ext uri="{FF2B5EF4-FFF2-40B4-BE49-F238E27FC236}">
                <a16:creationId xmlns:a16="http://schemas.microsoft.com/office/drawing/2014/main" id="{70F9EDC7-A30B-6153-45AF-29E3C01A87CA}"/>
              </a:ext>
            </a:extLst>
          </p:cNvPr>
          <p:cNvSpPr>
            <a:spLocks noGrp="1"/>
          </p:cNvSpPr>
          <p:nvPr>
            <p:ph sz="half" idx="2"/>
          </p:nvPr>
        </p:nvSpPr>
        <p:spPr/>
        <p:txBody>
          <a:bodyPr/>
          <a:lstStyle/>
          <a:p>
            <a:pPr marL="0" indent="0">
              <a:buNone/>
            </a:pPr>
            <a:r>
              <a:rPr lang="en-IN" b="1" dirty="0">
                <a:latin typeface="+mj-lt"/>
              </a:rPr>
              <a:t>3. Software</a:t>
            </a:r>
          </a:p>
          <a:p>
            <a:pPr marL="0" indent="0">
              <a:buNone/>
            </a:pPr>
            <a:r>
              <a:rPr lang="en-IN" sz="2400" dirty="0">
                <a:latin typeface="+mj-lt"/>
              </a:rPr>
              <a:t>     Any web Browser and</a:t>
            </a:r>
          </a:p>
          <a:p>
            <a:pPr marL="0" indent="0">
              <a:buNone/>
            </a:pPr>
            <a:r>
              <a:rPr lang="en-IN" sz="2400" dirty="0">
                <a:latin typeface="+mj-lt"/>
              </a:rPr>
              <a:t>     Wamp Server</a:t>
            </a:r>
          </a:p>
          <a:p>
            <a:pPr marL="0" indent="0">
              <a:buNone/>
            </a:pPr>
            <a:endParaRPr lang="en-IN" sz="2400" dirty="0">
              <a:latin typeface="+mj-lt"/>
            </a:endParaRPr>
          </a:p>
          <a:p>
            <a:pPr marL="0" indent="0">
              <a:buNone/>
            </a:pPr>
            <a:endParaRPr lang="en-IN" sz="2400" dirty="0">
              <a:latin typeface="+mj-lt"/>
            </a:endParaRPr>
          </a:p>
          <a:p>
            <a:pPr marL="0" indent="0">
              <a:buNone/>
            </a:pPr>
            <a:endParaRPr lang="en-IN" sz="2400" dirty="0">
              <a:latin typeface="+mj-lt"/>
            </a:endParaRPr>
          </a:p>
          <a:p>
            <a:pPr marL="0" indent="0">
              <a:buNone/>
            </a:pPr>
            <a:r>
              <a:rPr lang="en-IN" sz="2400" b="1" dirty="0">
                <a:latin typeface="+mj-lt"/>
              </a:rPr>
              <a:t>4. DataBase</a:t>
            </a:r>
          </a:p>
          <a:p>
            <a:pPr marL="0" indent="0">
              <a:buNone/>
            </a:pPr>
            <a:r>
              <a:rPr lang="en-IN" sz="2400" b="1" dirty="0">
                <a:latin typeface="+mj-lt"/>
              </a:rPr>
              <a:t>    </a:t>
            </a:r>
            <a:r>
              <a:rPr lang="en-IN" sz="2400" dirty="0">
                <a:latin typeface="+mj-lt"/>
              </a:rPr>
              <a:t>MySQL for data storage    </a:t>
            </a:r>
            <a:endParaRPr lang="en-IN" sz="2000" dirty="0">
              <a:latin typeface="+mj-lt"/>
            </a:endParaRPr>
          </a:p>
          <a:p>
            <a:pPr marL="0" indent="0">
              <a:buNone/>
            </a:pPr>
            <a:endParaRPr lang="en-IN" dirty="0"/>
          </a:p>
        </p:txBody>
      </p:sp>
    </p:spTree>
    <p:extLst>
      <p:ext uri="{BB962C8B-B14F-4D97-AF65-F5344CB8AC3E}">
        <p14:creationId xmlns:p14="http://schemas.microsoft.com/office/powerpoint/2010/main" val="2931521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a:xfrm>
            <a:off x="886408" y="961053"/>
            <a:ext cx="10594392" cy="4944445"/>
          </a:xfrm>
        </p:spPr>
        <p:txBody>
          <a:bodyPr>
            <a:noAutofit/>
          </a:bodyPr>
          <a:lstStyle/>
          <a:p>
            <a:pPr algn="just"/>
            <a:r>
              <a:rPr lang="en-IN" sz="2000" b="1" i="0" dirty="0">
                <a:effectLst/>
                <a:latin typeface="Times New Roman" panose="02020603050405020304" pitchFamily="18" charset="0"/>
                <a:cs typeface="Times New Roman" panose="02020603050405020304" pitchFamily="18" charset="0"/>
              </a:rPr>
              <a:t>Identify Inefficiencies:      </a:t>
            </a:r>
            <a:endParaRPr lang="en-US" sz="2000" dirty="0">
              <a:solidFill>
                <a:srgbClr val="374151"/>
              </a:solidFill>
              <a:latin typeface="Times New Roman" panose="02020603050405020304" pitchFamily="18" charset="0"/>
              <a:cs typeface="Times New Roman" panose="02020603050405020304" pitchFamily="18" charset="0"/>
            </a:endParaRPr>
          </a:p>
          <a:p>
            <a:pPr marL="0" indent="0" algn="just">
              <a:buNone/>
            </a:pPr>
            <a:r>
              <a:rPr lang="en-US" sz="2000" b="0" i="0" dirty="0">
                <a:solidFill>
                  <a:srgbClr val="374151"/>
                </a:solidFill>
                <a:effectLst/>
                <a:latin typeface="Times New Roman" panose="02020603050405020304" pitchFamily="18" charset="0"/>
                <a:cs typeface="Times New Roman" panose="02020603050405020304" pitchFamily="18" charset="0"/>
              </a:rPr>
              <a:t>     Recognize and pinpoint areas where time is being wasted or utilized inefficiently within processes or workflows.</a:t>
            </a:r>
          </a:p>
          <a:p>
            <a:pPr algn="just"/>
            <a:r>
              <a:rPr lang="en-US" sz="2000" b="1" i="0" dirty="0">
                <a:solidFill>
                  <a:srgbClr val="374151"/>
                </a:solidFill>
                <a:effectLst/>
                <a:latin typeface="Times New Roman" panose="02020603050405020304" pitchFamily="18" charset="0"/>
                <a:cs typeface="Times New Roman" panose="02020603050405020304" pitchFamily="18" charset="0"/>
              </a:rPr>
              <a:t>Resource Allocation:</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marL="0" indent="0" algn="just">
              <a:buNone/>
            </a:pPr>
            <a:r>
              <a:rPr lang="en-US" sz="2000" dirty="0">
                <a:solidFill>
                  <a:srgbClr val="374151"/>
                </a:solidFill>
                <a:latin typeface="Times New Roman" panose="02020603050405020304" pitchFamily="18" charset="0"/>
                <a:cs typeface="Times New Roman" panose="02020603050405020304" pitchFamily="18" charset="0"/>
              </a:rPr>
              <a:t>     </a:t>
            </a:r>
            <a:r>
              <a:rPr lang="en-US" sz="2000" b="0" i="0" dirty="0">
                <a:solidFill>
                  <a:srgbClr val="374151"/>
                </a:solidFill>
                <a:effectLst/>
                <a:latin typeface="Times New Roman" panose="02020603050405020304" pitchFamily="18" charset="0"/>
                <a:cs typeface="Times New Roman" panose="02020603050405020304" pitchFamily="18" charset="0"/>
              </a:rPr>
              <a:t>Determine how time and resources are allocated across different tasks or projects to ensure    optimal  utilization.</a:t>
            </a:r>
          </a:p>
          <a:p>
            <a:pPr algn="just"/>
            <a:r>
              <a:rPr lang="en-US" sz="2000" b="1" i="0" dirty="0">
                <a:solidFill>
                  <a:srgbClr val="374151"/>
                </a:solidFill>
                <a:effectLst/>
                <a:latin typeface="Times New Roman" panose="02020603050405020304" pitchFamily="18" charset="0"/>
                <a:cs typeface="Times New Roman" panose="02020603050405020304" pitchFamily="18" charset="0"/>
              </a:rPr>
              <a:t>Task Management:	</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marL="0" indent="0" algn="just">
              <a:buNone/>
            </a:pPr>
            <a:r>
              <a:rPr lang="en-US" sz="2000" b="0" i="0" dirty="0">
                <a:solidFill>
                  <a:srgbClr val="374151"/>
                </a:solidFill>
                <a:effectLst/>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Within each project, provide the ability to create, assign, and track individual tasks. Users should be able to set priorities and due dates for tasks.</a:t>
            </a:r>
          </a:p>
          <a:p>
            <a:pPr algn="just"/>
            <a:r>
              <a:rPr lang="en-US" sz="2000" b="1" dirty="0">
                <a:latin typeface="Times New Roman" panose="02020603050405020304" pitchFamily="18" charset="0"/>
                <a:cs typeface="Times New Roman" panose="02020603050405020304" pitchFamily="18" charset="0"/>
              </a:rPr>
              <a:t>User Authentication and Access Control:</a:t>
            </a: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Implement user accounts and roles, such as admin, manager, and team member, to ensure that only authorized individuals can access and modify project data.</a:t>
            </a:r>
          </a:p>
          <a:p>
            <a:pPr marL="0" indent="0" algn="just">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7711167"/>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717</TotalTime>
  <Words>1260</Words>
  <Application>Microsoft Office PowerPoint</Application>
  <PresentationFormat>Widescreen</PresentationFormat>
  <Paragraphs>98</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Bookman Old Style</vt:lpstr>
      <vt:lpstr>Söhne</vt:lpstr>
      <vt:lpstr>Times New Roman</vt:lpstr>
      <vt:lpstr>Verdana</vt:lpstr>
      <vt:lpstr>Bioinformatics</vt:lpstr>
      <vt:lpstr>PROJECT TITLE : Web-Based Time and productivity        Analysis.</vt:lpstr>
      <vt:lpstr>ABSTRACT</vt:lpstr>
      <vt:lpstr>Introduction</vt:lpstr>
      <vt:lpstr>Literature Review</vt:lpstr>
      <vt:lpstr>Literature Review</vt:lpstr>
      <vt:lpstr>Proposed Method</vt:lpstr>
      <vt:lpstr>Architecture Diagram</vt:lpstr>
      <vt:lpstr>Software Requirements</vt:lpstr>
      <vt:lpstr>Objectives</vt:lpstr>
      <vt:lpstr>Use-case diagram</vt:lpstr>
      <vt:lpstr>Timeline of Project</vt:lpstr>
      <vt:lpstr>Expected Outcomes</vt:lpstr>
      <vt:lpstr>Snapshots</vt:lpstr>
      <vt:lpstr>PowerPoint Presentation</vt:lpstr>
      <vt:lpstr>PowerPoint Presentation</vt:lpstr>
      <vt:lpstr>PowerPoint Presentation</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varsha g</cp:lastModifiedBy>
  <cp:revision>38</cp:revision>
  <dcterms:created xsi:type="dcterms:W3CDTF">2023-03-16T03:26:27Z</dcterms:created>
  <dcterms:modified xsi:type="dcterms:W3CDTF">2024-01-18T05:11:53Z</dcterms:modified>
</cp:coreProperties>
</file>