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6" r:id="rId6"/>
    <p:sldId id="297" r:id="rId7"/>
    <p:sldId id="301" r:id="rId8"/>
    <p:sldId id="302" r:id="rId9"/>
    <p:sldId id="298" r:id="rId10"/>
    <p:sldId id="299" r:id="rId11"/>
    <p:sldId id="300" r:id="rId12"/>
    <p:sldId id="303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3128-5185-454C-890D-277550CC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066800" y="383810"/>
            <a:ext cx="10058400" cy="45719"/>
          </a:xfrm>
        </p:spPr>
        <p:txBody>
          <a:bodyPr>
            <a:normAutofit fontScale="90000"/>
          </a:bodyPr>
          <a:lstStyle/>
          <a:p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3D709-22BF-4151-B2E0-9CF68E036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49911"/>
            <a:ext cx="10058400" cy="5002833"/>
          </a:xfrm>
        </p:spPr>
        <p:txBody>
          <a:bodyPr/>
          <a:lstStyle/>
          <a:p>
            <a:r>
              <a:rPr lang="en-US" dirty="0"/>
              <a:t>The acute lymphoblastic leukemia  is the first disseminated cancer which was treated .Since the symptoms this </a:t>
            </a:r>
            <a:r>
              <a:rPr lang="en-US" dirty="0" err="1"/>
              <a:t>cacer</a:t>
            </a:r>
            <a:r>
              <a:rPr lang="en-US" dirty="0"/>
              <a:t> are not so specific earlier and high accuracy detection is required  for further treatment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57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FD53-C04D-4A68-99EF-238C69B2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BBB6-9ABF-49BD-93EB-90DCC5AEE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Acute lymphoblastic leukemia (ALL) is a cancer of the lymphoid line of blood cells . It is mostly observed in the </a:t>
            </a:r>
            <a:r>
              <a:rPr lang="en-US" dirty="0" err="1"/>
              <a:t>clidren</a:t>
            </a:r>
            <a:r>
              <a:rPr lang="en-US" dirty="0"/>
              <a:t> of age 4-7.</a:t>
            </a:r>
            <a:endParaRPr lang="en-IN" dirty="0"/>
          </a:p>
          <a:p>
            <a:r>
              <a:rPr lang="en-IN" dirty="0"/>
              <a:t>Generally normal lymphoblast matures into mature immune cells like B-cells or T-cells called Lymphocytes.</a:t>
            </a:r>
          </a:p>
          <a:p>
            <a:r>
              <a:rPr lang="en-IN" dirty="0"/>
              <a:t>In ALL lymphoid cell development stops and causes over production of immature lymphoblasts</a:t>
            </a:r>
          </a:p>
          <a:p>
            <a:r>
              <a:rPr lang="en-US" dirty="0"/>
              <a:t>The factors causing this cancer are unknown .But there are lot of genetic and environmental factors involving in their development .</a:t>
            </a:r>
          </a:p>
          <a:p>
            <a:r>
              <a:rPr lang="en-US" dirty="0"/>
              <a:t>This is Diagnosed by many ways but most common method is to histological observation of microscopic images of blood cells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1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6364-E4C7-4E0A-B2CE-8F3D2D1E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97" y="296364"/>
            <a:ext cx="9331911" cy="45719"/>
          </a:xfrm>
        </p:spPr>
        <p:txBody>
          <a:bodyPr>
            <a:noAutofit/>
          </a:bodyPr>
          <a:lstStyle/>
          <a:p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492D9-56C7-4230-BFD6-299E7374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29810"/>
            <a:ext cx="10058400" cy="492293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9E357-CA1D-4FD0-861D-E8A676E0D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031" y="950975"/>
            <a:ext cx="3790765" cy="48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2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784C-9439-40CA-B53A-02B47FBC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74152"/>
          </a:xfrm>
        </p:spPr>
        <p:txBody>
          <a:bodyPr>
            <a:noAutofit/>
          </a:bodyPr>
          <a:lstStyle/>
          <a:p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80F33-9D8E-40E9-A011-ED6594439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85421"/>
            <a:ext cx="10058400" cy="4967323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CB2E9-D10B-42F9-8A07-5FA2B5E8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01643"/>
            <a:ext cx="4474716" cy="2908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CA1935-C22C-458A-BB03-DA3679156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301" y="1301643"/>
            <a:ext cx="4292166" cy="2781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047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3299C2-D962-4C7B-AE2B-F52A70B90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482" y="937269"/>
            <a:ext cx="6977848" cy="4745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905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94B7-8460-4708-B5DC-B08153B1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09429"/>
            <a:ext cx="10058400" cy="1017531"/>
          </a:xfrm>
        </p:spPr>
        <p:txBody>
          <a:bodyPr>
            <a:noAutofit/>
          </a:bodyPr>
          <a:lstStyle/>
          <a:p>
            <a:r>
              <a:rPr lang="en-US" sz="3600" dirty="0"/>
              <a:t>ABOUT CNN AND PRE-TRAINED DATA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523BE-EAA7-40DB-9C49-CBD30A17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0130"/>
            <a:ext cx="10058400" cy="4122613"/>
          </a:xfrm>
        </p:spPr>
        <p:txBody>
          <a:bodyPr/>
          <a:lstStyle/>
          <a:p>
            <a:r>
              <a:rPr lang="en-US" dirty="0"/>
              <a:t>For classifying the images , we use CNN (CONVOLUTIONAL NUERAL NETWORK) .</a:t>
            </a:r>
          </a:p>
          <a:p>
            <a:r>
              <a:rPr lang="en-US" dirty="0"/>
              <a:t>The basic components of CNN are Convolutional layer, Pooling layer and Fully connected Layer.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AC553-E6A9-45A0-A7A5-E2EC7DB2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812" y="3027285"/>
            <a:ext cx="5797117" cy="2370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304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5A34D8-F43D-4561-8964-A8DA5F923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78" y="1253626"/>
            <a:ext cx="6471822" cy="4206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404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B64474-1B9F-4300-8770-0DE16182A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071562"/>
            <a:ext cx="87534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7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8CE5-CC9F-45D7-A578-7C6E58E9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2786406"/>
          </a:xfrm>
        </p:spPr>
        <p:txBody>
          <a:bodyPr/>
          <a:lstStyle/>
          <a:p>
            <a:r>
              <a:rPr lang="en-US" dirty="0"/>
              <a:t>LETS SEE THE MODEL APPROACH …..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349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{FE7E65D7-AEF9-4A21-BB98-C6AC7B7ECBE6}tf56219246_win32</Template>
  <TotalTime>321</TotalTime>
  <Words>182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Avenir Next LT Pro</vt:lpstr>
      <vt:lpstr>Avenir Next LT Pro Light</vt:lpstr>
      <vt:lpstr>Garamond</vt:lpstr>
      <vt:lpstr>SavonVTI</vt:lpstr>
      <vt:lpstr>Title Lorem Ipsum</vt:lpstr>
      <vt:lpstr>ABOUT THE PROJECT</vt:lpstr>
      <vt:lpstr>PowerPoint Presentation</vt:lpstr>
      <vt:lpstr>PowerPoint Presentation</vt:lpstr>
      <vt:lpstr>PowerPoint Presentation</vt:lpstr>
      <vt:lpstr>ABOUT CNN AND PRE-TRAINED DATA</vt:lpstr>
      <vt:lpstr>PowerPoint Presentation</vt:lpstr>
      <vt:lpstr>PowerPoint Presentation</vt:lpstr>
      <vt:lpstr>LETS SEE THE MODEL APPROACH …..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Gaganasri Pasupuleti</dc:creator>
  <cp:lastModifiedBy>Gaganasri Pasupuleti</cp:lastModifiedBy>
  <cp:revision>9</cp:revision>
  <dcterms:created xsi:type="dcterms:W3CDTF">2020-12-16T05:59:37Z</dcterms:created>
  <dcterms:modified xsi:type="dcterms:W3CDTF">2020-12-16T11:20:45Z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