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gandeep Parmar" initials="GP" lastIdx="1" clrIdx="0">
    <p:extLst>
      <p:ext uri="{19B8F6BF-5375-455C-9EA6-DF929625EA0E}">
        <p15:presenceInfo xmlns:p15="http://schemas.microsoft.com/office/powerpoint/2012/main" userId="Gagandeep Par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129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3BC-14FD-8542-3D3C-A6E8514C4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4072B-2D6A-3E26-16E7-EE070A1E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9210-61DC-42C9-BE51-5282D99E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CB07-D19D-C743-BC7D-92B58607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0A251-2872-D305-ACF2-7DE81CAA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6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F5A1-4E02-5B8F-4788-6B77BC37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7E935-2B17-0C98-C9DF-35E1F6A46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6657-FE57-BC21-E51B-64E5460C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CD9C-03B1-4519-91E1-3F291BE8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C2D9-0677-8606-42E9-5A6EFCA6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90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D0903-FD86-8ADC-0BE0-04932A640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913F-310E-1263-6301-7129AEA3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7A2D-7A7D-B296-F5C5-03DA2776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870D-9325-D12B-2BC4-F4951C4D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04A9-C298-B31C-0ABE-AA70548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33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870E-B78F-D792-D960-43D46B79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8EEB-C4DB-7CF6-F17C-E9A48F5B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8499-2B79-92FA-C416-F43CEEB1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D5DB-BE87-9277-87A2-E14AC8A8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A4E8-10E1-0110-CEBF-ABF3E286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19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1A42-8FE7-2116-9836-785F1B6A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92626-75DE-AA57-E9C7-369759B82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1460-7AC5-2E20-B8AE-B0030CF0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9BE1-7A20-89F0-DA04-A16A428E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1F56-CEC8-BAA9-A485-B5C0E455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48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2D1D-8CAC-169A-48EE-3644DDB6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8746-1B46-9CD9-DA96-5567B8164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DE352-4005-2DA9-D85F-52F00A80C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9038D-DF47-5D38-1D27-7C9681CD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E667-604F-6D6D-B48B-FF5B028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3278-60C9-4509-2920-308B9E4F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334-F2F8-2D5F-6ABB-6089AEC4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1887-B5FD-4520-20CA-E33A9365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A633-7D61-83C3-857F-0CEA7BAA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AADBD-D347-0692-4579-24E315C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D5332-827C-DA78-8C33-A7A6C8CE1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5CA5F-7F29-B1E3-03A9-ECE804B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51CD5-0A86-F32D-D07A-B394EFC4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6E4F6-7393-3B1C-D320-9ABD48AE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44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EC8-286D-09A4-87E4-AC5157E3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91103-13B5-6DAF-C0A8-B6BE8868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B23CD-92C3-CCBF-7C96-E41E3968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D5A22-F8F7-7F97-684C-1E933C60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5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2FC00-A7FA-8585-CA09-B18661A2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851EA-A2AE-4F85-A6C7-343749E9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AE23D-BB6B-50B3-B236-AF6D7E41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02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2C4B-9719-045A-1B63-B924BF9B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B00A-A385-8FAA-E8D4-F022177E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642FB-6443-E368-13C4-6309A6B3E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1E6C-C531-D26A-E85B-7CBF1FC6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E14DA-3148-0135-EAA6-80177512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39489-2561-BCB8-373E-FAB135AE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35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2908-0DC0-08C3-F162-78E2E4A0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B4856-6B74-9D93-8117-9AD6A89E9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D2196-0C37-C09C-BA72-1E165B20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A7387-3988-95F1-8203-C2B389D2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4AC8-E07D-2C4B-C8AB-E988880D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582D-F8CA-CCAE-FE59-87BE1ECE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32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E7378-A4E8-4F19-4E59-C809E375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EDCEA-CA41-6D58-B4D3-189A3820D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F185-C824-D6AF-A9C9-A04322B10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5D0A-49EB-4DE0-9EF1-A3D88B89F7AF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3276-4EF5-861B-1948-35C87C8C3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CCE3-160B-711D-5220-4F0695E7F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E61-D2FC-4B51-9783-3DD4D5ECE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9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493CA7-2CD6-724C-89D3-DE46EEEF9CEC}"/>
              </a:ext>
            </a:extLst>
          </p:cNvPr>
          <p:cNvSpPr/>
          <p:nvPr/>
        </p:nvSpPr>
        <p:spPr>
          <a:xfrm>
            <a:off x="3845169" y="334108"/>
            <a:ext cx="4501662" cy="589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SEMESTER PROJECT SITEMAP</a:t>
            </a:r>
          </a:p>
          <a:p>
            <a:pPr algn="ctr"/>
            <a:r>
              <a:rPr lang="en-CA" sz="1600" dirty="0"/>
              <a:t>Gagandeep Parmar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C8F0-16BB-35AB-1C7E-FE98ECCF7610}"/>
              </a:ext>
            </a:extLst>
          </p:cNvPr>
          <p:cNvSpPr/>
          <p:nvPr/>
        </p:nvSpPr>
        <p:spPr>
          <a:xfrm>
            <a:off x="230063" y="1426552"/>
            <a:ext cx="2664070" cy="85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HOME(INDEX)PAGE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36CC9D-1EC8-A921-7D18-184BF46A372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94133" y="1852979"/>
            <a:ext cx="5139106" cy="1365003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5B95C3-1019-9BC4-7801-66B987EA727F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2894133" y="1852979"/>
            <a:ext cx="3264879" cy="232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9E39F2-2051-F529-E681-888532CBCAE9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2894133" y="1852979"/>
            <a:ext cx="3264879" cy="2569552"/>
          </a:xfrm>
          <a:prstGeom prst="bentConnector3">
            <a:avLst>
              <a:gd name="adj1" fmla="val 79408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40ECAD2-7453-0D5A-379F-8E5D888255EF}"/>
              </a:ext>
            </a:extLst>
          </p:cNvPr>
          <p:cNvSpPr/>
          <p:nvPr/>
        </p:nvSpPr>
        <p:spPr>
          <a:xfrm>
            <a:off x="6159012" y="1449849"/>
            <a:ext cx="2664070" cy="85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ABOUT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0541F7-AA95-FCB1-04BB-0ED269EC725E}"/>
              </a:ext>
            </a:extLst>
          </p:cNvPr>
          <p:cNvSpPr/>
          <p:nvPr/>
        </p:nvSpPr>
        <p:spPr>
          <a:xfrm>
            <a:off x="6159012" y="2776611"/>
            <a:ext cx="2664070" cy="85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MENU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406CF0-4856-4926-BD87-3D38FBA3BD8B}"/>
              </a:ext>
            </a:extLst>
          </p:cNvPr>
          <p:cNvSpPr/>
          <p:nvPr/>
        </p:nvSpPr>
        <p:spPr>
          <a:xfrm>
            <a:off x="6159012" y="3996104"/>
            <a:ext cx="2664070" cy="85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CONTACT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C17707-C2A1-4D82-530C-D5854B684842}"/>
              </a:ext>
            </a:extLst>
          </p:cNvPr>
          <p:cNvSpPr/>
          <p:nvPr/>
        </p:nvSpPr>
        <p:spPr>
          <a:xfrm>
            <a:off x="6159012" y="5215597"/>
            <a:ext cx="2664070" cy="85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BOOK A TABLE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1B79A3-CF8B-00C4-65AA-55B6490E2967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2894133" y="1852979"/>
            <a:ext cx="3264879" cy="3789045"/>
          </a:xfrm>
          <a:prstGeom prst="bentConnector3">
            <a:avLst>
              <a:gd name="adj1" fmla="val 79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2DEF9A-2450-2DC9-FBAA-320490B5569E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>
            <a:off x="1562098" y="2279406"/>
            <a:ext cx="2334356" cy="3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962C353-E715-87A0-01DC-C03A941ACA47}"/>
              </a:ext>
            </a:extLst>
          </p:cNvPr>
          <p:cNvSpPr/>
          <p:nvPr/>
        </p:nvSpPr>
        <p:spPr>
          <a:xfrm>
            <a:off x="2894133" y="2620327"/>
            <a:ext cx="2004641" cy="1565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Header(heading with hero image)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8B3CF4-8A33-B7D4-6EBA-B0E7E5C1F5AE}"/>
              </a:ext>
            </a:extLst>
          </p:cNvPr>
          <p:cNvSpPr/>
          <p:nvPr/>
        </p:nvSpPr>
        <p:spPr>
          <a:xfrm>
            <a:off x="3061486" y="4433081"/>
            <a:ext cx="2004641" cy="1565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 – 4 Qualities of the restaurant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FE1BB8-ADC1-FA0F-2541-E501A557AFFA}"/>
              </a:ext>
            </a:extLst>
          </p:cNvPr>
          <p:cNvCxnSpPr>
            <a:cxnSpLocks/>
            <a:stCxn id="6" idx="2"/>
            <a:endCxn id="44" idx="1"/>
          </p:cNvCxnSpPr>
          <p:nvPr/>
        </p:nvCxnSpPr>
        <p:spPr>
          <a:xfrm>
            <a:off x="1562098" y="2279406"/>
            <a:ext cx="1792961" cy="238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FF4783-142B-7F7E-8B8E-3FD7C3B71F40}"/>
              </a:ext>
            </a:extLst>
          </p:cNvPr>
          <p:cNvCxnSpPr>
            <a:cxnSpLocks/>
            <a:stCxn id="30" idx="3"/>
            <a:endCxn id="68" idx="2"/>
          </p:cNvCxnSpPr>
          <p:nvPr/>
        </p:nvCxnSpPr>
        <p:spPr>
          <a:xfrm flipV="1">
            <a:off x="8823082" y="698797"/>
            <a:ext cx="986063" cy="117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E0511F7-2069-0809-76CF-047C31F2EDD5}"/>
              </a:ext>
            </a:extLst>
          </p:cNvPr>
          <p:cNvSpPr/>
          <p:nvPr/>
        </p:nvSpPr>
        <p:spPr>
          <a:xfrm>
            <a:off x="9809145" y="121706"/>
            <a:ext cx="1478569" cy="115418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Image Gallery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06AB43-8C6D-3AD5-C96A-F3CA552B340F}"/>
              </a:ext>
            </a:extLst>
          </p:cNvPr>
          <p:cNvSpPr/>
          <p:nvPr/>
        </p:nvSpPr>
        <p:spPr>
          <a:xfrm>
            <a:off x="10131664" y="1299185"/>
            <a:ext cx="1478569" cy="115418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INFO ABOUT THE RESTAURANT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1C2324-22E7-D651-6808-EC8CBDF6776A}"/>
              </a:ext>
            </a:extLst>
          </p:cNvPr>
          <p:cNvCxnSpPr>
            <a:cxnSpLocks/>
            <a:stCxn id="30" idx="3"/>
            <a:endCxn id="72" idx="2"/>
          </p:cNvCxnSpPr>
          <p:nvPr/>
        </p:nvCxnSpPr>
        <p:spPr>
          <a:xfrm>
            <a:off x="8823082" y="1876276"/>
            <a:ext cx="130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F8DD7BE-B1EF-EE40-8041-CF66F3D7A7A6}"/>
              </a:ext>
            </a:extLst>
          </p:cNvPr>
          <p:cNvSpPr/>
          <p:nvPr/>
        </p:nvSpPr>
        <p:spPr>
          <a:xfrm>
            <a:off x="9809144" y="2640891"/>
            <a:ext cx="1478569" cy="115418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Food items with description and price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2A7A1A-6493-10EF-CADE-50E5F210E78C}"/>
              </a:ext>
            </a:extLst>
          </p:cNvPr>
          <p:cNvCxnSpPr>
            <a:cxnSpLocks/>
            <a:stCxn id="31" idx="3"/>
            <a:endCxn id="78" idx="2"/>
          </p:cNvCxnSpPr>
          <p:nvPr/>
        </p:nvCxnSpPr>
        <p:spPr>
          <a:xfrm>
            <a:off x="8823082" y="3203038"/>
            <a:ext cx="986062" cy="1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F1B5CD3C-0B41-449B-44B9-2CE57D93996E}"/>
              </a:ext>
            </a:extLst>
          </p:cNvPr>
          <p:cNvSpPr/>
          <p:nvPr/>
        </p:nvSpPr>
        <p:spPr>
          <a:xfrm>
            <a:off x="10131663" y="5642024"/>
            <a:ext cx="1478569" cy="115418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Form for reserving a table 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208431-D59D-7DAE-E517-E18AA65FE677}"/>
              </a:ext>
            </a:extLst>
          </p:cNvPr>
          <p:cNvCxnSpPr>
            <a:cxnSpLocks/>
            <a:stCxn id="33" idx="3"/>
            <a:endCxn id="82" idx="2"/>
          </p:cNvCxnSpPr>
          <p:nvPr/>
        </p:nvCxnSpPr>
        <p:spPr>
          <a:xfrm>
            <a:off x="8823082" y="5642024"/>
            <a:ext cx="1308581" cy="5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2E4370B-76DD-8227-46EE-F03514E266A9}"/>
              </a:ext>
            </a:extLst>
          </p:cNvPr>
          <p:cNvSpPr/>
          <p:nvPr/>
        </p:nvSpPr>
        <p:spPr>
          <a:xfrm>
            <a:off x="1415564" y="4974682"/>
            <a:ext cx="1556232" cy="15417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Testimonials/Reviews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27DC2BB-72AD-7588-978E-362156040445}"/>
              </a:ext>
            </a:extLst>
          </p:cNvPr>
          <p:cNvCxnSpPr>
            <a:cxnSpLocks/>
            <a:stCxn id="6" idx="2"/>
            <a:endCxn id="91" idx="0"/>
          </p:cNvCxnSpPr>
          <p:nvPr/>
        </p:nvCxnSpPr>
        <p:spPr>
          <a:xfrm>
            <a:off x="1562098" y="2279406"/>
            <a:ext cx="631582" cy="269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B9E71FF-BB43-3311-4E9E-609BCAD5A392}"/>
              </a:ext>
            </a:extLst>
          </p:cNvPr>
          <p:cNvSpPr/>
          <p:nvPr/>
        </p:nvSpPr>
        <p:spPr>
          <a:xfrm>
            <a:off x="106388" y="3800941"/>
            <a:ext cx="1556232" cy="15417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Footer </a:t>
            </a:r>
          </a:p>
          <a:p>
            <a:pPr algn="ctr"/>
            <a:r>
              <a:rPr lang="en-CA" sz="1400" dirty="0"/>
              <a:t>With CTAs and other links and a newsletter form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39F7E32-4F10-3A1D-B6D8-19AE20B62629}"/>
              </a:ext>
            </a:extLst>
          </p:cNvPr>
          <p:cNvCxnSpPr>
            <a:cxnSpLocks/>
            <a:stCxn id="6" idx="2"/>
            <a:endCxn id="95" idx="0"/>
          </p:cNvCxnSpPr>
          <p:nvPr/>
        </p:nvCxnSpPr>
        <p:spPr>
          <a:xfrm flipH="1">
            <a:off x="884504" y="2279406"/>
            <a:ext cx="677594" cy="15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9E9A0E6-C33B-57C4-AF7B-71E664A0477B}"/>
              </a:ext>
            </a:extLst>
          </p:cNvPr>
          <p:cNvSpPr/>
          <p:nvPr/>
        </p:nvSpPr>
        <p:spPr>
          <a:xfrm>
            <a:off x="9915967" y="4085183"/>
            <a:ext cx="1478569" cy="115418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Contact and location of Restaurant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47A33C2-F2BC-E01E-A0EE-DA244F6BAC0C}"/>
              </a:ext>
            </a:extLst>
          </p:cNvPr>
          <p:cNvCxnSpPr>
            <a:cxnSpLocks/>
            <a:stCxn id="32" idx="3"/>
            <a:endCxn id="99" idx="2"/>
          </p:cNvCxnSpPr>
          <p:nvPr/>
        </p:nvCxnSpPr>
        <p:spPr>
          <a:xfrm>
            <a:off x="8823082" y="4422531"/>
            <a:ext cx="1092885" cy="2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9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Parmar</dc:creator>
  <cp:lastModifiedBy>Gagandeep Parmar</cp:lastModifiedBy>
  <cp:revision>1</cp:revision>
  <dcterms:created xsi:type="dcterms:W3CDTF">2022-11-15T09:40:19Z</dcterms:created>
  <dcterms:modified xsi:type="dcterms:W3CDTF">2022-11-15T09:40:40Z</dcterms:modified>
</cp:coreProperties>
</file>