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2" r:id="rId4"/>
    <p:sldId id="264" r:id="rId5"/>
    <p:sldId id="257" r:id="rId6"/>
    <p:sldId id="258" r:id="rId7"/>
    <p:sldId id="259" r:id="rId8"/>
    <p:sldId id="265" r:id="rId9"/>
  </p:sldIdLst>
  <p:sldSz cx="12192000" cy="6858000"/>
  <p:notesSz cx="6858000" cy="9144000"/>
  <p:embeddedFontLst>
    <p:embeddedFont>
      <p:font typeface="Segoe UI" pitchFamily="34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entury Schoolbook" pitchFamily="18" charset="0"/>
      <p:regular r:id="rId19"/>
      <p:bold r:id="rId20"/>
      <p:italic r:id="rId21"/>
      <p:boldItalic r:id="rId22"/>
    </p:embeddedFont>
    <p:embeddedFont>
      <p:font typeface="Montserrat" charset="0"/>
      <p:regular r:id="rId23"/>
      <p:bold r:id="rId24"/>
      <p:italic r:id="rId25"/>
      <p:boldItalic r:id="rId26"/>
    </p:embeddedFont>
    <p:embeddedFont>
      <p:font typeface="Lato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llA87W8ljNINTW+3HGYtebTN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accent4">
                  <a:lumMod val="75000"/>
                </a:schemeClr>
              </a:solidFill>
            </a:rPr>
            <a:t>Scope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>
              <a:solidFill>
                <a:schemeClr val="accent4">
                  <a:lumMod val="75000"/>
                </a:schemeClr>
              </a:solidFill>
            </a:rPr>
            <a:t>Project </a:t>
          </a:r>
          <a:r>
            <a:rPr lang="en-US" dirty="0">
              <a:solidFill>
                <a:schemeClr val="accent4">
                  <a:lumMod val="75000"/>
                </a:schemeClr>
              </a:solidFill>
            </a:rPr>
            <a:t>Overview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>
              <a:solidFill>
                <a:schemeClr val="accent4">
                  <a:lumMod val="75000"/>
                </a:schemeClr>
              </a:solidFill>
            </a:rPr>
            <a:t>Project Timeline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4F6626-29F8-4A21-BDB1-D82A2AB737F1}" type="presOf" srcId="{01A66772-F185-4D58-B8BB-E9370D7A7A2B}" destId="{B6056BFB-47D7-4C5F-BA11-2CB63C56A52D}" srcOrd="0" destOrd="0" presId="urn:microsoft.com/office/officeart/2018/5/layout/IconLeafLabelList"/>
    <dgm:cxn modelId="{8493A620-6B01-48E8-98CF-13158BA5DCA3}" type="presOf" srcId="{49225C73-1633-42F1-AB3B-7CB183E5F8B8}" destId="{20363298-B2A6-463D-A7BE-F9F67404E389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7900ED29-8E98-4591-879D-6B3B009FCDD7}" type="presOf" srcId="{40FC4FFE-8987-4A26-B7F4-8A516F18ADAE}" destId="{08F4E96D-0DB6-4476-8C51-7CC7EC2F227B}" srcOrd="0" destOrd="0" presId="urn:microsoft.com/office/officeart/2018/5/layout/IconLeaf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C9DA297-5E35-423E-8BC7-F1889866200D}" type="presOf" srcId="{1C383F32-22E8-4F62-A3E0-BDC3D5F48992}" destId="{AB9CAFAA-6939-48A6-A89B-19D1A94B9EA1}" srcOrd="0" destOrd="0" presId="urn:microsoft.com/office/officeart/2018/5/layout/IconLeaf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04D72804-51F4-41DA-A025-87D04B80840F}" type="presParOf" srcId="{B6056BFB-47D7-4C5F-BA11-2CB63C56A52D}" destId="{311B26C8-22B1-4363-B621-DD56FB7418C8}" srcOrd="0" destOrd="0" presId="urn:microsoft.com/office/officeart/2018/5/layout/IconLeafLabelList"/>
    <dgm:cxn modelId="{F32E81CD-2E1B-495B-922C-CE50469C7602}" type="presParOf" srcId="{311B26C8-22B1-4363-B621-DD56FB7418C8}" destId="{A201D7A7-914C-4D24-8B82-EE40155AB0BE}" srcOrd="0" destOrd="0" presId="urn:microsoft.com/office/officeart/2018/5/layout/IconLeafLabelList"/>
    <dgm:cxn modelId="{AAA0A911-6AD4-47FF-AC53-EB7E62F86AAD}" type="presParOf" srcId="{311B26C8-22B1-4363-B621-DD56FB7418C8}" destId="{8FA2F131-CD01-4CBD-B7A5-1B9B5E7F0402}" srcOrd="1" destOrd="0" presId="urn:microsoft.com/office/officeart/2018/5/layout/IconLeafLabelList"/>
    <dgm:cxn modelId="{E60D502A-34F9-41A9-B063-29E738D2748A}" type="presParOf" srcId="{311B26C8-22B1-4363-B621-DD56FB7418C8}" destId="{F755F00C-B2DB-4097-B4BC-8F1BACC938B7}" srcOrd="2" destOrd="0" presId="urn:microsoft.com/office/officeart/2018/5/layout/IconLeafLabelList"/>
    <dgm:cxn modelId="{1BD4ACC8-03AE-4D82-9F85-198DD61ADBD2}" type="presParOf" srcId="{311B26C8-22B1-4363-B621-DD56FB7418C8}" destId="{08F4E96D-0DB6-4476-8C51-7CC7EC2F227B}" srcOrd="3" destOrd="0" presId="urn:microsoft.com/office/officeart/2018/5/layout/IconLeafLabelList"/>
    <dgm:cxn modelId="{DF1B3A24-9769-4486-95A0-64A560A41AC9}" type="presParOf" srcId="{B6056BFB-47D7-4C5F-BA11-2CB63C56A52D}" destId="{5AB3C10D-885E-4522-AB39-7ED4318D191A}" srcOrd="1" destOrd="0" presId="urn:microsoft.com/office/officeart/2018/5/layout/IconLeafLabelList"/>
    <dgm:cxn modelId="{22C41943-0436-4750-8625-F7827F6BE13A}" type="presParOf" srcId="{B6056BFB-47D7-4C5F-BA11-2CB63C56A52D}" destId="{2F278BF9-E1B2-4A1C-B065-C19A7B904219}" srcOrd="2" destOrd="0" presId="urn:microsoft.com/office/officeart/2018/5/layout/IconLeafLabelList"/>
    <dgm:cxn modelId="{27371088-2DA7-4B6D-B7B4-8FCBCAAA799A}" type="presParOf" srcId="{2F278BF9-E1B2-4A1C-B065-C19A7B904219}" destId="{543C18BC-1989-44B2-9862-C670C61D3452}" srcOrd="0" destOrd="0" presId="urn:microsoft.com/office/officeart/2018/5/layout/IconLeafLabelList"/>
    <dgm:cxn modelId="{DE40AA01-633C-49A5-AB99-06AFAC23C44B}" type="presParOf" srcId="{2F278BF9-E1B2-4A1C-B065-C19A7B904219}" destId="{E94F35BC-9C76-400A-BBCA-0032259E2E5A}" srcOrd="1" destOrd="0" presId="urn:microsoft.com/office/officeart/2018/5/layout/IconLeafLabelList"/>
    <dgm:cxn modelId="{5F545E79-7AB4-4A1D-84E6-7B38528E6DA2}" type="presParOf" srcId="{2F278BF9-E1B2-4A1C-B065-C19A7B904219}" destId="{503A6D04-9ADD-43CC-9847-497CD48F2D11}" srcOrd="2" destOrd="0" presId="urn:microsoft.com/office/officeart/2018/5/layout/IconLeafLabelList"/>
    <dgm:cxn modelId="{21791721-F671-41CC-BF76-E6CF9D281029}" type="presParOf" srcId="{2F278BF9-E1B2-4A1C-B065-C19A7B904219}" destId="{20363298-B2A6-463D-A7BE-F9F67404E389}" srcOrd="3" destOrd="0" presId="urn:microsoft.com/office/officeart/2018/5/layout/IconLeafLabelList"/>
    <dgm:cxn modelId="{F4A15A1D-CE33-45CE-996D-B6227D39C479}" type="presParOf" srcId="{B6056BFB-47D7-4C5F-BA11-2CB63C56A52D}" destId="{A47947BB-708D-4F7E-B072-3C2E42B34B24}" srcOrd="3" destOrd="0" presId="urn:microsoft.com/office/officeart/2018/5/layout/IconLeafLabelList"/>
    <dgm:cxn modelId="{F3C7B096-1D0D-495C-959B-AEC83D2DF5C3}" type="presParOf" srcId="{B6056BFB-47D7-4C5F-BA11-2CB63C56A52D}" destId="{BDCD0AC9-D564-4025-AD8A-36664A6CBE31}" srcOrd="4" destOrd="0" presId="urn:microsoft.com/office/officeart/2018/5/layout/IconLeafLabelList"/>
    <dgm:cxn modelId="{90AD0418-88FD-4FD5-99CB-3C4279200ACE}" type="presParOf" srcId="{BDCD0AC9-D564-4025-AD8A-36664A6CBE31}" destId="{5BDDFF18-9AEC-4E5E-B9AA-33D86F01A63E}" srcOrd="0" destOrd="0" presId="urn:microsoft.com/office/officeart/2018/5/layout/IconLeafLabelList"/>
    <dgm:cxn modelId="{2A137978-DE82-4B20-ADF4-577F8AA306E6}" type="presParOf" srcId="{BDCD0AC9-D564-4025-AD8A-36664A6CBE31}" destId="{F09AEBFF-D2D3-4FFF-AD65-C3CEAEEB10F2}" srcOrd="1" destOrd="0" presId="urn:microsoft.com/office/officeart/2018/5/layout/IconLeafLabelList"/>
    <dgm:cxn modelId="{7F88F7B2-2399-45C7-94AE-3A29FC0EB338}" type="presParOf" srcId="{BDCD0AC9-D564-4025-AD8A-36664A6CBE31}" destId="{F2EBFBCF-0520-415A-A886-3C4F90D208EF}" srcOrd="2" destOrd="0" presId="urn:microsoft.com/office/officeart/2018/5/layout/IconLeafLabelList"/>
    <dgm:cxn modelId="{2C9006FE-A102-4478-9DA1-9768E6A52731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>
              <a:solidFill>
                <a:schemeClr val="accent4">
                  <a:lumMod val="75000"/>
                </a:schemeClr>
              </a:solidFill>
            </a:rPr>
            <a:t>Scope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 smtClean="0">
              <a:solidFill>
                <a:schemeClr val="accent4">
                  <a:lumMod val="75000"/>
                </a:schemeClr>
              </a:solidFill>
            </a:rPr>
            <a:t>Project </a:t>
          </a:r>
          <a:r>
            <a:rPr lang="en-US" sz="2400" kern="1200" dirty="0">
              <a:solidFill>
                <a:schemeClr val="accent4">
                  <a:lumMod val="75000"/>
                </a:schemeClr>
              </a:solidFill>
            </a:rPr>
            <a:t>Overview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 smtClean="0">
              <a:solidFill>
                <a:schemeClr val="accent4">
                  <a:lumMod val="75000"/>
                </a:schemeClr>
              </a:solidFill>
            </a:rPr>
            <a:t>Project Timeline</a:t>
          </a:r>
          <a:endParaRPr lang="en-US" sz="2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533171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a19cc0649_0_275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g24a19cc0649_0_275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24a19cc0649_0_27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24a19cc0649_0_27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g24a19cc0649_0_27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g24a19cc0649_0_27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g24a19cc0649_0_275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g24a19cc0649_0_275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g24a19cc0649_0_2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4a19cc0649_0_37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g24a19cc0649_0_37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24a19cc0649_0_37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24a19cc0649_0_37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24a19cc0649_0_37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24a19cc0649_0_37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24a19cc0649_0_37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24a19cc0649_0_37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24a19cc0649_0_37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24a19cc0649_0_37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24a19cc0649_0_37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24a19cc0649_0_37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24a19cc0649_0_37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24a19cc0649_0_37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24a19cc0649_0_37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24a19cc0649_0_37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g24a19cc0649_0_37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g24a19cc0649_0_37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g24a19cc0649_0_37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g24a19cc0649_0_37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g24a19cc0649_0_37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g24a19cc0649_0_3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a19cc0649_0_3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a19cc0649_0_396"/>
          <p:cNvSpPr txBox="1"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3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4a19cc0649_0_396"/>
          <p:cNvSpPr txBox="1"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/>
            </a:lvl1pPr>
            <a:lvl2pPr marL="914400" lvl="1" indent="-33146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/>
            </a:lvl2pPr>
            <a:lvl3pPr marL="1371600" lvl="2" indent="-33146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/>
            </a:lvl3pPr>
            <a:lvl4pPr marL="1828800" lvl="3" indent="-33146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/>
            </a:lvl4pPr>
            <a:lvl5pPr marL="2286000" lvl="4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/>
            </a:lvl5pPr>
            <a:lvl6pPr marL="2743200" lvl="5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/>
            </a:lvl6pPr>
            <a:lvl7pPr marL="3200400" lvl="6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/>
            </a:lvl7pPr>
            <a:lvl8pPr marL="3657600" lvl="7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/>
            </a:lvl8pPr>
            <a:lvl9pPr marL="4114800" lvl="8" indent="-33147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2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g24a19cc0649_0_396"/>
          <p:cNvSpPr txBox="1">
            <a:spLocks noGrp="1"/>
          </p:cNvSpPr>
          <p:nvPr>
            <p:ph type="ftr" idx="11"/>
          </p:nvPr>
        </p:nvSpPr>
        <p:spPr>
          <a:xfrm>
            <a:off x="838200" y="6400800"/>
            <a:ext cx="8001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4a19cc0649_0_396"/>
          <p:cNvSpPr txBox="1">
            <a:spLocks noGrp="1"/>
          </p:cNvSpPr>
          <p:nvPr>
            <p:ph type="dt" idx="10"/>
          </p:nvPr>
        </p:nvSpPr>
        <p:spPr>
          <a:xfrm>
            <a:off x="9259887" y="6400800"/>
            <a:ext cx="2094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4a19cc0649_0_396"/>
          <p:cNvSpPr txBox="1">
            <a:spLocks noGrp="1"/>
          </p:cNvSpPr>
          <p:nvPr>
            <p:ph type="sldNum" idx="12"/>
          </p:nvPr>
        </p:nvSpPr>
        <p:spPr>
          <a:xfrm>
            <a:off x="11737975" y="6400800"/>
            <a:ext cx="41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19cc0649_0_402"/>
          <p:cNvSpPr txBox="1"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3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4a19cc0649_0_402"/>
          <p:cNvSpPr txBox="1">
            <a:spLocks noGrp="1"/>
          </p:cNvSpPr>
          <p:nvPr>
            <p:ph type="body" idx="1"/>
          </p:nvPr>
        </p:nvSpPr>
        <p:spPr>
          <a:xfrm>
            <a:off x="1524000" y="1904999"/>
            <a:ext cx="438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000"/>
            </a:lvl1pPr>
            <a:lvl2pPr marL="914400" lvl="1" indent="-33146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2pPr>
            <a:lvl3pPr marL="1371600" lvl="2" indent="-32003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■"/>
              <a:defRPr sz="1600"/>
            </a:lvl3pPr>
            <a:lvl4pPr marL="1828800" lvl="3" indent="-30861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●"/>
              <a:defRPr sz="1400"/>
            </a:lvl4pPr>
            <a:lvl5pPr marL="2286000" lvl="4" indent="-30861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○"/>
              <a:defRPr sz="1400"/>
            </a:lvl5pPr>
            <a:lvl6pPr marL="2743200" lvl="5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 sz="1800"/>
            </a:lvl6pPr>
            <a:lvl7pPr marL="3200400" lvl="6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 sz="1800"/>
            </a:lvl7pPr>
            <a:lvl8pPr marL="3657600" lvl="7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8pPr>
            <a:lvl9pPr marL="4114800" lvl="8" indent="-33147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20"/>
              <a:buChar char="■"/>
              <a:defRPr sz="1800"/>
            </a:lvl9pPr>
          </a:lstStyle>
          <a:p>
            <a:endParaRPr/>
          </a:p>
        </p:txBody>
      </p:sp>
      <p:sp>
        <p:nvSpPr>
          <p:cNvPr id="143" name="Google Shape;143;g24a19cc0649_0_402"/>
          <p:cNvSpPr txBox="1">
            <a:spLocks noGrp="1"/>
          </p:cNvSpPr>
          <p:nvPr>
            <p:ph type="body" idx="2"/>
          </p:nvPr>
        </p:nvSpPr>
        <p:spPr>
          <a:xfrm>
            <a:off x="6278880" y="1904999"/>
            <a:ext cx="438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2000"/>
            </a:lvl1pPr>
            <a:lvl2pPr marL="914400" lvl="1" indent="-33146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2pPr>
            <a:lvl3pPr marL="1371600" lvl="2" indent="-32003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■"/>
              <a:defRPr sz="1600"/>
            </a:lvl3pPr>
            <a:lvl4pPr marL="1828800" lvl="3" indent="-30861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●"/>
              <a:defRPr sz="1400"/>
            </a:lvl4pPr>
            <a:lvl5pPr marL="2286000" lvl="4" indent="-30861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Char char="○"/>
              <a:defRPr sz="1400"/>
            </a:lvl5pPr>
            <a:lvl6pPr marL="2743200" lvl="5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■"/>
              <a:defRPr sz="1800"/>
            </a:lvl6pPr>
            <a:lvl7pPr marL="3200400" lvl="6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●"/>
              <a:defRPr sz="1800"/>
            </a:lvl7pPr>
            <a:lvl8pPr marL="3657600" lvl="7" indent="-33147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20"/>
              <a:buChar char="○"/>
              <a:defRPr sz="1800"/>
            </a:lvl8pPr>
            <a:lvl9pPr marL="4114800" lvl="8" indent="-33147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20"/>
              <a:buChar char="■"/>
              <a:defRPr sz="1800"/>
            </a:lvl9pPr>
          </a:lstStyle>
          <a:p>
            <a:endParaRPr/>
          </a:p>
        </p:txBody>
      </p:sp>
      <p:sp>
        <p:nvSpPr>
          <p:cNvPr id="144" name="Google Shape;144;g24a19cc0649_0_402"/>
          <p:cNvSpPr txBox="1">
            <a:spLocks noGrp="1"/>
          </p:cNvSpPr>
          <p:nvPr>
            <p:ph type="ftr" idx="11"/>
          </p:nvPr>
        </p:nvSpPr>
        <p:spPr>
          <a:xfrm>
            <a:off x="838200" y="6400800"/>
            <a:ext cx="8001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4a19cc0649_0_402"/>
          <p:cNvSpPr txBox="1">
            <a:spLocks noGrp="1"/>
          </p:cNvSpPr>
          <p:nvPr>
            <p:ph type="dt" idx="10"/>
          </p:nvPr>
        </p:nvSpPr>
        <p:spPr>
          <a:xfrm>
            <a:off x="9259887" y="6400800"/>
            <a:ext cx="2094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4a19cc0649_0_402"/>
          <p:cNvSpPr txBox="1">
            <a:spLocks noGrp="1"/>
          </p:cNvSpPr>
          <p:nvPr>
            <p:ph type="sldNum" idx="12"/>
          </p:nvPr>
        </p:nvSpPr>
        <p:spPr>
          <a:xfrm>
            <a:off x="11737975" y="6400800"/>
            <a:ext cx="41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24a19cc0649_0_409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149" name="Google Shape;149;g24a19cc0649_0_409"/>
            <p:cNvSpPr/>
            <p:nvPr/>
          </p:nvSpPr>
          <p:spPr>
            <a:xfrm rot="10800000">
              <a:off x="11669712" y="6858762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cxnSp>
          <p:nvCxnSpPr>
            <p:cNvPr id="150" name="Google Shape;150;g24a19cc0649_0_409"/>
            <p:cNvCxnSpPr/>
            <p:nvPr/>
          </p:nvCxnSpPr>
          <p:spPr>
            <a:xfrm rot="10800000">
              <a:off x="11669687" y="6858762"/>
              <a:ext cx="159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51" name="Google Shape;151;g24a19cc0649_0_409"/>
            <p:cNvSpPr/>
            <p:nvPr/>
          </p:nvSpPr>
          <p:spPr>
            <a:xfrm flipH="1">
              <a:off x="11647487" y="5031550"/>
              <a:ext cx="90488" cy="1827212"/>
            </a:xfrm>
            <a:custGeom>
              <a:avLst/>
              <a:gdLst/>
              <a:ahLst/>
              <a:cxnLst/>
              <a:rect l="l" t="t" r="r" b="b"/>
              <a:pathLst>
                <a:path w="24" h="485" extrusionOk="0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2" name="Google Shape;152;g24a19cc0649_0_409"/>
            <p:cNvSpPr/>
            <p:nvPr/>
          </p:nvSpPr>
          <p:spPr>
            <a:xfrm flipH="1">
              <a:off x="11123612" y="4545775"/>
              <a:ext cx="787400" cy="577850"/>
            </a:xfrm>
            <a:custGeom>
              <a:avLst/>
              <a:gdLst/>
              <a:ahLst/>
              <a:cxnLst/>
              <a:rect l="l" t="t" r="r" b="b"/>
              <a:pathLst>
                <a:path w="174" h="129" extrusionOk="0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rgbClr val="BF8AC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3" name="Google Shape;153;g24a19cc0649_0_409"/>
            <p:cNvSpPr/>
            <p:nvPr/>
          </p:nvSpPr>
          <p:spPr>
            <a:xfrm flipH="1">
              <a:off x="11226800" y="4707700"/>
              <a:ext cx="762000" cy="460375"/>
            </a:xfrm>
            <a:custGeom>
              <a:avLst/>
              <a:gdLst/>
              <a:ahLst/>
              <a:cxnLst/>
              <a:rect l="l" t="t" r="r" b="b"/>
              <a:pathLst>
                <a:path w="200" h="122" extrusionOk="0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4" name="Google Shape;154;g24a19cc0649_0_409"/>
            <p:cNvSpPr/>
            <p:nvPr/>
          </p:nvSpPr>
          <p:spPr>
            <a:xfrm flipH="1">
              <a:off x="11399837" y="6011037"/>
              <a:ext cx="604838" cy="466725"/>
            </a:xfrm>
            <a:custGeom>
              <a:avLst/>
              <a:gdLst/>
              <a:ahLst/>
              <a:cxnLst/>
              <a:rect l="l" t="t" r="r" b="b"/>
              <a:pathLst>
                <a:path w="159" h="124" extrusionOk="0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5" name="Google Shape;155;g24a19cc0649_0_409"/>
            <p:cNvSpPr/>
            <p:nvPr/>
          </p:nvSpPr>
          <p:spPr>
            <a:xfrm flipH="1">
              <a:off x="11902162" y="459061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36" h="31" extrusionOk="0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rgbClr val="68376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6" name="Google Shape;156;g24a19cc0649_0_409"/>
            <p:cNvSpPr/>
            <p:nvPr/>
          </p:nvSpPr>
          <p:spPr>
            <a:xfrm flipH="1">
              <a:off x="11963414" y="4051301"/>
              <a:ext cx="125413" cy="12541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rgbClr val="266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7" name="Google Shape;157;g24a19cc0649_0_409"/>
            <p:cNvSpPr/>
            <p:nvPr/>
          </p:nvSpPr>
          <p:spPr>
            <a:xfrm flipH="1">
              <a:off x="11836637" y="5670550"/>
              <a:ext cx="154425" cy="154425"/>
            </a:xfrm>
            <a:custGeom>
              <a:avLst/>
              <a:gdLst/>
              <a:ahLst/>
              <a:cxnLst/>
              <a:rect l="l" t="t" r="r" b="b"/>
              <a:pathLst>
                <a:path w="129" h="130" extrusionOk="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58" name="Google Shape;158;g24a19cc0649_0_409"/>
          <p:cNvSpPr txBox="1">
            <a:spLocks noGrp="1"/>
          </p:cNvSpPr>
          <p:nvPr>
            <p:ph type="title"/>
          </p:nvPr>
        </p:nvSpPr>
        <p:spPr>
          <a:xfrm>
            <a:off x="7699248" y="1993392"/>
            <a:ext cx="32004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3E"/>
              </a:buClr>
              <a:buSzPts val="3400"/>
              <a:buFont typeface="Century Schoolboo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4a19cc0649_0_409" title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838198" y="838200"/>
            <a:ext cx="6400800" cy="5181600"/>
          </a:xfrm>
          <a:prstGeom prst="rect">
            <a:avLst/>
          </a:prstGeom>
          <a:solidFill>
            <a:srgbClr val="CCEDED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g24a19cc0649_0_409"/>
          <p:cNvSpPr txBox="1">
            <a:spLocks noGrp="1"/>
          </p:cNvSpPr>
          <p:nvPr>
            <p:ph type="body" idx="1"/>
          </p:nvPr>
        </p:nvSpPr>
        <p:spPr>
          <a:xfrm>
            <a:off x="7699248" y="4255008"/>
            <a:ext cx="3200400" cy="1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g24a19cc0649_0_409"/>
          <p:cNvSpPr txBox="1">
            <a:spLocks noGrp="1"/>
          </p:cNvSpPr>
          <p:nvPr>
            <p:ph type="ftr" idx="11"/>
          </p:nvPr>
        </p:nvSpPr>
        <p:spPr>
          <a:xfrm>
            <a:off x="838200" y="6400800"/>
            <a:ext cx="80010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24a19cc0649_0_409"/>
          <p:cNvSpPr txBox="1">
            <a:spLocks noGrp="1"/>
          </p:cNvSpPr>
          <p:nvPr>
            <p:ph type="dt" idx="10"/>
          </p:nvPr>
        </p:nvSpPr>
        <p:spPr>
          <a:xfrm>
            <a:off x="9259887" y="6400800"/>
            <a:ext cx="2094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24a19cc0649_0_409"/>
          <p:cNvSpPr txBox="1">
            <a:spLocks noGrp="1"/>
          </p:cNvSpPr>
          <p:nvPr>
            <p:ph type="sldNum" idx="12"/>
          </p:nvPr>
        </p:nvSpPr>
        <p:spPr>
          <a:xfrm>
            <a:off x="11737975" y="6400800"/>
            <a:ext cx="41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g24a19cc0649_0_28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g24a19cc0649_0_2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24a19cc0649_0_28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24a19cc0649_0_28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24a19cc0649_0_28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24a19cc0649_0_28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24a19cc0649_0_28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24a19cc0649_0_28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24a19cc0649_0_28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24a19cc0649_0_2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24a19cc0649_0_28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24a19cc0649_0_2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24a19cc0649_0_28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24a19cc0649_0_2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24a19cc0649_0_28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g24a19cc0649_0_28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g24a19cc0649_0_28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24a19cc0649_0_28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24a19cc0649_0_28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g24a19cc0649_0_285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24a19cc0649_0_2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24a19cc0649_0_30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g24a19cc0649_0_30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24a19cc0649_0_30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g24a19cc0649_0_30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g24a19cc0649_0_307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4a19cc0649_0_3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g24a19cc0649_0_31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g24a19cc0649_0_3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24a19cc0649_0_3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g24a19cc0649_0_3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g24a19cc0649_0_31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24a19cc0649_0_314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4a19cc0649_0_3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24a19cc0649_0_32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g24a19cc0649_0_3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g24a19cc0649_0_3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g24a19cc0649_0_32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g24a19cc0649_0_3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24a19cc0649_0_32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g24a19cc0649_0_3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g24a19cc0649_0_3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g24a19cc0649_0_32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g24a19cc0649_0_328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g24a19cc0649_0_3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4a19cc0649_0_335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g24a19cc0649_0_33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24a19cc0649_0_33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24a19cc0649_0_33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24a19cc0649_0_33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24a19cc0649_0_33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24a19cc0649_0_33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24a19cc0649_0_33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24a19cc0649_0_33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24a19cc0649_0_33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24a19cc0649_0_33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24a19cc0649_0_33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24a19cc0649_0_33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24a19cc0649_0_33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24a19cc0649_0_33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g24a19cc0649_0_33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g24a19cc0649_0_33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24a19cc0649_0_33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24a19cc0649_0_33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24a19cc0649_0_335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4a19cc0649_0_3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4a19cc0649_0_3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g24a19cc0649_0_3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g24a19cc0649_0_3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g24a19cc0649_0_357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g24a19cc0649_0_357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g24a19cc0649_0_357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24a19cc0649_0_3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4a19cc0649_0_365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g24a19cc0649_0_36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g24a19cc0649_0_36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g24a19cc0649_0_365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24a19cc0649_0_3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a19cc0649_0_2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g24a19cc0649_0_27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24a19cc0649_0_2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1981200" y="-228600"/>
            <a:ext cx="10578000" cy="3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Self Driving Car Game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533400" y="4495800"/>
            <a:ext cx="1133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Capstone Project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Warm-up Presentation: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9385200" cy="12189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Group Members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362200"/>
            <a:ext cx="9385200" cy="4038600"/>
          </a:xfrm>
        </p:spPr>
        <p:txBody>
          <a:bodyPr/>
          <a:lstStyle/>
          <a:p>
            <a:pPr lvl="0"/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Bhaviya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Chopra (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TL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lvl="0"/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Favour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Eseagwu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Aswin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Philip</a:t>
            </a:r>
          </a:p>
          <a:p>
            <a:pPr lvl="0"/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Gagandeep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Singh</a:t>
            </a:r>
          </a:p>
          <a:p>
            <a:pPr lvl="0"/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Mohammedfaiq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Shaikh</a:t>
            </a:r>
            <a:endParaRPr lang="en-US" sz="2800" dirty="0"/>
          </a:p>
          <a:p>
            <a:pPr marL="1206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Table of Contents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=""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824098"/>
              </p:ext>
            </p:extLst>
          </p:nvPr>
        </p:nvGraphicFramePr>
        <p:xfrm>
          <a:off x="1115624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1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908373-28A2-B6C9-137B-2254C78F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CA" dirty="0"/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1072CBEC-92DF-D624-50D6-6CF7A1C222A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81" y="3871885"/>
            <a:ext cx="44171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endParaRPr kumimoji="0" lang="en-C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2729D21-56A8-4F15-A47F-287D33232FFA}"/>
              </a:ext>
            </a:extLst>
          </p:cNvPr>
          <p:cNvGrpSpPr/>
          <p:nvPr/>
        </p:nvGrpSpPr>
        <p:grpSpPr>
          <a:xfrm>
            <a:off x="2971800" y="2172059"/>
            <a:ext cx="5805946" cy="3497992"/>
            <a:chOff x="2934187" y="2128559"/>
            <a:chExt cx="5805946" cy="3497992"/>
          </a:xfrm>
        </p:grpSpPr>
        <p:grpSp>
          <p:nvGrpSpPr>
            <p:cNvPr id="36" name="Google Shape;8837;p178">
              <a:extLst>
                <a:ext uri="{FF2B5EF4-FFF2-40B4-BE49-F238E27FC236}">
                  <a16:creationId xmlns="" xmlns:a16="http://schemas.microsoft.com/office/drawing/2014/main" id="{AA2898A4-A073-44CE-9173-5689C355385E}"/>
                </a:ext>
              </a:extLst>
            </p:cNvPr>
            <p:cNvGrpSpPr/>
            <p:nvPr/>
          </p:nvGrpSpPr>
          <p:grpSpPr>
            <a:xfrm>
              <a:off x="2934187" y="2172059"/>
              <a:ext cx="5805946" cy="1141100"/>
              <a:chOff x="554038" y="2023640"/>
              <a:chExt cx="6080125" cy="1194987"/>
            </a:xfrm>
          </p:grpSpPr>
          <p:grpSp>
            <p:nvGrpSpPr>
              <p:cNvPr id="37" name="Google Shape;8838;p178">
                <a:extLst>
                  <a:ext uri="{FF2B5EF4-FFF2-40B4-BE49-F238E27FC236}">
                    <a16:creationId xmlns="" xmlns:a16="http://schemas.microsoft.com/office/drawing/2014/main" id="{BAF058FF-B047-45F4-A821-E3B4EF809BF2}"/>
                  </a:ext>
                </a:extLst>
              </p:cNvPr>
              <p:cNvGrpSpPr/>
              <p:nvPr/>
            </p:nvGrpSpPr>
            <p:grpSpPr>
              <a:xfrm>
                <a:off x="554038" y="2023640"/>
                <a:ext cx="6080125" cy="1194987"/>
                <a:chOff x="554038" y="1908175"/>
                <a:chExt cx="6080125" cy="1304633"/>
              </a:xfrm>
            </p:grpSpPr>
            <p:sp>
              <p:nvSpPr>
                <p:cNvPr id="40" name="Google Shape;8839;p178">
                  <a:extLst>
                    <a:ext uri="{FF2B5EF4-FFF2-40B4-BE49-F238E27FC236}">
                      <a16:creationId xmlns="" xmlns:a16="http://schemas.microsoft.com/office/drawing/2014/main" id="{34963320-0306-4A12-BBBC-ABE64ECE72D0}"/>
                    </a:ext>
                  </a:extLst>
                </p:cNvPr>
                <p:cNvSpPr/>
                <p:nvPr/>
              </p:nvSpPr>
              <p:spPr>
                <a:xfrm>
                  <a:off x="554038" y="1999959"/>
                  <a:ext cx="2022475" cy="1212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764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46464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8840;p178">
                  <a:extLst>
                    <a:ext uri="{FF2B5EF4-FFF2-40B4-BE49-F238E27FC236}">
                      <a16:creationId xmlns="" xmlns:a16="http://schemas.microsoft.com/office/drawing/2014/main" id="{1469B177-2214-43D3-AA85-791CBF365641}"/>
                    </a:ext>
                  </a:extLst>
                </p:cNvPr>
                <p:cNvSpPr/>
                <p:nvPr/>
              </p:nvSpPr>
              <p:spPr>
                <a:xfrm>
                  <a:off x="1919288" y="1908175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rgbClr val="464646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" name="Google Shape;8841;p178">
                <a:extLst>
                  <a:ext uri="{FF2B5EF4-FFF2-40B4-BE49-F238E27FC236}">
                    <a16:creationId xmlns="" xmlns:a16="http://schemas.microsoft.com/office/drawing/2014/main" id="{F2FE03A6-9E3B-4383-A0C7-169B7FB8DFEF}"/>
                  </a:ext>
                </a:extLst>
              </p:cNvPr>
              <p:cNvSpPr/>
              <p:nvPr/>
            </p:nvSpPr>
            <p:spPr>
              <a:xfrm>
                <a:off x="2957459" y="2302755"/>
                <a:ext cx="3384376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Create a visually appealing and </a:t>
                </a:r>
                <a:r>
                  <a:rPr lang="en-US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immersive 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game </a:t>
                </a:r>
                <a:r>
                  <a:rPr lang="en-US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environment.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L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Google Shape;8842;p178">
                <a:extLst>
                  <a:ext uri="{FF2B5EF4-FFF2-40B4-BE49-F238E27FC236}">
                    <a16:creationId xmlns="" xmlns:a16="http://schemas.microsoft.com/office/drawing/2014/main" id="{610A54B5-A93C-42CD-AC88-592C7734EAB3}"/>
                  </a:ext>
                </a:extLst>
              </p:cNvPr>
              <p:cNvSpPr/>
              <p:nvPr/>
            </p:nvSpPr>
            <p:spPr>
              <a:xfrm>
                <a:off x="666180" y="2765891"/>
                <a:ext cx="11521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646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8843;p178">
              <a:extLst>
                <a:ext uri="{FF2B5EF4-FFF2-40B4-BE49-F238E27FC236}">
                  <a16:creationId xmlns="" xmlns:a16="http://schemas.microsoft.com/office/drawing/2014/main" id="{F2D0ACAD-2384-4852-8C38-FA102063B522}"/>
                </a:ext>
              </a:extLst>
            </p:cNvPr>
            <p:cNvGrpSpPr/>
            <p:nvPr/>
          </p:nvGrpSpPr>
          <p:grpSpPr>
            <a:xfrm>
              <a:off x="2934187" y="3252942"/>
              <a:ext cx="5805946" cy="1222441"/>
              <a:chOff x="554038" y="3198769"/>
              <a:chExt cx="6080125" cy="1280169"/>
            </a:xfrm>
          </p:grpSpPr>
          <p:grpSp>
            <p:nvGrpSpPr>
              <p:cNvPr id="43" name="Google Shape;8844;p178">
                <a:extLst>
                  <a:ext uri="{FF2B5EF4-FFF2-40B4-BE49-F238E27FC236}">
                    <a16:creationId xmlns="" xmlns:a16="http://schemas.microsoft.com/office/drawing/2014/main" id="{CF0174C1-2F0A-4D90-A14B-42017C40A108}"/>
                  </a:ext>
                </a:extLst>
              </p:cNvPr>
              <p:cNvGrpSpPr/>
              <p:nvPr/>
            </p:nvGrpSpPr>
            <p:grpSpPr>
              <a:xfrm>
                <a:off x="554038" y="3276572"/>
                <a:ext cx="6080125" cy="1202366"/>
                <a:chOff x="554038" y="1908175"/>
                <a:chExt cx="6080125" cy="1312690"/>
              </a:xfrm>
            </p:grpSpPr>
            <p:sp>
              <p:nvSpPr>
                <p:cNvPr id="47" name="Google Shape;8845;p178">
                  <a:extLst>
                    <a:ext uri="{FF2B5EF4-FFF2-40B4-BE49-F238E27FC236}">
                      <a16:creationId xmlns="" xmlns:a16="http://schemas.microsoft.com/office/drawing/2014/main" id="{8ADA8133-D38E-4590-8873-A0A40651B503}"/>
                    </a:ext>
                  </a:extLst>
                </p:cNvPr>
                <p:cNvSpPr/>
                <p:nvPr/>
              </p:nvSpPr>
              <p:spPr>
                <a:xfrm>
                  <a:off x="554038" y="2008015"/>
                  <a:ext cx="20224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764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rgbClr val="D04A0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8846;p178">
                  <a:extLst>
                    <a:ext uri="{FF2B5EF4-FFF2-40B4-BE49-F238E27FC236}">
                      <a16:creationId xmlns="" xmlns:a16="http://schemas.microsoft.com/office/drawing/2014/main" id="{F0FF7558-24C2-495C-9AE5-48EF462E993B}"/>
                    </a:ext>
                  </a:extLst>
                </p:cNvPr>
                <p:cNvSpPr/>
                <p:nvPr/>
              </p:nvSpPr>
              <p:spPr>
                <a:xfrm>
                  <a:off x="1919288" y="1908175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rgbClr val="D04A02"/>
                </a:solidFill>
                <a:ln w="9525" cap="flat" cmpd="sng">
                  <a:solidFill>
                    <a:srgbClr val="EB8C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" name="Google Shape;8847;p178">
                <a:extLst>
                  <a:ext uri="{FF2B5EF4-FFF2-40B4-BE49-F238E27FC236}">
                    <a16:creationId xmlns="" xmlns:a16="http://schemas.microsoft.com/office/drawing/2014/main" id="{9CE1860C-6EBB-4F63-AF85-E8BB817C8E04}"/>
                  </a:ext>
                </a:extLst>
              </p:cNvPr>
              <p:cNvSpPr/>
              <p:nvPr/>
            </p:nvSpPr>
            <p:spPr>
              <a:xfrm>
                <a:off x="3186460" y="3368022"/>
                <a:ext cx="3384376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8848;p178">
                <a:extLst>
                  <a:ext uri="{FF2B5EF4-FFF2-40B4-BE49-F238E27FC236}">
                    <a16:creationId xmlns="" xmlns:a16="http://schemas.microsoft.com/office/drawing/2014/main" id="{BCF40514-678B-4131-8697-D095C011A319}"/>
                  </a:ext>
                </a:extLst>
              </p:cNvPr>
              <p:cNvSpPr/>
              <p:nvPr/>
            </p:nvSpPr>
            <p:spPr>
              <a:xfrm>
                <a:off x="666180" y="4004086"/>
                <a:ext cx="11521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8849;p178">
                <a:extLst>
                  <a:ext uri="{FF2B5EF4-FFF2-40B4-BE49-F238E27FC236}">
                    <a16:creationId xmlns="" xmlns:a16="http://schemas.microsoft.com/office/drawing/2014/main" id="{965E15C5-F738-46A0-8305-595D15520CCA}"/>
                  </a:ext>
                </a:extLst>
              </p:cNvPr>
              <p:cNvSpPr/>
              <p:nvPr/>
            </p:nvSpPr>
            <p:spPr>
              <a:xfrm>
                <a:off x="594172" y="3198769"/>
                <a:ext cx="122413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6000" b="1">
                    <a:solidFill>
                      <a:srgbClr val="D04A02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6000">
                  <a:solidFill>
                    <a:srgbClr val="D04A0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8850;p178">
              <a:extLst>
                <a:ext uri="{FF2B5EF4-FFF2-40B4-BE49-F238E27FC236}">
                  <a16:creationId xmlns="" xmlns:a16="http://schemas.microsoft.com/office/drawing/2014/main" id="{3CD196C8-1C0A-4ECB-BEE5-27BCE09F41AD}"/>
                </a:ext>
              </a:extLst>
            </p:cNvPr>
            <p:cNvGrpSpPr/>
            <p:nvPr/>
          </p:nvGrpSpPr>
          <p:grpSpPr>
            <a:xfrm>
              <a:off x="2934187" y="4434779"/>
              <a:ext cx="5805946" cy="1191772"/>
              <a:chOff x="554038" y="4410530"/>
              <a:chExt cx="6080125" cy="1248052"/>
            </a:xfrm>
          </p:grpSpPr>
          <p:grpSp>
            <p:nvGrpSpPr>
              <p:cNvPr id="50" name="Google Shape;8851;p178">
                <a:extLst>
                  <a:ext uri="{FF2B5EF4-FFF2-40B4-BE49-F238E27FC236}">
                    <a16:creationId xmlns="" xmlns:a16="http://schemas.microsoft.com/office/drawing/2014/main" id="{A1BEE1C5-9389-4D14-B74C-A800F7F1D148}"/>
                  </a:ext>
                </a:extLst>
              </p:cNvPr>
              <p:cNvGrpSpPr/>
              <p:nvPr/>
            </p:nvGrpSpPr>
            <p:grpSpPr>
              <a:xfrm>
                <a:off x="554038" y="4460418"/>
                <a:ext cx="6080125" cy="1198164"/>
                <a:chOff x="554038" y="1908174"/>
                <a:chExt cx="6080125" cy="1308101"/>
              </a:xfrm>
            </p:grpSpPr>
            <p:sp>
              <p:nvSpPr>
                <p:cNvPr id="55" name="Google Shape;8852;p178">
                  <a:extLst>
                    <a:ext uri="{FF2B5EF4-FFF2-40B4-BE49-F238E27FC236}">
                      <a16:creationId xmlns="" xmlns:a16="http://schemas.microsoft.com/office/drawing/2014/main" id="{DC7F3681-6766-4CEB-9998-67D63069FF0C}"/>
                    </a:ext>
                  </a:extLst>
                </p:cNvPr>
                <p:cNvSpPr/>
                <p:nvPr/>
              </p:nvSpPr>
              <p:spPr>
                <a:xfrm>
                  <a:off x="554038" y="2003425"/>
                  <a:ext cx="20224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764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664" y="2"/>
                      </a:lnTo>
                      <a:lnTo>
                        <a:pt x="696" y="6"/>
                      </a:lnTo>
                      <a:lnTo>
                        <a:pt x="726" y="14"/>
                      </a:lnTo>
                      <a:lnTo>
                        <a:pt x="756" y="24"/>
                      </a:lnTo>
                      <a:lnTo>
                        <a:pt x="784" y="36"/>
                      </a:lnTo>
                      <a:lnTo>
                        <a:pt x="810" y="52"/>
                      </a:lnTo>
                      <a:lnTo>
                        <a:pt x="838" y="70"/>
                      </a:lnTo>
                      <a:lnTo>
                        <a:pt x="864" y="90"/>
                      </a:lnTo>
                      <a:lnTo>
                        <a:pt x="890" y="114"/>
                      </a:lnTo>
                      <a:lnTo>
                        <a:pt x="916" y="138"/>
                      </a:lnTo>
                      <a:lnTo>
                        <a:pt x="970" y="194"/>
                      </a:lnTo>
                      <a:lnTo>
                        <a:pt x="1026" y="256"/>
                      </a:lnTo>
                      <a:lnTo>
                        <a:pt x="1088" y="326"/>
                      </a:lnTo>
                      <a:lnTo>
                        <a:pt x="1088" y="326"/>
                      </a:lnTo>
                      <a:lnTo>
                        <a:pt x="1106" y="342"/>
                      </a:lnTo>
                      <a:lnTo>
                        <a:pt x="1122" y="352"/>
                      </a:lnTo>
                      <a:lnTo>
                        <a:pt x="1138" y="358"/>
                      </a:lnTo>
                      <a:lnTo>
                        <a:pt x="1156" y="360"/>
                      </a:lnTo>
                      <a:lnTo>
                        <a:pt x="1172" y="358"/>
                      </a:lnTo>
                      <a:lnTo>
                        <a:pt x="1186" y="354"/>
                      </a:lnTo>
                      <a:lnTo>
                        <a:pt x="1202" y="346"/>
                      </a:lnTo>
                      <a:lnTo>
                        <a:pt x="1216" y="338"/>
                      </a:lnTo>
                      <a:lnTo>
                        <a:pt x="1228" y="328"/>
                      </a:lnTo>
                      <a:lnTo>
                        <a:pt x="1240" y="316"/>
                      </a:lnTo>
                      <a:lnTo>
                        <a:pt x="1258" y="296"/>
                      </a:lnTo>
                      <a:lnTo>
                        <a:pt x="1270" y="280"/>
                      </a:lnTo>
                      <a:lnTo>
                        <a:pt x="1274" y="274"/>
                      </a:lnTo>
                      <a:lnTo>
                        <a:pt x="1274" y="274"/>
                      </a:lnTo>
                      <a:lnTo>
                        <a:pt x="1074" y="476"/>
                      </a:lnTo>
                      <a:lnTo>
                        <a:pt x="1074" y="476"/>
                      </a:lnTo>
                      <a:lnTo>
                        <a:pt x="984" y="566"/>
                      </a:lnTo>
                      <a:lnTo>
                        <a:pt x="934" y="614"/>
                      </a:lnTo>
                      <a:lnTo>
                        <a:pt x="908" y="638"/>
                      </a:lnTo>
                      <a:lnTo>
                        <a:pt x="882" y="660"/>
                      </a:lnTo>
                      <a:lnTo>
                        <a:pt x="854" y="680"/>
                      </a:lnTo>
                      <a:lnTo>
                        <a:pt x="826" y="700"/>
                      </a:lnTo>
                      <a:lnTo>
                        <a:pt x="796" y="716"/>
                      </a:lnTo>
                      <a:lnTo>
                        <a:pt x="766" y="732"/>
                      </a:lnTo>
                      <a:lnTo>
                        <a:pt x="734" y="744"/>
                      </a:lnTo>
                      <a:lnTo>
                        <a:pt x="700" y="754"/>
                      </a:lnTo>
                      <a:lnTo>
                        <a:pt x="666" y="762"/>
                      </a:lnTo>
                      <a:lnTo>
                        <a:pt x="632" y="764"/>
                      </a:lnTo>
                      <a:lnTo>
                        <a:pt x="632" y="764"/>
                      </a:lnTo>
                      <a:lnTo>
                        <a:pt x="302" y="764"/>
                      </a:lnTo>
                      <a:lnTo>
                        <a:pt x="0" y="76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32" y="0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8853;p178">
                  <a:extLst>
                    <a:ext uri="{FF2B5EF4-FFF2-40B4-BE49-F238E27FC236}">
                      <a16:creationId xmlns="" xmlns:a16="http://schemas.microsoft.com/office/drawing/2014/main" id="{DE1A7516-0FDA-4AE4-9FC5-01AC1FB6744F}"/>
                    </a:ext>
                  </a:extLst>
                </p:cNvPr>
                <p:cNvSpPr/>
                <p:nvPr/>
              </p:nvSpPr>
              <p:spPr>
                <a:xfrm>
                  <a:off x="1919288" y="1908175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8853;p178">
                  <a:extLst>
                    <a:ext uri="{FF2B5EF4-FFF2-40B4-BE49-F238E27FC236}">
                      <a16:creationId xmlns="" xmlns:a16="http://schemas.microsoft.com/office/drawing/2014/main" id="{BA15BB0A-9EAE-4EAF-AF57-F64550A5B8B2}"/>
                    </a:ext>
                  </a:extLst>
                </p:cNvPr>
                <p:cNvSpPr/>
                <p:nvPr/>
              </p:nvSpPr>
              <p:spPr>
                <a:xfrm>
                  <a:off x="1919288" y="1908174"/>
                  <a:ext cx="4714875" cy="12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764" extrusionOk="0">
                      <a:moveTo>
                        <a:pt x="852" y="0"/>
                      </a:moveTo>
                      <a:lnTo>
                        <a:pt x="852" y="0"/>
                      </a:lnTo>
                      <a:lnTo>
                        <a:pt x="818" y="2"/>
                      </a:lnTo>
                      <a:lnTo>
                        <a:pt x="784" y="8"/>
                      </a:lnTo>
                      <a:lnTo>
                        <a:pt x="750" y="18"/>
                      </a:lnTo>
                      <a:lnTo>
                        <a:pt x="716" y="32"/>
                      </a:lnTo>
                      <a:lnTo>
                        <a:pt x="684" y="48"/>
                      </a:lnTo>
                      <a:lnTo>
                        <a:pt x="652" y="66"/>
                      </a:lnTo>
                      <a:lnTo>
                        <a:pt x="620" y="88"/>
                      </a:lnTo>
                      <a:lnTo>
                        <a:pt x="588" y="110"/>
                      </a:lnTo>
                      <a:lnTo>
                        <a:pt x="558" y="134"/>
                      </a:lnTo>
                      <a:lnTo>
                        <a:pt x="528" y="162"/>
                      </a:lnTo>
                      <a:lnTo>
                        <a:pt x="500" y="188"/>
                      </a:lnTo>
                      <a:lnTo>
                        <a:pt x="472" y="216"/>
                      </a:lnTo>
                      <a:lnTo>
                        <a:pt x="418" y="274"/>
                      </a:lnTo>
                      <a:lnTo>
                        <a:pt x="370" y="330"/>
                      </a:lnTo>
                      <a:lnTo>
                        <a:pt x="370" y="330"/>
                      </a:lnTo>
                      <a:lnTo>
                        <a:pt x="220" y="498"/>
                      </a:lnTo>
                      <a:lnTo>
                        <a:pt x="104" y="626"/>
                      </a:lnTo>
                      <a:lnTo>
                        <a:pt x="26" y="708"/>
                      </a:lnTo>
                      <a:lnTo>
                        <a:pt x="0" y="736"/>
                      </a:lnTo>
                      <a:lnTo>
                        <a:pt x="0" y="736"/>
                      </a:lnTo>
                      <a:lnTo>
                        <a:pt x="392" y="456"/>
                      </a:lnTo>
                      <a:lnTo>
                        <a:pt x="392" y="456"/>
                      </a:lnTo>
                      <a:lnTo>
                        <a:pt x="430" y="500"/>
                      </a:lnTo>
                      <a:lnTo>
                        <a:pt x="474" y="548"/>
                      </a:lnTo>
                      <a:lnTo>
                        <a:pt x="528" y="600"/>
                      </a:lnTo>
                      <a:lnTo>
                        <a:pt x="556" y="624"/>
                      </a:lnTo>
                      <a:lnTo>
                        <a:pt x="586" y="650"/>
                      </a:lnTo>
                      <a:lnTo>
                        <a:pt x="616" y="672"/>
                      </a:lnTo>
                      <a:lnTo>
                        <a:pt x="648" y="694"/>
                      </a:lnTo>
                      <a:lnTo>
                        <a:pt x="682" y="714"/>
                      </a:lnTo>
                      <a:lnTo>
                        <a:pt x="714" y="732"/>
                      </a:lnTo>
                      <a:lnTo>
                        <a:pt x="748" y="746"/>
                      </a:lnTo>
                      <a:lnTo>
                        <a:pt x="782" y="756"/>
                      </a:lnTo>
                      <a:lnTo>
                        <a:pt x="818" y="762"/>
                      </a:lnTo>
                      <a:lnTo>
                        <a:pt x="852" y="764"/>
                      </a:lnTo>
                      <a:lnTo>
                        <a:pt x="852" y="764"/>
                      </a:lnTo>
                      <a:lnTo>
                        <a:pt x="2970" y="764"/>
                      </a:lnTo>
                      <a:lnTo>
                        <a:pt x="2970" y="0"/>
                      </a:lnTo>
                      <a:lnTo>
                        <a:pt x="2970" y="0"/>
                      </a:lnTo>
                      <a:lnTo>
                        <a:pt x="852" y="0"/>
                      </a:lnTo>
                      <a:lnTo>
                        <a:pt x="852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" name="Google Shape;8854;p178">
                <a:extLst>
                  <a:ext uri="{FF2B5EF4-FFF2-40B4-BE49-F238E27FC236}">
                    <a16:creationId xmlns="" xmlns:a16="http://schemas.microsoft.com/office/drawing/2014/main" id="{4168E1DA-14F8-48FB-928F-A5497CE340F7}"/>
                  </a:ext>
                </a:extLst>
              </p:cNvPr>
              <p:cNvSpPr/>
              <p:nvPr/>
            </p:nvSpPr>
            <p:spPr>
              <a:xfrm>
                <a:off x="3186460" y="4554337"/>
                <a:ext cx="3384376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Option 3</a:t>
                </a:r>
                <a:endParaRPr/>
              </a:p>
              <a:p>
                <a:pPr marL="0" marR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Text goes here goes here goes here goes here goes here goes here goes here goes here goes here goes here goes here goes here goes here goes here</a:t>
                </a:r>
                <a:endParaRPr/>
              </a:p>
            </p:txBody>
          </p:sp>
          <p:sp>
            <p:nvSpPr>
              <p:cNvPr id="52" name="Google Shape;8855;p178">
                <a:extLst>
                  <a:ext uri="{FF2B5EF4-FFF2-40B4-BE49-F238E27FC236}">
                    <a16:creationId xmlns="" xmlns:a16="http://schemas.microsoft.com/office/drawing/2014/main" id="{CEA39D46-79D3-416B-9A52-608819E64A61}"/>
                  </a:ext>
                </a:extLst>
              </p:cNvPr>
              <p:cNvSpPr/>
              <p:nvPr/>
            </p:nvSpPr>
            <p:spPr>
              <a:xfrm>
                <a:off x="666180" y="5250499"/>
                <a:ext cx="11521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856;p178">
                <a:extLst>
                  <a:ext uri="{FF2B5EF4-FFF2-40B4-BE49-F238E27FC236}">
                    <a16:creationId xmlns="" xmlns:a16="http://schemas.microsoft.com/office/drawing/2014/main" id="{867C1051-4EAF-43CB-A323-ECD53FE38ED3}"/>
                  </a:ext>
                </a:extLst>
              </p:cNvPr>
              <p:cNvSpPr/>
              <p:nvPr/>
            </p:nvSpPr>
            <p:spPr>
              <a:xfrm>
                <a:off x="594172" y="4428957"/>
                <a:ext cx="66255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6000" b="1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6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857;p178">
                <a:extLst>
                  <a:ext uri="{FF2B5EF4-FFF2-40B4-BE49-F238E27FC236}">
                    <a16:creationId xmlns="" xmlns:a16="http://schemas.microsoft.com/office/drawing/2014/main" id="{A37CD62A-453C-4063-9CA3-9C9DA0E79F74}"/>
                  </a:ext>
                </a:extLst>
              </p:cNvPr>
              <p:cNvSpPr/>
              <p:nvPr/>
            </p:nvSpPr>
            <p:spPr>
              <a:xfrm>
                <a:off x="1006827" y="4410530"/>
                <a:ext cx="592248" cy="1015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6000" b="1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60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8854;p178">
                <a:extLst>
                  <a:ext uri="{FF2B5EF4-FFF2-40B4-BE49-F238E27FC236}">
                    <a16:creationId xmlns="" xmlns:a16="http://schemas.microsoft.com/office/drawing/2014/main" id="{1AAD93A0-2647-4C21-BAB5-48A531038BE8}"/>
                  </a:ext>
                </a:extLst>
              </p:cNvPr>
              <p:cNvSpPr/>
              <p:nvPr/>
            </p:nvSpPr>
            <p:spPr>
              <a:xfrm>
                <a:off x="3186460" y="4554336"/>
                <a:ext cx="3384376" cy="78483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GB" sz="1050" dirty="0">
                  <a:solidFill>
                    <a:schemeClr val="bg1"/>
                  </a:solidFill>
                  <a:latin typeface="Segoe UI"/>
                  <a:cs typeface="Segoe UI"/>
                </a:endParaRPr>
              </a:p>
            </p:txBody>
          </p:sp>
        </p:grpSp>
        <p:sp>
          <p:nvSpPr>
            <p:cNvPr id="57" name="Google Shape;8866;p178">
              <a:extLst>
                <a:ext uri="{FF2B5EF4-FFF2-40B4-BE49-F238E27FC236}">
                  <a16:creationId xmlns="" xmlns:a16="http://schemas.microsoft.com/office/drawing/2014/main" id="{193F7C62-35D9-4491-A524-38B58D068B8F}"/>
                </a:ext>
              </a:extLst>
            </p:cNvPr>
            <p:cNvSpPr/>
            <p:nvPr/>
          </p:nvSpPr>
          <p:spPr>
            <a:xfrm>
              <a:off x="2991173" y="2128559"/>
              <a:ext cx="1100174" cy="92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rgbClr val="464646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6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6840" y="3657374"/>
            <a:ext cx="358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Implement advanced AI algorithms for the self-driving </a:t>
            </a:r>
            <a:r>
              <a:rPr lang="en-US" dirty="0" smtClean="0"/>
              <a:t>car.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6840" y="4709476"/>
            <a:ext cx="3510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an intuitive and user-friendly interface that displays essential </a:t>
            </a:r>
            <a:r>
              <a:rPr lang="en-US" dirty="0" smtClean="0"/>
              <a:t>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1C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4C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76" name="Google Shape;176;p2"/>
          <p:cNvGrpSpPr/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77" name="Google Shape;177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0" name="Google Shape;180;p2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87" name="Google Shape;187;p2"/>
          <p:cNvSpPr txBox="1">
            <a:spLocks noGrp="1"/>
          </p:cNvSpPr>
          <p:nvPr>
            <p:ph type="title"/>
          </p:nvPr>
        </p:nvSpPr>
        <p:spPr>
          <a:xfrm>
            <a:off x="0" y="1153025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grpSp>
        <p:nvGrpSpPr>
          <p:cNvPr id="188" name="Google Shape;188;p2"/>
          <p:cNvGrpSpPr/>
          <p:nvPr/>
        </p:nvGrpSpPr>
        <p:grpSpPr>
          <a:xfrm>
            <a:off x="2689127" y="-361"/>
            <a:ext cx="9508734" cy="6855645"/>
            <a:chOff x="-22483" y="3094"/>
            <a:chExt cx="9508734" cy="6855645"/>
          </a:xfrm>
        </p:grpSpPr>
        <p:sp>
          <p:nvSpPr>
            <p:cNvPr id="189" name="Google Shape;189;p2"/>
            <p:cNvSpPr/>
            <p:nvPr/>
          </p:nvSpPr>
          <p:spPr>
            <a:xfrm>
              <a:off x="0" y="4141480"/>
              <a:ext cx="9486251" cy="2717259"/>
            </a:xfrm>
            <a:prstGeom prst="rect">
              <a:avLst/>
            </a:prstGeom>
            <a:solidFill>
              <a:srgbClr val="BA426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0" y="4141480"/>
              <a:ext cx="9486251" cy="1467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8900" tIns="248900" rIns="248900" bIns="248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lang="en-US" sz="3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Components:</a:t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57" y="5554456"/>
              <a:ext cx="1354847" cy="1249939"/>
            </a:xfrm>
            <a:prstGeom prst="rect">
              <a:avLst/>
            </a:prstGeom>
            <a:solidFill>
              <a:srgbClr val="E5CDD4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 txBox="1"/>
            <p:nvPr/>
          </p:nvSpPr>
          <p:spPr>
            <a:xfrm>
              <a:off x="1157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Collection: Gather a comprehensive driving database.</a:t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56005" y="5554456"/>
              <a:ext cx="1354847" cy="1249939"/>
            </a:xfrm>
            <a:prstGeom prst="rect">
              <a:avLst/>
            </a:prstGeom>
            <a:solidFill>
              <a:srgbClr val="E4CDD9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1356005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Extraction: Extract relevant features for analysis.</a:t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710853" y="5554456"/>
              <a:ext cx="1354847" cy="1249939"/>
            </a:xfrm>
            <a:prstGeom prst="rect">
              <a:avLst/>
            </a:prstGeom>
            <a:solidFill>
              <a:srgbClr val="E4CDDF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 txBox="1"/>
            <p:nvPr/>
          </p:nvSpPr>
          <p:spPr>
            <a:xfrm>
              <a:off x="-7434" y="5500109"/>
              <a:ext cx="9486300" cy="12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7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7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</a:t>
              </a:r>
              <a:r>
                <a:rPr lang="en-US" sz="17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User Profiling</a:t>
              </a:r>
              <a:endParaRPr sz="2000"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065701" y="5554456"/>
              <a:ext cx="1354847" cy="1249939"/>
            </a:xfrm>
            <a:prstGeom prst="rect">
              <a:avLst/>
            </a:prstGeom>
            <a:solidFill>
              <a:srgbClr val="E4CEE4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 txBox="1"/>
            <p:nvPr/>
          </p:nvSpPr>
          <p:spPr>
            <a:xfrm>
              <a:off x="3382864" y="5554616"/>
              <a:ext cx="1567273" cy="1249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</a:t>
              </a:r>
              <a:endParaRPr sz="1900"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20549" y="5554456"/>
              <a:ext cx="1354847" cy="1249939"/>
            </a:xfrm>
            <a:prstGeom prst="rect">
              <a:avLst/>
            </a:prstGeom>
            <a:solidFill>
              <a:srgbClr val="DFCEE4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5060790" y="5554456"/>
              <a:ext cx="171460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 Generation</a:t>
              </a:r>
              <a:endParaRPr sz="1800"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75397" y="5554456"/>
              <a:ext cx="1354847" cy="1249939"/>
            </a:xfrm>
            <a:prstGeom prst="rect">
              <a:avLst/>
            </a:prstGeom>
            <a:solidFill>
              <a:srgbClr val="DACFE5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6775397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Feedback Loop</a:t>
              </a:r>
              <a:endParaRPr sz="21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30245" y="5554456"/>
              <a:ext cx="1354847" cy="1249939"/>
            </a:xfrm>
            <a:prstGeom prst="rect">
              <a:avLst/>
            </a:prstGeom>
            <a:solidFill>
              <a:srgbClr val="D5CFE5">
                <a:alpha val="89803"/>
              </a:srgbClr>
            </a:solidFill>
            <a:ln w="12700" cap="flat" cmpd="sng">
              <a:solidFill>
                <a:srgbClr val="E5CDD4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 txBox="1"/>
            <p:nvPr/>
          </p:nvSpPr>
          <p:spPr>
            <a:xfrm>
              <a:off x="8130245" y="5554456"/>
              <a:ext cx="1354847" cy="12499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13950" rIns="78225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Continuous </a:t>
              </a:r>
              <a:r>
                <a:rPr lang="en-US" sz="16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</a:t>
              </a:r>
              <a:endParaRPr sz="1900" dirty="0"/>
            </a:p>
          </p:txBody>
        </p:sp>
        <p:sp>
          <p:nvSpPr>
            <p:cNvPr id="205" name="Google Shape;205;p2"/>
            <p:cNvSpPr/>
            <p:nvPr/>
          </p:nvSpPr>
          <p:spPr>
            <a:xfrm rot="10800000">
              <a:off x="0" y="3094"/>
              <a:ext cx="9486251" cy="4179145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805DB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-22483" y="493525"/>
              <a:ext cx="9486251" cy="271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8900" tIns="248900" rIns="248900" bIns="248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lang="en-US" sz="3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goal is to develop an AI-powered Self Driving Game that is capable of sensing its environment and moving safely with little</a:t>
              </a:r>
              <a:endParaRPr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3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 no human input .</a:t>
              </a:r>
              <a:endParaRPr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endParaRPr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4010023" y="40275"/>
            <a:ext cx="7999653" cy="6777427"/>
            <a:chOff x="2277530" y="23105"/>
            <a:chExt cx="6105207" cy="5892390"/>
          </a:xfrm>
        </p:grpSpPr>
        <p:sp>
          <p:nvSpPr>
            <p:cNvPr id="215" name="Google Shape;215;p3"/>
            <p:cNvSpPr/>
            <p:nvPr/>
          </p:nvSpPr>
          <p:spPr>
            <a:xfrm>
              <a:off x="4452184" y="2309671"/>
              <a:ext cx="1755953" cy="1755953"/>
            </a:xfrm>
            <a:prstGeom prst="ellipse">
              <a:avLst/>
            </a:prstGeom>
            <a:solidFill>
              <a:srgbClr val="8A489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 txBox="1"/>
            <p:nvPr/>
          </p:nvSpPr>
          <p:spPr>
            <a:xfrm>
              <a:off x="4709337" y="2566824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Timeline</a:t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 rot="-5400000">
              <a:off x="5064854" y="2029540"/>
              <a:ext cx="530612" cy="29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3192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 txBox="1"/>
            <p:nvPr/>
          </p:nvSpPr>
          <p:spPr>
            <a:xfrm rot="-5400000">
              <a:off x="5316895" y="2031100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2184" y="23105"/>
              <a:ext cx="1755953" cy="1755953"/>
            </a:xfrm>
            <a:prstGeom prst="ellipse">
              <a:avLst/>
            </a:prstGeom>
            <a:solidFill>
              <a:srgbClr val="31929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 txBox="1"/>
            <p:nvPr/>
          </p:nvSpPr>
          <p:spPr>
            <a:xfrm>
              <a:off x="4709337" y="280258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1: Data Collection and Feature Extraction (Weeks 1-4)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-1080000">
              <a:off x="6152181" y="2819530"/>
              <a:ext cx="530612" cy="29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3192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 txBox="1"/>
            <p:nvPr/>
          </p:nvSpPr>
          <p:spPr>
            <a:xfrm rot="-1080000">
              <a:off x="6404222" y="2821089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626837" y="1603084"/>
              <a:ext cx="1755900" cy="17559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6883990" y="1860237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2: User Profiling (Weeks 5-8)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 rot="3240000">
              <a:off x="5736859" y="4097759"/>
              <a:ext cx="530612" cy="29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3192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 txBox="1"/>
            <p:nvPr/>
          </p:nvSpPr>
          <p:spPr>
            <a:xfrm rot="3240000">
              <a:off x="5988900" y="4099318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796193" y="4159542"/>
              <a:ext cx="1755953" cy="1755953"/>
            </a:xfrm>
            <a:prstGeom prst="ellipse">
              <a:avLst/>
            </a:prstGeom>
            <a:solidFill>
              <a:srgbClr val="7F6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 txBox="1"/>
            <p:nvPr/>
          </p:nvSpPr>
          <p:spPr>
            <a:xfrm>
              <a:off x="6053346" y="4416695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3: Machine Learning Model (Weeks 9-12)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 rot="7560000">
              <a:off x="4392849" y="4097759"/>
              <a:ext cx="530612" cy="29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3192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 txBox="1"/>
            <p:nvPr/>
          </p:nvSpPr>
          <p:spPr>
            <a:xfrm rot="-3240000">
              <a:off x="4644890" y="4099318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108174" y="4159542"/>
              <a:ext cx="1755953" cy="1755953"/>
            </a:xfrm>
            <a:prstGeom prst="ellipse">
              <a:avLst/>
            </a:prstGeom>
            <a:solidFill>
              <a:srgbClr val="BA426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 txBox="1"/>
            <p:nvPr/>
          </p:nvSpPr>
          <p:spPr>
            <a:xfrm>
              <a:off x="3365327" y="4416695"/>
              <a:ext cx="1241647" cy="1241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4: Recommendation Generation and Feedback Loop (Weeks 13-16)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 rot="-9720000">
              <a:off x="3977528" y="2819530"/>
              <a:ext cx="530612" cy="296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700" cap="flat" cmpd="sng">
              <a:solidFill>
                <a:srgbClr val="31929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 txBox="1"/>
            <p:nvPr/>
          </p:nvSpPr>
          <p:spPr>
            <a:xfrm rot="1080000">
              <a:off x="4229568" y="2821089"/>
              <a:ext cx="26530" cy="2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entury Schoolbook"/>
                <a:buNone/>
              </a:pPr>
              <a:endParaRPr sz="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277530" y="1603084"/>
              <a:ext cx="1755953" cy="1755953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 txBox="1"/>
            <p:nvPr/>
          </p:nvSpPr>
          <p:spPr>
            <a:xfrm>
              <a:off x="2534683" y="1860237"/>
              <a:ext cx="1241700" cy="124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4151"/>
                </a:buClr>
                <a:buSzPts val="1200"/>
                <a:buFont typeface="Calibri"/>
                <a:buNone/>
              </a:pPr>
              <a:r>
                <a:rPr lang="en-US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Phase 5: Continuous Learning (Ongoing)</a:t>
              </a:r>
              <a:endPara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2" name="Google Shape;242;p4"/>
          <p:cNvSpPr txBox="1"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400" b="1">
                <a:solidFill>
                  <a:schemeClr val="dk1"/>
                </a:solidFill>
              </a:rPr>
              <a:t>Conclusion</a:t>
            </a:r>
            <a:endParaRPr/>
          </a:p>
        </p:txBody>
      </p:sp>
      <p:pic>
        <p:nvPicPr>
          <p:cNvPr id="243" name="Google Shape;243;p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913" r="24918"/>
          <a:stretch/>
        </p:blipFill>
        <p:spPr>
          <a:xfrm>
            <a:off x="20" y="10"/>
            <a:ext cx="6116549" cy="6857989"/>
          </a:xfrm>
          <a:prstGeom prst="rect">
            <a:avLst/>
          </a:prstGeom>
          <a:solidFill>
            <a:srgbClr val="CCEDED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44" name="Google Shape;244;p4"/>
          <p:cNvSpPr txBox="1"/>
          <p:nvPr/>
        </p:nvSpPr>
        <p:spPr>
          <a:xfrm>
            <a:off x="6585875" y="1956275"/>
            <a:ext cx="5093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ato"/>
                <a:ea typeface="Lato"/>
                <a:cs typeface="Lato"/>
                <a:sym typeface="Lato"/>
              </a:rPr>
              <a:t>Aim to build a self driven game combine a variety of sensors to perceive their surroundings, such as radar, sonar, GPS, odometry and inertial measurement units to identify appropriate navigation paths, as well as obstacles and relevant signage.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3200"/>
            <a:ext cx="6116100" cy="15315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136340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rgbClr val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257</Words>
  <Application>Microsoft Office PowerPoint</Application>
  <PresentationFormat>Custom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Times New Roman</vt:lpstr>
      <vt:lpstr>Segoe UI</vt:lpstr>
      <vt:lpstr>Calibri</vt:lpstr>
      <vt:lpstr>Century Schoolbook</vt:lpstr>
      <vt:lpstr>Montserrat</vt:lpstr>
      <vt:lpstr>Lato</vt:lpstr>
      <vt:lpstr>Focus</vt:lpstr>
      <vt:lpstr>Self Driving Car Game</vt:lpstr>
      <vt:lpstr>Group Members</vt:lpstr>
      <vt:lpstr>Table of Contents </vt:lpstr>
      <vt:lpstr>Scope</vt:lpstr>
      <vt:lpstr>Project Overview</vt:lpstr>
      <vt:lpstr>Project Timeline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Game</dc:title>
  <dc:creator>pc</dc:creator>
  <cp:lastModifiedBy>pc</cp:lastModifiedBy>
  <cp:revision>6</cp:revision>
  <dcterms:created xsi:type="dcterms:W3CDTF">2023-05-23T14:50:01Z</dcterms:created>
  <dcterms:modified xsi:type="dcterms:W3CDTF">2023-05-26T00:30:58Z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