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0" r:id="rId7"/>
    <p:sldId id="270" r:id="rId8"/>
    <p:sldId id="261" r:id="rId9"/>
    <p:sldId id="262" r:id="rId10"/>
    <p:sldId id="263" r:id="rId11"/>
    <p:sldId id="265" r:id="rId12"/>
    <p:sldId id="275" r:id="rId13"/>
    <p:sldId id="273" r:id="rId14"/>
    <p:sldId id="274"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004DF-9C2A-4937-AEC6-5B5F9995CCC8}" v="83" dt="2023-08-13T17:42:18.274"/>
    <p1510:client id="{E6BD886A-FD2A-48B1-BB30-F95B61C82F3D}" v="253" dt="2023-08-13T23:09:58.7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5C1DAA-5400-4CC0-B462-10BD112BCB37}"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8EC2988D-15B3-4809-9891-3A4E1354E2B1}">
      <dgm:prSet/>
      <dgm:spPr/>
      <dgm:t>
        <a:bodyPr/>
        <a:lstStyle/>
        <a:p>
          <a:pPr>
            <a:lnSpc>
              <a:spcPct val="100000"/>
            </a:lnSpc>
            <a:defRPr cap="all"/>
          </a:pPr>
          <a:r>
            <a:rPr lang="en-US"/>
            <a:t>model "google/flan-t5-large" powerful text-to-text generation capabilities.</a:t>
          </a:r>
        </a:p>
      </dgm:t>
    </dgm:pt>
    <dgm:pt modelId="{CA125AAC-2CA4-41B4-A03B-969C0BC47BD4}" type="parTrans" cxnId="{539ED9DF-CD7E-4E13-A96C-C7416D6A971F}">
      <dgm:prSet/>
      <dgm:spPr/>
      <dgm:t>
        <a:bodyPr/>
        <a:lstStyle/>
        <a:p>
          <a:endParaRPr lang="en-US"/>
        </a:p>
      </dgm:t>
    </dgm:pt>
    <dgm:pt modelId="{A87142E0-346D-4C75-ACB7-8249E057A9CD}" type="sibTrans" cxnId="{539ED9DF-CD7E-4E13-A96C-C7416D6A971F}">
      <dgm:prSet/>
      <dgm:spPr/>
      <dgm:t>
        <a:bodyPr/>
        <a:lstStyle/>
        <a:p>
          <a:endParaRPr lang="en-US"/>
        </a:p>
      </dgm:t>
    </dgm:pt>
    <dgm:pt modelId="{CDB23872-4BBC-42F4-96BE-C11C1B290E17}">
      <dgm:prSet/>
      <dgm:spPr/>
      <dgm:t>
        <a:bodyPr/>
        <a:lstStyle/>
        <a:p>
          <a:pPr>
            <a:lnSpc>
              <a:spcPct val="100000"/>
            </a:lnSpc>
            <a:defRPr cap="all"/>
          </a:pPr>
          <a:r>
            <a:rPr lang="en-US"/>
            <a:t>This model excels in generating coherent responses and handling diverse textual input formats.</a:t>
          </a:r>
        </a:p>
      </dgm:t>
    </dgm:pt>
    <dgm:pt modelId="{2042D0D4-5811-4DAA-A882-932FD52AFCFB}" type="parTrans" cxnId="{3B018ED9-8368-4708-B51F-31BF90493813}">
      <dgm:prSet/>
      <dgm:spPr/>
      <dgm:t>
        <a:bodyPr/>
        <a:lstStyle/>
        <a:p>
          <a:endParaRPr lang="en-US"/>
        </a:p>
      </dgm:t>
    </dgm:pt>
    <dgm:pt modelId="{808CDDDA-48BE-469A-97A0-8EC31A6487FF}" type="sibTrans" cxnId="{3B018ED9-8368-4708-B51F-31BF90493813}">
      <dgm:prSet/>
      <dgm:spPr/>
      <dgm:t>
        <a:bodyPr/>
        <a:lstStyle/>
        <a:p>
          <a:endParaRPr lang="en-US"/>
        </a:p>
      </dgm:t>
    </dgm:pt>
    <dgm:pt modelId="{6CB232EB-28EB-4AE7-BCD2-5F9375519436}">
      <dgm:prSet/>
      <dgm:spPr/>
      <dgm:t>
        <a:bodyPr/>
        <a:lstStyle/>
        <a:p>
          <a:pPr>
            <a:lnSpc>
              <a:spcPct val="100000"/>
            </a:lnSpc>
            <a:defRPr cap="all"/>
          </a:pPr>
          <a:r>
            <a:rPr lang="en-US"/>
            <a:t>goal - developing an effective Q&amp;A Bot.</a:t>
          </a:r>
        </a:p>
      </dgm:t>
    </dgm:pt>
    <dgm:pt modelId="{5CF9B04C-E1A1-4F31-9A5F-67F4AF43A585}" type="parTrans" cxnId="{E293A368-018C-4A23-A572-E45B72B4346B}">
      <dgm:prSet/>
      <dgm:spPr/>
      <dgm:t>
        <a:bodyPr/>
        <a:lstStyle/>
        <a:p>
          <a:endParaRPr lang="en-US"/>
        </a:p>
      </dgm:t>
    </dgm:pt>
    <dgm:pt modelId="{27056F74-6224-49F4-829D-543ECD20211E}" type="sibTrans" cxnId="{E293A368-018C-4A23-A572-E45B72B4346B}">
      <dgm:prSet/>
      <dgm:spPr/>
      <dgm:t>
        <a:bodyPr/>
        <a:lstStyle/>
        <a:p>
          <a:endParaRPr lang="en-US"/>
        </a:p>
      </dgm:t>
    </dgm:pt>
    <dgm:pt modelId="{97C32508-C98B-4DEE-8BEC-E8535D60E289}" type="pres">
      <dgm:prSet presAssocID="{4D5C1DAA-5400-4CC0-B462-10BD112BCB37}" presName="root" presStyleCnt="0">
        <dgm:presLayoutVars>
          <dgm:dir/>
          <dgm:resizeHandles val="exact"/>
        </dgm:presLayoutVars>
      </dgm:prSet>
      <dgm:spPr/>
    </dgm:pt>
    <dgm:pt modelId="{01660C0A-BADA-4165-934C-D3F52BCBCF39}" type="pres">
      <dgm:prSet presAssocID="{8EC2988D-15B3-4809-9891-3A4E1354E2B1}" presName="compNode" presStyleCnt="0"/>
      <dgm:spPr/>
    </dgm:pt>
    <dgm:pt modelId="{97079C3F-5FEE-4D2D-9962-02DAF4143E58}" type="pres">
      <dgm:prSet presAssocID="{8EC2988D-15B3-4809-9891-3A4E1354E2B1}" presName="iconBgRect" presStyleLbl="bgShp" presStyleIdx="0" presStyleCnt="3"/>
      <dgm:spPr/>
    </dgm:pt>
    <dgm:pt modelId="{48481FF1-8C87-4E66-9F35-4E264105B779}" type="pres">
      <dgm:prSet presAssocID="{8EC2988D-15B3-4809-9891-3A4E1354E2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A4E441CC-2274-4E64-A638-7F52D543E273}" type="pres">
      <dgm:prSet presAssocID="{8EC2988D-15B3-4809-9891-3A4E1354E2B1}" presName="spaceRect" presStyleCnt="0"/>
      <dgm:spPr/>
    </dgm:pt>
    <dgm:pt modelId="{A65D7ED8-5CEF-4C50-90AA-0D7B48629928}" type="pres">
      <dgm:prSet presAssocID="{8EC2988D-15B3-4809-9891-3A4E1354E2B1}" presName="textRect" presStyleLbl="revTx" presStyleIdx="0" presStyleCnt="3">
        <dgm:presLayoutVars>
          <dgm:chMax val="1"/>
          <dgm:chPref val="1"/>
        </dgm:presLayoutVars>
      </dgm:prSet>
      <dgm:spPr/>
    </dgm:pt>
    <dgm:pt modelId="{685C8568-CA75-412D-A43B-D06A458B03D6}" type="pres">
      <dgm:prSet presAssocID="{A87142E0-346D-4C75-ACB7-8249E057A9CD}" presName="sibTrans" presStyleCnt="0"/>
      <dgm:spPr/>
    </dgm:pt>
    <dgm:pt modelId="{E978F31A-68DC-4D7B-B3AE-00BAF02110D9}" type="pres">
      <dgm:prSet presAssocID="{CDB23872-4BBC-42F4-96BE-C11C1B290E17}" presName="compNode" presStyleCnt="0"/>
      <dgm:spPr/>
    </dgm:pt>
    <dgm:pt modelId="{8C9083E6-5636-47D2-B258-20F4BD80C0A8}" type="pres">
      <dgm:prSet presAssocID="{CDB23872-4BBC-42F4-96BE-C11C1B290E17}" presName="iconBgRect" presStyleLbl="bgShp" presStyleIdx="1" presStyleCnt="3"/>
      <dgm:spPr/>
    </dgm:pt>
    <dgm:pt modelId="{BE02B264-3266-479C-BEFC-86EA70EAA1CF}" type="pres">
      <dgm:prSet presAssocID="{CDB23872-4BBC-42F4-96BE-C11C1B290E1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53269BBF-623D-472B-9275-C8F81DF24F46}" type="pres">
      <dgm:prSet presAssocID="{CDB23872-4BBC-42F4-96BE-C11C1B290E17}" presName="spaceRect" presStyleCnt="0"/>
      <dgm:spPr/>
    </dgm:pt>
    <dgm:pt modelId="{6BC3010F-61CB-478B-B3AC-58215D7423F3}" type="pres">
      <dgm:prSet presAssocID="{CDB23872-4BBC-42F4-96BE-C11C1B290E17}" presName="textRect" presStyleLbl="revTx" presStyleIdx="1" presStyleCnt="3">
        <dgm:presLayoutVars>
          <dgm:chMax val="1"/>
          <dgm:chPref val="1"/>
        </dgm:presLayoutVars>
      </dgm:prSet>
      <dgm:spPr/>
    </dgm:pt>
    <dgm:pt modelId="{918BF7BB-97EE-4AA0-9E10-84C3DD78A7CE}" type="pres">
      <dgm:prSet presAssocID="{808CDDDA-48BE-469A-97A0-8EC31A6487FF}" presName="sibTrans" presStyleCnt="0"/>
      <dgm:spPr/>
    </dgm:pt>
    <dgm:pt modelId="{1AB37E09-A35E-4857-A20F-ED6BDE6F45ED}" type="pres">
      <dgm:prSet presAssocID="{6CB232EB-28EB-4AE7-BCD2-5F9375519436}" presName="compNode" presStyleCnt="0"/>
      <dgm:spPr/>
    </dgm:pt>
    <dgm:pt modelId="{FE8404F3-F507-43E4-87D3-96C454232B18}" type="pres">
      <dgm:prSet presAssocID="{6CB232EB-28EB-4AE7-BCD2-5F9375519436}" presName="iconBgRect" presStyleLbl="bgShp" presStyleIdx="2" presStyleCnt="3"/>
      <dgm:spPr/>
    </dgm:pt>
    <dgm:pt modelId="{500D104C-C104-48AE-A70B-E18B8CDBD9B8}" type="pres">
      <dgm:prSet presAssocID="{6CB232EB-28EB-4AE7-BCD2-5F937551943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9D843931-CC3E-4B75-9FE7-209CF3E90799}" type="pres">
      <dgm:prSet presAssocID="{6CB232EB-28EB-4AE7-BCD2-5F9375519436}" presName="spaceRect" presStyleCnt="0"/>
      <dgm:spPr/>
    </dgm:pt>
    <dgm:pt modelId="{C6258A61-500D-42A6-8677-98DAE9E5380C}" type="pres">
      <dgm:prSet presAssocID="{6CB232EB-28EB-4AE7-BCD2-5F9375519436}" presName="textRect" presStyleLbl="revTx" presStyleIdx="2" presStyleCnt="3">
        <dgm:presLayoutVars>
          <dgm:chMax val="1"/>
          <dgm:chPref val="1"/>
        </dgm:presLayoutVars>
      </dgm:prSet>
      <dgm:spPr/>
    </dgm:pt>
  </dgm:ptLst>
  <dgm:cxnLst>
    <dgm:cxn modelId="{6FD45605-1CF5-42CA-AA88-F896D00331C9}" type="presOf" srcId="{6CB232EB-28EB-4AE7-BCD2-5F9375519436}" destId="{C6258A61-500D-42A6-8677-98DAE9E5380C}" srcOrd="0" destOrd="0" presId="urn:microsoft.com/office/officeart/2018/5/layout/IconCircleLabelList"/>
    <dgm:cxn modelId="{38598C5D-56D5-43E7-9380-334F9D598528}" type="presOf" srcId="{4D5C1DAA-5400-4CC0-B462-10BD112BCB37}" destId="{97C32508-C98B-4DEE-8BEC-E8535D60E289}" srcOrd="0" destOrd="0" presId="urn:microsoft.com/office/officeart/2018/5/layout/IconCircleLabelList"/>
    <dgm:cxn modelId="{6700A25D-1001-4FEC-BAE5-2A7D81251E69}" type="presOf" srcId="{8EC2988D-15B3-4809-9891-3A4E1354E2B1}" destId="{A65D7ED8-5CEF-4C50-90AA-0D7B48629928}" srcOrd="0" destOrd="0" presId="urn:microsoft.com/office/officeart/2018/5/layout/IconCircleLabelList"/>
    <dgm:cxn modelId="{E293A368-018C-4A23-A572-E45B72B4346B}" srcId="{4D5C1DAA-5400-4CC0-B462-10BD112BCB37}" destId="{6CB232EB-28EB-4AE7-BCD2-5F9375519436}" srcOrd="2" destOrd="0" parTransId="{5CF9B04C-E1A1-4F31-9A5F-67F4AF43A585}" sibTransId="{27056F74-6224-49F4-829D-543ECD20211E}"/>
    <dgm:cxn modelId="{FD2B456E-0265-4D0C-9472-063F3FF17627}" type="presOf" srcId="{CDB23872-4BBC-42F4-96BE-C11C1B290E17}" destId="{6BC3010F-61CB-478B-B3AC-58215D7423F3}" srcOrd="0" destOrd="0" presId="urn:microsoft.com/office/officeart/2018/5/layout/IconCircleLabelList"/>
    <dgm:cxn modelId="{3B018ED9-8368-4708-B51F-31BF90493813}" srcId="{4D5C1DAA-5400-4CC0-B462-10BD112BCB37}" destId="{CDB23872-4BBC-42F4-96BE-C11C1B290E17}" srcOrd="1" destOrd="0" parTransId="{2042D0D4-5811-4DAA-A882-932FD52AFCFB}" sibTransId="{808CDDDA-48BE-469A-97A0-8EC31A6487FF}"/>
    <dgm:cxn modelId="{539ED9DF-CD7E-4E13-A96C-C7416D6A971F}" srcId="{4D5C1DAA-5400-4CC0-B462-10BD112BCB37}" destId="{8EC2988D-15B3-4809-9891-3A4E1354E2B1}" srcOrd="0" destOrd="0" parTransId="{CA125AAC-2CA4-41B4-A03B-969C0BC47BD4}" sibTransId="{A87142E0-346D-4C75-ACB7-8249E057A9CD}"/>
    <dgm:cxn modelId="{6910B4CE-FF63-408B-AB1B-29F6B1EBC35C}" type="presParOf" srcId="{97C32508-C98B-4DEE-8BEC-E8535D60E289}" destId="{01660C0A-BADA-4165-934C-D3F52BCBCF39}" srcOrd="0" destOrd="0" presId="urn:microsoft.com/office/officeart/2018/5/layout/IconCircleLabelList"/>
    <dgm:cxn modelId="{B9A4B52D-5BA9-46B6-AE1B-53B78A293FDC}" type="presParOf" srcId="{01660C0A-BADA-4165-934C-D3F52BCBCF39}" destId="{97079C3F-5FEE-4D2D-9962-02DAF4143E58}" srcOrd="0" destOrd="0" presId="urn:microsoft.com/office/officeart/2018/5/layout/IconCircleLabelList"/>
    <dgm:cxn modelId="{D9A75361-9516-4596-932E-10380065878D}" type="presParOf" srcId="{01660C0A-BADA-4165-934C-D3F52BCBCF39}" destId="{48481FF1-8C87-4E66-9F35-4E264105B779}" srcOrd="1" destOrd="0" presId="urn:microsoft.com/office/officeart/2018/5/layout/IconCircleLabelList"/>
    <dgm:cxn modelId="{5441877E-4DAE-4B1D-9846-059747345CFE}" type="presParOf" srcId="{01660C0A-BADA-4165-934C-D3F52BCBCF39}" destId="{A4E441CC-2274-4E64-A638-7F52D543E273}" srcOrd="2" destOrd="0" presId="urn:microsoft.com/office/officeart/2018/5/layout/IconCircleLabelList"/>
    <dgm:cxn modelId="{C023D04B-A29F-4A4D-ACDF-27BD9949456C}" type="presParOf" srcId="{01660C0A-BADA-4165-934C-D3F52BCBCF39}" destId="{A65D7ED8-5CEF-4C50-90AA-0D7B48629928}" srcOrd="3" destOrd="0" presId="urn:microsoft.com/office/officeart/2018/5/layout/IconCircleLabelList"/>
    <dgm:cxn modelId="{15ED1316-AF8A-4B0A-844F-D2A9BA5996A4}" type="presParOf" srcId="{97C32508-C98B-4DEE-8BEC-E8535D60E289}" destId="{685C8568-CA75-412D-A43B-D06A458B03D6}" srcOrd="1" destOrd="0" presId="urn:microsoft.com/office/officeart/2018/5/layout/IconCircleLabelList"/>
    <dgm:cxn modelId="{A0DB74B5-488A-4761-BC71-6DA8C5D349C8}" type="presParOf" srcId="{97C32508-C98B-4DEE-8BEC-E8535D60E289}" destId="{E978F31A-68DC-4D7B-B3AE-00BAF02110D9}" srcOrd="2" destOrd="0" presId="urn:microsoft.com/office/officeart/2018/5/layout/IconCircleLabelList"/>
    <dgm:cxn modelId="{DA6AC4DA-F671-4406-8B23-B06A5F351EFB}" type="presParOf" srcId="{E978F31A-68DC-4D7B-B3AE-00BAF02110D9}" destId="{8C9083E6-5636-47D2-B258-20F4BD80C0A8}" srcOrd="0" destOrd="0" presId="urn:microsoft.com/office/officeart/2018/5/layout/IconCircleLabelList"/>
    <dgm:cxn modelId="{2228CC3F-FD3D-4787-8132-1283A4F12EA7}" type="presParOf" srcId="{E978F31A-68DC-4D7B-B3AE-00BAF02110D9}" destId="{BE02B264-3266-479C-BEFC-86EA70EAA1CF}" srcOrd="1" destOrd="0" presId="urn:microsoft.com/office/officeart/2018/5/layout/IconCircleLabelList"/>
    <dgm:cxn modelId="{A9CB4E38-DC79-4775-B917-AB450D8CE4B6}" type="presParOf" srcId="{E978F31A-68DC-4D7B-B3AE-00BAF02110D9}" destId="{53269BBF-623D-472B-9275-C8F81DF24F46}" srcOrd="2" destOrd="0" presId="urn:microsoft.com/office/officeart/2018/5/layout/IconCircleLabelList"/>
    <dgm:cxn modelId="{CBC5B496-1A5D-4CCE-8736-9AF25D3BDCEA}" type="presParOf" srcId="{E978F31A-68DC-4D7B-B3AE-00BAF02110D9}" destId="{6BC3010F-61CB-478B-B3AC-58215D7423F3}" srcOrd="3" destOrd="0" presId="urn:microsoft.com/office/officeart/2018/5/layout/IconCircleLabelList"/>
    <dgm:cxn modelId="{A2537A6D-985E-4BAA-8855-6F08B33D9ED8}" type="presParOf" srcId="{97C32508-C98B-4DEE-8BEC-E8535D60E289}" destId="{918BF7BB-97EE-4AA0-9E10-84C3DD78A7CE}" srcOrd="3" destOrd="0" presId="urn:microsoft.com/office/officeart/2018/5/layout/IconCircleLabelList"/>
    <dgm:cxn modelId="{05A41E72-74AE-403F-8A9E-125B0F7BD603}" type="presParOf" srcId="{97C32508-C98B-4DEE-8BEC-E8535D60E289}" destId="{1AB37E09-A35E-4857-A20F-ED6BDE6F45ED}" srcOrd="4" destOrd="0" presId="urn:microsoft.com/office/officeart/2018/5/layout/IconCircleLabelList"/>
    <dgm:cxn modelId="{A06AD5C9-3E77-4EC9-969D-90C62725789F}" type="presParOf" srcId="{1AB37E09-A35E-4857-A20F-ED6BDE6F45ED}" destId="{FE8404F3-F507-43E4-87D3-96C454232B18}" srcOrd="0" destOrd="0" presId="urn:microsoft.com/office/officeart/2018/5/layout/IconCircleLabelList"/>
    <dgm:cxn modelId="{D4AD74C3-890D-40BA-9A59-2B9DC49CCF88}" type="presParOf" srcId="{1AB37E09-A35E-4857-A20F-ED6BDE6F45ED}" destId="{500D104C-C104-48AE-A70B-E18B8CDBD9B8}" srcOrd="1" destOrd="0" presId="urn:microsoft.com/office/officeart/2018/5/layout/IconCircleLabelList"/>
    <dgm:cxn modelId="{01966DEC-9D65-42AE-8B05-C46DDCE0BA11}" type="presParOf" srcId="{1AB37E09-A35E-4857-A20F-ED6BDE6F45ED}" destId="{9D843931-CC3E-4B75-9FE7-209CF3E90799}" srcOrd="2" destOrd="0" presId="urn:microsoft.com/office/officeart/2018/5/layout/IconCircleLabelList"/>
    <dgm:cxn modelId="{A21A00CD-23B8-45F7-B789-39B3E4F82009}" type="presParOf" srcId="{1AB37E09-A35E-4857-A20F-ED6BDE6F45ED}" destId="{C6258A61-500D-42A6-8677-98DAE9E5380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1B1AEB-C431-4AF7-931E-C5FADB3BB254}"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25D6032-1869-4161-A65C-63C864BC8D0F}">
      <dgm:prSet/>
      <dgm:spPr/>
      <dgm:t>
        <a:bodyPr/>
        <a:lstStyle/>
        <a:p>
          <a:r>
            <a:rPr lang="en-US"/>
            <a:t>-Custom LLM Class (</a:t>
          </a:r>
          <a:r>
            <a:rPr lang="en-US" err="1"/>
            <a:t>customLLM</a:t>
          </a:r>
          <a:r>
            <a:rPr lang="en-US"/>
            <a:t>): Responsible for text generation tasks.</a:t>
          </a:r>
        </a:p>
      </dgm:t>
    </dgm:pt>
    <dgm:pt modelId="{58C5A8E0-6912-4F9D-8CB9-AEE346DCB937}" type="parTrans" cxnId="{46D7566F-EC3B-480C-A089-97CF3DD153A4}">
      <dgm:prSet/>
      <dgm:spPr/>
      <dgm:t>
        <a:bodyPr/>
        <a:lstStyle/>
        <a:p>
          <a:endParaRPr lang="en-US"/>
        </a:p>
      </dgm:t>
    </dgm:pt>
    <dgm:pt modelId="{A017C7F1-5E56-4386-B32A-2CAE1B0F69FD}" type="sibTrans" cxnId="{46D7566F-EC3B-480C-A089-97CF3DD153A4}">
      <dgm:prSet/>
      <dgm:spPr/>
      <dgm:t>
        <a:bodyPr/>
        <a:lstStyle/>
        <a:p>
          <a:endParaRPr lang="en-US"/>
        </a:p>
      </dgm:t>
    </dgm:pt>
    <dgm:pt modelId="{FDA33612-D6AD-4F7A-ACE8-DC07F355C1F5}">
      <dgm:prSet phldr="0"/>
      <dgm:spPr/>
      <dgm:t>
        <a:bodyPr/>
        <a:lstStyle/>
        <a:p>
          <a:r>
            <a:rPr lang="en-US">
              <a:latin typeface="Calibri Light" panose="020F0302020204030204"/>
            </a:rPr>
            <a:t>The </a:t>
          </a:r>
          <a:r>
            <a:rPr lang="en-US" err="1"/>
            <a:t>GPTVectorStoreIndex</a:t>
          </a:r>
          <a:r>
            <a:rPr lang="en-US"/>
            <a:t> is used to query for a response based on the user input.</a:t>
          </a:r>
          <a:r>
            <a:rPr lang="en-US">
              <a:latin typeface="Calibri Light" panose="020F0302020204030204"/>
            </a:rPr>
            <a:t> </a:t>
          </a:r>
        </a:p>
      </dgm:t>
    </dgm:pt>
    <dgm:pt modelId="{813A6F12-29CE-4FFC-97EC-B82C228AF1F7}" type="parTrans" cxnId="{7FAA5005-0332-4B23-AEBE-DB67411258EB}">
      <dgm:prSet/>
      <dgm:spPr/>
    </dgm:pt>
    <dgm:pt modelId="{4BD61003-A0F0-48FA-BE38-9CA690E2A82F}" type="sibTrans" cxnId="{7FAA5005-0332-4B23-AEBE-DB67411258EB}">
      <dgm:prSet/>
      <dgm:spPr/>
    </dgm:pt>
    <dgm:pt modelId="{5E46FB39-0C54-42A3-8164-69B4E073683D}" type="pres">
      <dgm:prSet presAssocID="{6E1B1AEB-C431-4AF7-931E-C5FADB3BB254}" presName="root" presStyleCnt="0">
        <dgm:presLayoutVars>
          <dgm:dir/>
          <dgm:resizeHandles val="exact"/>
        </dgm:presLayoutVars>
      </dgm:prSet>
      <dgm:spPr/>
    </dgm:pt>
    <dgm:pt modelId="{C2EF5203-69BA-4AD4-9049-D8BE442FF597}" type="pres">
      <dgm:prSet presAssocID="{025D6032-1869-4161-A65C-63C864BC8D0F}" presName="compNode" presStyleCnt="0"/>
      <dgm:spPr/>
    </dgm:pt>
    <dgm:pt modelId="{0FF40CEB-3060-437B-B491-0B062EB6615B}" type="pres">
      <dgm:prSet presAssocID="{025D6032-1869-4161-A65C-63C864BC8D0F}" presName="bgRect" presStyleLbl="bgShp" presStyleIdx="0" presStyleCnt="2"/>
      <dgm:spPr/>
    </dgm:pt>
    <dgm:pt modelId="{1AC146A9-8825-4A5E-954A-62E7EE4A48A3}" type="pres">
      <dgm:prSet presAssocID="{025D6032-1869-4161-A65C-63C864BC8D0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7DC95D10-C6B3-42F8-ABF1-9D97A5723D7D}" type="pres">
      <dgm:prSet presAssocID="{025D6032-1869-4161-A65C-63C864BC8D0F}" presName="spaceRect" presStyleCnt="0"/>
      <dgm:spPr/>
    </dgm:pt>
    <dgm:pt modelId="{01E5485E-897D-4229-A8C5-B4D44922BB2B}" type="pres">
      <dgm:prSet presAssocID="{025D6032-1869-4161-A65C-63C864BC8D0F}" presName="parTx" presStyleLbl="revTx" presStyleIdx="0" presStyleCnt="2">
        <dgm:presLayoutVars>
          <dgm:chMax val="0"/>
          <dgm:chPref val="0"/>
        </dgm:presLayoutVars>
      </dgm:prSet>
      <dgm:spPr/>
    </dgm:pt>
    <dgm:pt modelId="{088395B9-095B-44EC-8D67-16D43018BC34}" type="pres">
      <dgm:prSet presAssocID="{A017C7F1-5E56-4386-B32A-2CAE1B0F69FD}" presName="sibTrans" presStyleCnt="0"/>
      <dgm:spPr/>
    </dgm:pt>
    <dgm:pt modelId="{C80B0889-CC27-4C08-8937-82D4EAC7B4F3}" type="pres">
      <dgm:prSet presAssocID="{FDA33612-D6AD-4F7A-ACE8-DC07F355C1F5}" presName="compNode" presStyleCnt="0"/>
      <dgm:spPr/>
    </dgm:pt>
    <dgm:pt modelId="{0C9B5E99-E480-4328-8DFE-CF3F6796FFFD}" type="pres">
      <dgm:prSet presAssocID="{FDA33612-D6AD-4F7A-ACE8-DC07F355C1F5}" presName="bgRect" presStyleLbl="bgShp" presStyleIdx="1" presStyleCnt="2"/>
      <dgm:spPr/>
    </dgm:pt>
    <dgm:pt modelId="{9D8C0137-97E0-45B4-A179-4AA9ECEB6467}" type="pres">
      <dgm:prSet presAssocID="{FDA33612-D6AD-4F7A-ACE8-DC07F355C1F5}" presName="iconRect" presStyleLbl="node1" presStyleIdx="1" presStyleCnt="2"/>
      <dgm:spPr>
        <a:ln>
          <a:noFill/>
        </a:ln>
      </dgm:spPr>
    </dgm:pt>
    <dgm:pt modelId="{4D41B94D-C285-45B3-856B-F2871A33706A}" type="pres">
      <dgm:prSet presAssocID="{FDA33612-D6AD-4F7A-ACE8-DC07F355C1F5}" presName="spaceRect" presStyleCnt="0"/>
      <dgm:spPr/>
    </dgm:pt>
    <dgm:pt modelId="{01B56958-A558-42BE-B138-CEC219157523}" type="pres">
      <dgm:prSet presAssocID="{FDA33612-D6AD-4F7A-ACE8-DC07F355C1F5}" presName="parTx" presStyleLbl="revTx" presStyleIdx="1" presStyleCnt="2">
        <dgm:presLayoutVars>
          <dgm:chMax val="0"/>
          <dgm:chPref val="0"/>
        </dgm:presLayoutVars>
      </dgm:prSet>
      <dgm:spPr/>
    </dgm:pt>
  </dgm:ptLst>
  <dgm:cxnLst>
    <dgm:cxn modelId="{7FAA5005-0332-4B23-AEBE-DB67411258EB}" srcId="{6E1B1AEB-C431-4AF7-931E-C5FADB3BB254}" destId="{FDA33612-D6AD-4F7A-ACE8-DC07F355C1F5}" srcOrd="1" destOrd="0" parTransId="{813A6F12-29CE-4FFC-97EC-B82C228AF1F7}" sibTransId="{4BD61003-A0F0-48FA-BE38-9CA690E2A82F}"/>
    <dgm:cxn modelId="{D9E1090A-E46A-4319-8F0F-576742F07AD4}" type="presOf" srcId="{FDA33612-D6AD-4F7A-ACE8-DC07F355C1F5}" destId="{01B56958-A558-42BE-B138-CEC219157523}" srcOrd="0" destOrd="0" presId="urn:microsoft.com/office/officeart/2018/2/layout/IconVerticalSolidList"/>
    <dgm:cxn modelId="{46D7566F-EC3B-480C-A089-97CF3DD153A4}" srcId="{6E1B1AEB-C431-4AF7-931E-C5FADB3BB254}" destId="{025D6032-1869-4161-A65C-63C864BC8D0F}" srcOrd="0" destOrd="0" parTransId="{58C5A8E0-6912-4F9D-8CB9-AEE346DCB937}" sibTransId="{A017C7F1-5E56-4386-B32A-2CAE1B0F69FD}"/>
    <dgm:cxn modelId="{1D8A5F95-2DD7-418C-9972-695B8C6191D0}" type="presOf" srcId="{025D6032-1869-4161-A65C-63C864BC8D0F}" destId="{01E5485E-897D-4229-A8C5-B4D44922BB2B}" srcOrd="0" destOrd="0" presId="urn:microsoft.com/office/officeart/2018/2/layout/IconVerticalSolidList"/>
    <dgm:cxn modelId="{DBEAECF3-E541-40ED-9813-FFF18CBB7F5D}" type="presOf" srcId="{6E1B1AEB-C431-4AF7-931E-C5FADB3BB254}" destId="{5E46FB39-0C54-42A3-8164-69B4E073683D}" srcOrd="0" destOrd="0" presId="urn:microsoft.com/office/officeart/2018/2/layout/IconVerticalSolidList"/>
    <dgm:cxn modelId="{2EF48072-9AEF-4D17-94A3-9F0762FDC3AD}" type="presParOf" srcId="{5E46FB39-0C54-42A3-8164-69B4E073683D}" destId="{C2EF5203-69BA-4AD4-9049-D8BE442FF597}" srcOrd="0" destOrd="0" presId="urn:microsoft.com/office/officeart/2018/2/layout/IconVerticalSolidList"/>
    <dgm:cxn modelId="{18916A72-9D79-4ED6-B790-1545E2EC3CC9}" type="presParOf" srcId="{C2EF5203-69BA-4AD4-9049-D8BE442FF597}" destId="{0FF40CEB-3060-437B-B491-0B062EB6615B}" srcOrd="0" destOrd="0" presId="urn:microsoft.com/office/officeart/2018/2/layout/IconVerticalSolidList"/>
    <dgm:cxn modelId="{81AF352C-8EAF-49CA-9DE4-4A5C9444F027}" type="presParOf" srcId="{C2EF5203-69BA-4AD4-9049-D8BE442FF597}" destId="{1AC146A9-8825-4A5E-954A-62E7EE4A48A3}" srcOrd="1" destOrd="0" presId="urn:microsoft.com/office/officeart/2018/2/layout/IconVerticalSolidList"/>
    <dgm:cxn modelId="{627C8FCE-7D4F-4BDF-8F9B-422485866AA2}" type="presParOf" srcId="{C2EF5203-69BA-4AD4-9049-D8BE442FF597}" destId="{7DC95D10-C6B3-42F8-ABF1-9D97A5723D7D}" srcOrd="2" destOrd="0" presId="urn:microsoft.com/office/officeart/2018/2/layout/IconVerticalSolidList"/>
    <dgm:cxn modelId="{BAF7E2A5-7E03-4F25-83BC-E7672E9607C9}" type="presParOf" srcId="{C2EF5203-69BA-4AD4-9049-D8BE442FF597}" destId="{01E5485E-897D-4229-A8C5-B4D44922BB2B}" srcOrd="3" destOrd="0" presId="urn:microsoft.com/office/officeart/2018/2/layout/IconVerticalSolidList"/>
    <dgm:cxn modelId="{F275B691-5ADF-48B1-85DC-39A7BD6ADD8D}" type="presParOf" srcId="{5E46FB39-0C54-42A3-8164-69B4E073683D}" destId="{088395B9-095B-44EC-8D67-16D43018BC34}" srcOrd="1" destOrd="0" presId="urn:microsoft.com/office/officeart/2018/2/layout/IconVerticalSolidList"/>
    <dgm:cxn modelId="{9F3DE725-649E-4528-B321-9ECE3B6D836A}" type="presParOf" srcId="{5E46FB39-0C54-42A3-8164-69B4E073683D}" destId="{C80B0889-CC27-4C08-8937-82D4EAC7B4F3}" srcOrd="2" destOrd="0" presId="urn:microsoft.com/office/officeart/2018/2/layout/IconVerticalSolidList"/>
    <dgm:cxn modelId="{DDECDCED-7F0D-46A1-A29D-AE030AB11773}" type="presParOf" srcId="{C80B0889-CC27-4C08-8937-82D4EAC7B4F3}" destId="{0C9B5E99-E480-4328-8DFE-CF3F6796FFFD}" srcOrd="0" destOrd="0" presId="urn:microsoft.com/office/officeart/2018/2/layout/IconVerticalSolidList"/>
    <dgm:cxn modelId="{63B6B995-4DB8-4DC9-AF6B-15C75E5DB990}" type="presParOf" srcId="{C80B0889-CC27-4C08-8937-82D4EAC7B4F3}" destId="{9D8C0137-97E0-45B4-A179-4AA9ECEB6467}" srcOrd="1" destOrd="0" presId="urn:microsoft.com/office/officeart/2018/2/layout/IconVerticalSolidList"/>
    <dgm:cxn modelId="{C6D4EA64-5EE1-42EF-A3AA-D80B930BC88E}" type="presParOf" srcId="{C80B0889-CC27-4C08-8937-82D4EAC7B4F3}" destId="{4D41B94D-C285-45B3-856B-F2871A33706A}" srcOrd="2" destOrd="0" presId="urn:microsoft.com/office/officeart/2018/2/layout/IconVerticalSolidList"/>
    <dgm:cxn modelId="{1EA947E0-3B1E-4245-A9BD-82B4AB1F21DE}" type="presParOf" srcId="{C80B0889-CC27-4C08-8937-82D4EAC7B4F3}" destId="{01B56958-A558-42BE-B138-CEC2191575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02A311-77BC-4A23-9DD8-E12A6510B7A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E6B080-5838-4CE8-BD05-5FC98F711198}">
      <dgm:prSet/>
      <dgm:spPr/>
      <dgm:t>
        <a:bodyPr/>
        <a:lstStyle/>
        <a:p>
          <a:r>
            <a:rPr lang="en-CA"/>
            <a:t>Gradio.io Integration: Provides an interactive and intuitive interface.</a:t>
          </a:r>
          <a:endParaRPr lang="en-US"/>
        </a:p>
      </dgm:t>
    </dgm:pt>
    <dgm:pt modelId="{4726846B-44E1-4E7E-BC44-A7C938F88434}" type="parTrans" cxnId="{A47FD98C-71CB-4093-B9F6-4DE08775CC91}">
      <dgm:prSet/>
      <dgm:spPr/>
      <dgm:t>
        <a:bodyPr/>
        <a:lstStyle/>
        <a:p>
          <a:endParaRPr lang="en-US"/>
        </a:p>
      </dgm:t>
    </dgm:pt>
    <dgm:pt modelId="{D7C184A1-D45C-4D28-B140-CF80C476725F}" type="sibTrans" cxnId="{A47FD98C-71CB-4093-B9F6-4DE08775CC91}">
      <dgm:prSet/>
      <dgm:spPr/>
      <dgm:t>
        <a:bodyPr/>
        <a:lstStyle/>
        <a:p>
          <a:endParaRPr lang="en-US"/>
        </a:p>
      </dgm:t>
    </dgm:pt>
    <dgm:pt modelId="{069DE3D8-4413-49FB-9582-CC949B6D554F}">
      <dgm:prSet/>
      <dgm:spPr/>
      <dgm:t>
        <a:bodyPr/>
        <a:lstStyle/>
        <a:p>
          <a:r>
            <a:rPr lang="en-CA"/>
            <a:t>Input Text Document Tab: Users input text documents to build the Q&amp;A index.</a:t>
          </a:r>
          <a:endParaRPr lang="en-US"/>
        </a:p>
      </dgm:t>
    </dgm:pt>
    <dgm:pt modelId="{5CE0A8BE-1ADE-4BC6-85B5-85414E7409BE}" type="parTrans" cxnId="{89AECD91-4D63-4905-8099-C505AFB4DA30}">
      <dgm:prSet/>
      <dgm:spPr/>
      <dgm:t>
        <a:bodyPr/>
        <a:lstStyle/>
        <a:p>
          <a:endParaRPr lang="en-US"/>
        </a:p>
      </dgm:t>
    </dgm:pt>
    <dgm:pt modelId="{4D6A203B-5C35-4E71-929E-4897D5AFE807}" type="sibTrans" cxnId="{89AECD91-4D63-4905-8099-C505AFB4DA30}">
      <dgm:prSet/>
      <dgm:spPr/>
      <dgm:t>
        <a:bodyPr/>
        <a:lstStyle/>
        <a:p>
          <a:endParaRPr lang="en-US"/>
        </a:p>
      </dgm:t>
    </dgm:pt>
    <dgm:pt modelId="{CC60F639-AC88-4E82-AA93-AC5F55B4CCC8}">
      <dgm:prSet/>
      <dgm:spPr/>
      <dgm:t>
        <a:bodyPr/>
        <a:lstStyle/>
        <a:p>
          <a:r>
            <a:rPr lang="en-CA"/>
            <a:t>Knowledge Bot Tab: Users engage in real-time conversations with the Q&amp;A Bot.</a:t>
          </a:r>
          <a:endParaRPr lang="en-US"/>
        </a:p>
      </dgm:t>
    </dgm:pt>
    <dgm:pt modelId="{E747C427-ADFF-4A30-ABBD-B856181FDA32}" type="parTrans" cxnId="{AD2D46E6-87A9-4475-A619-4B269BD17999}">
      <dgm:prSet/>
      <dgm:spPr/>
      <dgm:t>
        <a:bodyPr/>
        <a:lstStyle/>
        <a:p>
          <a:endParaRPr lang="en-US"/>
        </a:p>
      </dgm:t>
    </dgm:pt>
    <dgm:pt modelId="{B023FDDF-8A90-4A67-94F2-697C4AB53448}" type="sibTrans" cxnId="{AD2D46E6-87A9-4475-A619-4B269BD17999}">
      <dgm:prSet/>
      <dgm:spPr/>
      <dgm:t>
        <a:bodyPr/>
        <a:lstStyle/>
        <a:p>
          <a:endParaRPr lang="en-US"/>
        </a:p>
      </dgm:t>
    </dgm:pt>
    <dgm:pt modelId="{DAFB0CD5-DD26-4B30-882E-44AC5D7C11F1}" type="pres">
      <dgm:prSet presAssocID="{FC02A311-77BC-4A23-9DD8-E12A6510B7A8}" presName="root" presStyleCnt="0">
        <dgm:presLayoutVars>
          <dgm:dir/>
          <dgm:resizeHandles val="exact"/>
        </dgm:presLayoutVars>
      </dgm:prSet>
      <dgm:spPr/>
    </dgm:pt>
    <dgm:pt modelId="{1A206187-0B6E-4B13-9E7D-350035383C1B}" type="pres">
      <dgm:prSet presAssocID="{9AE6B080-5838-4CE8-BD05-5FC98F711198}" presName="compNode" presStyleCnt="0"/>
      <dgm:spPr/>
    </dgm:pt>
    <dgm:pt modelId="{5A2A49E1-27EB-4346-862F-C355FC3CDD62}" type="pres">
      <dgm:prSet presAssocID="{9AE6B080-5838-4CE8-BD05-5FC98F711198}" presName="bgRect" presStyleLbl="bgShp" presStyleIdx="0" presStyleCnt="3"/>
      <dgm:spPr/>
    </dgm:pt>
    <dgm:pt modelId="{6FA39E9B-50E2-40C6-AB2F-BC83FB2E8D9E}" type="pres">
      <dgm:prSet presAssocID="{9AE6B080-5838-4CE8-BD05-5FC98F71119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AF8CE6C8-CFF4-4E46-ABA7-3629F995B4E8}" type="pres">
      <dgm:prSet presAssocID="{9AE6B080-5838-4CE8-BD05-5FC98F711198}" presName="spaceRect" presStyleCnt="0"/>
      <dgm:spPr/>
    </dgm:pt>
    <dgm:pt modelId="{80E3C1F0-D290-4DE2-98B6-20B632739EE9}" type="pres">
      <dgm:prSet presAssocID="{9AE6B080-5838-4CE8-BD05-5FC98F711198}" presName="parTx" presStyleLbl="revTx" presStyleIdx="0" presStyleCnt="3">
        <dgm:presLayoutVars>
          <dgm:chMax val="0"/>
          <dgm:chPref val="0"/>
        </dgm:presLayoutVars>
      </dgm:prSet>
      <dgm:spPr/>
    </dgm:pt>
    <dgm:pt modelId="{A1F15635-F0E2-4817-9F81-80C05422B1D5}" type="pres">
      <dgm:prSet presAssocID="{D7C184A1-D45C-4D28-B140-CF80C476725F}" presName="sibTrans" presStyleCnt="0"/>
      <dgm:spPr/>
    </dgm:pt>
    <dgm:pt modelId="{4B10FE58-9A4E-4F78-9839-8B6A1528A54B}" type="pres">
      <dgm:prSet presAssocID="{069DE3D8-4413-49FB-9582-CC949B6D554F}" presName="compNode" presStyleCnt="0"/>
      <dgm:spPr/>
    </dgm:pt>
    <dgm:pt modelId="{D96CF73E-B14A-407F-8D6D-EF81D9E46846}" type="pres">
      <dgm:prSet presAssocID="{069DE3D8-4413-49FB-9582-CC949B6D554F}" presName="bgRect" presStyleLbl="bgShp" presStyleIdx="1" presStyleCnt="3"/>
      <dgm:spPr/>
    </dgm:pt>
    <dgm:pt modelId="{BA3EBFDB-23AA-4717-8FBF-0501EC08C917}" type="pres">
      <dgm:prSet presAssocID="{069DE3D8-4413-49FB-9582-CC949B6D55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21A23EE0-9060-4267-AA25-7E342E8C38ED}" type="pres">
      <dgm:prSet presAssocID="{069DE3D8-4413-49FB-9582-CC949B6D554F}" presName="spaceRect" presStyleCnt="0"/>
      <dgm:spPr/>
    </dgm:pt>
    <dgm:pt modelId="{B7DC08AC-5B98-4995-96AE-E09226BF302D}" type="pres">
      <dgm:prSet presAssocID="{069DE3D8-4413-49FB-9582-CC949B6D554F}" presName="parTx" presStyleLbl="revTx" presStyleIdx="1" presStyleCnt="3">
        <dgm:presLayoutVars>
          <dgm:chMax val="0"/>
          <dgm:chPref val="0"/>
        </dgm:presLayoutVars>
      </dgm:prSet>
      <dgm:spPr/>
    </dgm:pt>
    <dgm:pt modelId="{58BEA0D1-CA5E-431C-AEEF-D10ADB439769}" type="pres">
      <dgm:prSet presAssocID="{4D6A203B-5C35-4E71-929E-4897D5AFE807}" presName="sibTrans" presStyleCnt="0"/>
      <dgm:spPr/>
    </dgm:pt>
    <dgm:pt modelId="{903C1376-C3B1-4E5E-BF6E-4AE47FBEC2AC}" type="pres">
      <dgm:prSet presAssocID="{CC60F639-AC88-4E82-AA93-AC5F55B4CCC8}" presName="compNode" presStyleCnt="0"/>
      <dgm:spPr/>
    </dgm:pt>
    <dgm:pt modelId="{42520B91-0649-45A1-A45A-8F2B75D6ACDF}" type="pres">
      <dgm:prSet presAssocID="{CC60F639-AC88-4E82-AA93-AC5F55B4CCC8}" presName="bgRect" presStyleLbl="bgShp" presStyleIdx="2" presStyleCnt="3"/>
      <dgm:spPr/>
    </dgm:pt>
    <dgm:pt modelId="{721AF680-2CC3-4C01-88EB-7B7A2C3BF923}" type="pres">
      <dgm:prSet presAssocID="{CC60F639-AC88-4E82-AA93-AC5F55B4CCC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840FE831-1A85-48F9-878A-3B703F8AE011}" type="pres">
      <dgm:prSet presAssocID="{CC60F639-AC88-4E82-AA93-AC5F55B4CCC8}" presName="spaceRect" presStyleCnt="0"/>
      <dgm:spPr/>
    </dgm:pt>
    <dgm:pt modelId="{00FC039A-07D7-4D68-A7FC-B47621296A98}" type="pres">
      <dgm:prSet presAssocID="{CC60F639-AC88-4E82-AA93-AC5F55B4CCC8}" presName="parTx" presStyleLbl="revTx" presStyleIdx="2" presStyleCnt="3">
        <dgm:presLayoutVars>
          <dgm:chMax val="0"/>
          <dgm:chPref val="0"/>
        </dgm:presLayoutVars>
      </dgm:prSet>
      <dgm:spPr/>
    </dgm:pt>
  </dgm:ptLst>
  <dgm:cxnLst>
    <dgm:cxn modelId="{901F9043-F6FD-4A10-B780-147117326373}" type="presOf" srcId="{069DE3D8-4413-49FB-9582-CC949B6D554F}" destId="{B7DC08AC-5B98-4995-96AE-E09226BF302D}" srcOrd="0" destOrd="0" presId="urn:microsoft.com/office/officeart/2018/2/layout/IconVerticalSolidList"/>
    <dgm:cxn modelId="{9D7E8F84-BE48-4339-BB71-226E2CEFB32A}" type="presOf" srcId="{CC60F639-AC88-4E82-AA93-AC5F55B4CCC8}" destId="{00FC039A-07D7-4D68-A7FC-B47621296A98}" srcOrd="0" destOrd="0" presId="urn:microsoft.com/office/officeart/2018/2/layout/IconVerticalSolidList"/>
    <dgm:cxn modelId="{A47FD98C-71CB-4093-B9F6-4DE08775CC91}" srcId="{FC02A311-77BC-4A23-9DD8-E12A6510B7A8}" destId="{9AE6B080-5838-4CE8-BD05-5FC98F711198}" srcOrd="0" destOrd="0" parTransId="{4726846B-44E1-4E7E-BC44-A7C938F88434}" sibTransId="{D7C184A1-D45C-4D28-B140-CF80C476725F}"/>
    <dgm:cxn modelId="{89AECD91-4D63-4905-8099-C505AFB4DA30}" srcId="{FC02A311-77BC-4A23-9DD8-E12A6510B7A8}" destId="{069DE3D8-4413-49FB-9582-CC949B6D554F}" srcOrd="1" destOrd="0" parTransId="{5CE0A8BE-1ADE-4BC6-85B5-85414E7409BE}" sibTransId="{4D6A203B-5C35-4E71-929E-4897D5AFE807}"/>
    <dgm:cxn modelId="{58A91796-B11E-4812-A3C0-50FB148220E8}" type="presOf" srcId="{FC02A311-77BC-4A23-9DD8-E12A6510B7A8}" destId="{DAFB0CD5-DD26-4B30-882E-44AC5D7C11F1}" srcOrd="0" destOrd="0" presId="urn:microsoft.com/office/officeart/2018/2/layout/IconVerticalSolidList"/>
    <dgm:cxn modelId="{EE2DF2CC-820B-4786-8A03-E08C3DDE7ECB}" type="presOf" srcId="{9AE6B080-5838-4CE8-BD05-5FC98F711198}" destId="{80E3C1F0-D290-4DE2-98B6-20B632739EE9}" srcOrd="0" destOrd="0" presId="urn:microsoft.com/office/officeart/2018/2/layout/IconVerticalSolidList"/>
    <dgm:cxn modelId="{AD2D46E6-87A9-4475-A619-4B269BD17999}" srcId="{FC02A311-77BC-4A23-9DD8-E12A6510B7A8}" destId="{CC60F639-AC88-4E82-AA93-AC5F55B4CCC8}" srcOrd="2" destOrd="0" parTransId="{E747C427-ADFF-4A30-ABBD-B856181FDA32}" sibTransId="{B023FDDF-8A90-4A67-94F2-697C4AB53448}"/>
    <dgm:cxn modelId="{4CA3BFE7-60DE-4E61-8287-F9AF7C8E3E04}" type="presParOf" srcId="{DAFB0CD5-DD26-4B30-882E-44AC5D7C11F1}" destId="{1A206187-0B6E-4B13-9E7D-350035383C1B}" srcOrd="0" destOrd="0" presId="urn:microsoft.com/office/officeart/2018/2/layout/IconVerticalSolidList"/>
    <dgm:cxn modelId="{EE28A123-465A-4830-8830-5F07D65AD1E7}" type="presParOf" srcId="{1A206187-0B6E-4B13-9E7D-350035383C1B}" destId="{5A2A49E1-27EB-4346-862F-C355FC3CDD62}" srcOrd="0" destOrd="0" presId="urn:microsoft.com/office/officeart/2018/2/layout/IconVerticalSolidList"/>
    <dgm:cxn modelId="{6C546A74-6582-4ABB-92CC-ADAACC9DE9E2}" type="presParOf" srcId="{1A206187-0B6E-4B13-9E7D-350035383C1B}" destId="{6FA39E9B-50E2-40C6-AB2F-BC83FB2E8D9E}" srcOrd="1" destOrd="0" presId="urn:microsoft.com/office/officeart/2018/2/layout/IconVerticalSolidList"/>
    <dgm:cxn modelId="{08FA0A62-9068-4EB6-9994-A4998AEE6A49}" type="presParOf" srcId="{1A206187-0B6E-4B13-9E7D-350035383C1B}" destId="{AF8CE6C8-CFF4-4E46-ABA7-3629F995B4E8}" srcOrd="2" destOrd="0" presId="urn:microsoft.com/office/officeart/2018/2/layout/IconVerticalSolidList"/>
    <dgm:cxn modelId="{891E3214-AE7A-4F5F-8548-354D4F35EC49}" type="presParOf" srcId="{1A206187-0B6E-4B13-9E7D-350035383C1B}" destId="{80E3C1F0-D290-4DE2-98B6-20B632739EE9}" srcOrd="3" destOrd="0" presId="urn:microsoft.com/office/officeart/2018/2/layout/IconVerticalSolidList"/>
    <dgm:cxn modelId="{5540BF0E-22E2-43B7-96BD-582ACB4A5F3F}" type="presParOf" srcId="{DAFB0CD5-DD26-4B30-882E-44AC5D7C11F1}" destId="{A1F15635-F0E2-4817-9F81-80C05422B1D5}" srcOrd="1" destOrd="0" presId="urn:microsoft.com/office/officeart/2018/2/layout/IconVerticalSolidList"/>
    <dgm:cxn modelId="{A9C51F86-5F9F-4980-B970-EA1F06F79429}" type="presParOf" srcId="{DAFB0CD5-DD26-4B30-882E-44AC5D7C11F1}" destId="{4B10FE58-9A4E-4F78-9839-8B6A1528A54B}" srcOrd="2" destOrd="0" presId="urn:microsoft.com/office/officeart/2018/2/layout/IconVerticalSolidList"/>
    <dgm:cxn modelId="{3282F703-CB16-4C7D-866B-D970D11C4B72}" type="presParOf" srcId="{4B10FE58-9A4E-4F78-9839-8B6A1528A54B}" destId="{D96CF73E-B14A-407F-8D6D-EF81D9E46846}" srcOrd="0" destOrd="0" presId="urn:microsoft.com/office/officeart/2018/2/layout/IconVerticalSolidList"/>
    <dgm:cxn modelId="{88CCB8BC-F024-4D6A-A1FB-4D4FF7506F71}" type="presParOf" srcId="{4B10FE58-9A4E-4F78-9839-8B6A1528A54B}" destId="{BA3EBFDB-23AA-4717-8FBF-0501EC08C917}" srcOrd="1" destOrd="0" presId="urn:microsoft.com/office/officeart/2018/2/layout/IconVerticalSolidList"/>
    <dgm:cxn modelId="{2E6FB03B-34AF-4729-B93E-E2F6BBBF07DE}" type="presParOf" srcId="{4B10FE58-9A4E-4F78-9839-8B6A1528A54B}" destId="{21A23EE0-9060-4267-AA25-7E342E8C38ED}" srcOrd="2" destOrd="0" presId="urn:microsoft.com/office/officeart/2018/2/layout/IconVerticalSolidList"/>
    <dgm:cxn modelId="{26A046AD-3705-4310-A86C-64CA1CFC28E2}" type="presParOf" srcId="{4B10FE58-9A4E-4F78-9839-8B6A1528A54B}" destId="{B7DC08AC-5B98-4995-96AE-E09226BF302D}" srcOrd="3" destOrd="0" presId="urn:microsoft.com/office/officeart/2018/2/layout/IconVerticalSolidList"/>
    <dgm:cxn modelId="{3D27EE4C-0919-4B31-B5DB-D00E27ADC15F}" type="presParOf" srcId="{DAFB0CD5-DD26-4B30-882E-44AC5D7C11F1}" destId="{58BEA0D1-CA5E-431C-AEEF-D10ADB439769}" srcOrd="3" destOrd="0" presId="urn:microsoft.com/office/officeart/2018/2/layout/IconVerticalSolidList"/>
    <dgm:cxn modelId="{3525DE51-A66F-41A2-A851-54F0C55BC83C}" type="presParOf" srcId="{DAFB0CD5-DD26-4B30-882E-44AC5D7C11F1}" destId="{903C1376-C3B1-4E5E-BF6E-4AE47FBEC2AC}" srcOrd="4" destOrd="0" presId="urn:microsoft.com/office/officeart/2018/2/layout/IconVerticalSolidList"/>
    <dgm:cxn modelId="{7E4EC7D6-74F9-49E4-A82F-EEB14034D9AA}" type="presParOf" srcId="{903C1376-C3B1-4E5E-BF6E-4AE47FBEC2AC}" destId="{42520B91-0649-45A1-A45A-8F2B75D6ACDF}" srcOrd="0" destOrd="0" presId="urn:microsoft.com/office/officeart/2018/2/layout/IconVerticalSolidList"/>
    <dgm:cxn modelId="{701602EC-067B-418F-9E75-35584E418EC2}" type="presParOf" srcId="{903C1376-C3B1-4E5E-BF6E-4AE47FBEC2AC}" destId="{721AF680-2CC3-4C01-88EB-7B7A2C3BF923}" srcOrd="1" destOrd="0" presId="urn:microsoft.com/office/officeart/2018/2/layout/IconVerticalSolidList"/>
    <dgm:cxn modelId="{4001BF68-C0CE-4C9B-B2E2-F11F0ABD0BDB}" type="presParOf" srcId="{903C1376-C3B1-4E5E-BF6E-4AE47FBEC2AC}" destId="{840FE831-1A85-48F9-878A-3B703F8AE011}" srcOrd="2" destOrd="0" presId="urn:microsoft.com/office/officeart/2018/2/layout/IconVerticalSolidList"/>
    <dgm:cxn modelId="{3E247BBC-223E-48CA-92D2-51472A120806}" type="presParOf" srcId="{903C1376-C3B1-4E5E-BF6E-4AE47FBEC2AC}" destId="{00FC039A-07D7-4D68-A7FC-B47621296A9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8085EA-67CE-4642-A68B-AE9EBBA523E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E0D888B-6445-462A-AFF2-CB387F677DA9}">
      <dgm:prSet/>
      <dgm:spPr/>
      <dgm:t>
        <a:bodyPr/>
        <a:lstStyle/>
        <a:p>
          <a:r>
            <a:rPr lang="en-CA"/>
            <a:t>Our custom LLM class, customLLM, is built upon the "google/flan-t5-large" model:</a:t>
          </a:r>
          <a:endParaRPr lang="en-US"/>
        </a:p>
      </dgm:t>
    </dgm:pt>
    <dgm:pt modelId="{E756FECD-9A0B-43ED-A952-7CE744C1DDAF}" type="parTrans" cxnId="{AD9750C8-C62F-4DC0-91A1-1766650408B0}">
      <dgm:prSet/>
      <dgm:spPr/>
      <dgm:t>
        <a:bodyPr/>
        <a:lstStyle/>
        <a:p>
          <a:endParaRPr lang="en-US"/>
        </a:p>
      </dgm:t>
    </dgm:pt>
    <dgm:pt modelId="{A054E6AF-F82B-4F53-B5E9-75983F6A2E5F}" type="sibTrans" cxnId="{AD9750C8-C62F-4DC0-91A1-1766650408B0}">
      <dgm:prSet/>
      <dgm:spPr/>
      <dgm:t>
        <a:bodyPr/>
        <a:lstStyle/>
        <a:p>
          <a:endParaRPr lang="en-US"/>
        </a:p>
      </dgm:t>
    </dgm:pt>
    <dgm:pt modelId="{E20D5D75-F203-4EB1-8C8F-870913287DD2}">
      <dgm:prSet/>
      <dgm:spPr/>
      <dgm:t>
        <a:bodyPr/>
        <a:lstStyle/>
        <a:p>
          <a:r>
            <a:rPr lang="en-CA"/>
            <a:t>- _call method generates textual responses based on user prompts.</a:t>
          </a:r>
          <a:endParaRPr lang="en-US"/>
        </a:p>
      </dgm:t>
    </dgm:pt>
    <dgm:pt modelId="{AF21CE31-52EF-44E9-8755-2A4EFB91E18C}" type="parTrans" cxnId="{58D5BF9C-CE76-48BE-8134-4EFB8A76E769}">
      <dgm:prSet/>
      <dgm:spPr/>
      <dgm:t>
        <a:bodyPr/>
        <a:lstStyle/>
        <a:p>
          <a:endParaRPr lang="en-US"/>
        </a:p>
      </dgm:t>
    </dgm:pt>
    <dgm:pt modelId="{FB2A93F5-BF05-4F58-95AB-13672C0923F6}" type="sibTrans" cxnId="{58D5BF9C-CE76-48BE-8134-4EFB8A76E769}">
      <dgm:prSet/>
      <dgm:spPr/>
      <dgm:t>
        <a:bodyPr/>
        <a:lstStyle/>
        <a:p>
          <a:endParaRPr lang="en-US"/>
        </a:p>
      </dgm:t>
    </dgm:pt>
    <dgm:pt modelId="{BCF74B62-E7BE-494D-8376-9BADEEAA7952}">
      <dgm:prSet/>
      <dgm:spPr/>
      <dgm:t>
        <a:bodyPr/>
        <a:lstStyle/>
        <a:p>
          <a:r>
            <a:rPr lang="en-CA"/>
            <a:t>- _identifying_params method provides model information.</a:t>
          </a:r>
          <a:endParaRPr lang="en-US"/>
        </a:p>
      </dgm:t>
    </dgm:pt>
    <dgm:pt modelId="{15F2D694-1515-4C32-AC6F-0EBD0E9AF9B7}" type="parTrans" cxnId="{240FAA8A-D565-4326-9646-D2C76D5D316E}">
      <dgm:prSet/>
      <dgm:spPr/>
      <dgm:t>
        <a:bodyPr/>
        <a:lstStyle/>
        <a:p>
          <a:endParaRPr lang="en-US"/>
        </a:p>
      </dgm:t>
    </dgm:pt>
    <dgm:pt modelId="{1B529DC7-FBAC-45A1-957E-7EEE0CA54C77}" type="sibTrans" cxnId="{240FAA8A-D565-4326-9646-D2C76D5D316E}">
      <dgm:prSet/>
      <dgm:spPr/>
      <dgm:t>
        <a:bodyPr/>
        <a:lstStyle/>
        <a:p>
          <a:endParaRPr lang="en-US"/>
        </a:p>
      </dgm:t>
    </dgm:pt>
    <dgm:pt modelId="{539A47BC-DC58-47D4-B313-E3923E376289}">
      <dgm:prSet/>
      <dgm:spPr/>
      <dgm:t>
        <a:bodyPr/>
        <a:lstStyle/>
        <a:p>
          <a:r>
            <a:rPr lang="en-CA"/>
            <a:t>- _llm_type method defines the type of Language Model.</a:t>
          </a:r>
          <a:endParaRPr lang="en-US"/>
        </a:p>
      </dgm:t>
    </dgm:pt>
    <dgm:pt modelId="{D5F52403-BBED-4CAA-B7F6-8FDEEF1CC783}" type="parTrans" cxnId="{411EF49D-0B61-4409-9F75-54086F82B1C4}">
      <dgm:prSet/>
      <dgm:spPr/>
      <dgm:t>
        <a:bodyPr/>
        <a:lstStyle/>
        <a:p>
          <a:endParaRPr lang="en-US"/>
        </a:p>
      </dgm:t>
    </dgm:pt>
    <dgm:pt modelId="{38AF0AE6-7A9D-47B7-96D1-B7EB5EAAEA88}" type="sibTrans" cxnId="{411EF49D-0B61-4409-9F75-54086F82B1C4}">
      <dgm:prSet/>
      <dgm:spPr/>
      <dgm:t>
        <a:bodyPr/>
        <a:lstStyle/>
        <a:p>
          <a:endParaRPr lang="en-US"/>
        </a:p>
      </dgm:t>
    </dgm:pt>
    <dgm:pt modelId="{9C0EA3A7-4513-4993-95F9-AE2FD7DE48F7}" type="pres">
      <dgm:prSet presAssocID="{6F8085EA-67CE-4642-A68B-AE9EBBA523EC}" presName="linear" presStyleCnt="0">
        <dgm:presLayoutVars>
          <dgm:animLvl val="lvl"/>
          <dgm:resizeHandles val="exact"/>
        </dgm:presLayoutVars>
      </dgm:prSet>
      <dgm:spPr/>
    </dgm:pt>
    <dgm:pt modelId="{B7208307-CBFF-4805-9D9D-806EFF97F965}" type="pres">
      <dgm:prSet presAssocID="{EE0D888B-6445-462A-AFF2-CB387F677DA9}" presName="parentText" presStyleLbl="node1" presStyleIdx="0" presStyleCnt="4">
        <dgm:presLayoutVars>
          <dgm:chMax val="0"/>
          <dgm:bulletEnabled val="1"/>
        </dgm:presLayoutVars>
      </dgm:prSet>
      <dgm:spPr/>
    </dgm:pt>
    <dgm:pt modelId="{5353BA88-912E-494D-BD63-7C31DB9F8410}" type="pres">
      <dgm:prSet presAssocID="{A054E6AF-F82B-4F53-B5E9-75983F6A2E5F}" presName="spacer" presStyleCnt="0"/>
      <dgm:spPr/>
    </dgm:pt>
    <dgm:pt modelId="{BA936529-B4A1-4470-A8C5-E24550927FB1}" type="pres">
      <dgm:prSet presAssocID="{E20D5D75-F203-4EB1-8C8F-870913287DD2}" presName="parentText" presStyleLbl="node1" presStyleIdx="1" presStyleCnt="4">
        <dgm:presLayoutVars>
          <dgm:chMax val="0"/>
          <dgm:bulletEnabled val="1"/>
        </dgm:presLayoutVars>
      </dgm:prSet>
      <dgm:spPr/>
    </dgm:pt>
    <dgm:pt modelId="{8F28BFB1-0138-4E02-9B7B-065E674C5087}" type="pres">
      <dgm:prSet presAssocID="{FB2A93F5-BF05-4F58-95AB-13672C0923F6}" presName="spacer" presStyleCnt="0"/>
      <dgm:spPr/>
    </dgm:pt>
    <dgm:pt modelId="{56090A97-9E17-4489-8226-67B83123FEF1}" type="pres">
      <dgm:prSet presAssocID="{BCF74B62-E7BE-494D-8376-9BADEEAA7952}" presName="parentText" presStyleLbl="node1" presStyleIdx="2" presStyleCnt="4">
        <dgm:presLayoutVars>
          <dgm:chMax val="0"/>
          <dgm:bulletEnabled val="1"/>
        </dgm:presLayoutVars>
      </dgm:prSet>
      <dgm:spPr/>
    </dgm:pt>
    <dgm:pt modelId="{38A667DB-F204-4D32-A639-79A51E02BBA3}" type="pres">
      <dgm:prSet presAssocID="{1B529DC7-FBAC-45A1-957E-7EEE0CA54C77}" presName="spacer" presStyleCnt="0"/>
      <dgm:spPr/>
    </dgm:pt>
    <dgm:pt modelId="{3CD71CAE-3F43-4863-87E3-5F37F1C0717F}" type="pres">
      <dgm:prSet presAssocID="{539A47BC-DC58-47D4-B313-E3923E376289}" presName="parentText" presStyleLbl="node1" presStyleIdx="3" presStyleCnt="4">
        <dgm:presLayoutVars>
          <dgm:chMax val="0"/>
          <dgm:bulletEnabled val="1"/>
        </dgm:presLayoutVars>
      </dgm:prSet>
      <dgm:spPr/>
    </dgm:pt>
  </dgm:ptLst>
  <dgm:cxnLst>
    <dgm:cxn modelId="{133EE327-5EAE-432D-BDEE-1D7250C77DE0}" type="presOf" srcId="{539A47BC-DC58-47D4-B313-E3923E376289}" destId="{3CD71CAE-3F43-4863-87E3-5F37F1C0717F}" srcOrd="0" destOrd="0" presId="urn:microsoft.com/office/officeart/2005/8/layout/vList2"/>
    <dgm:cxn modelId="{240FAA8A-D565-4326-9646-D2C76D5D316E}" srcId="{6F8085EA-67CE-4642-A68B-AE9EBBA523EC}" destId="{BCF74B62-E7BE-494D-8376-9BADEEAA7952}" srcOrd="2" destOrd="0" parTransId="{15F2D694-1515-4C32-AC6F-0EBD0E9AF9B7}" sibTransId="{1B529DC7-FBAC-45A1-957E-7EEE0CA54C77}"/>
    <dgm:cxn modelId="{58D5BF9C-CE76-48BE-8134-4EFB8A76E769}" srcId="{6F8085EA-67CE-4642-A68B-AE9EBBA523EC}" destId="{E20D5D75-F203-4EB1-8C8F-870913287DD2}" srcOrd="1" destOrd="0" parTransId="{AF21CE31-52EF-44E9-8755-2A4EFB91E18C}" sibTransId="{FB2A93F5-BF05-4F58-95AB-13672C0923F6}"/>
    <dgm:cxn modelId="{411EF49D-0B61-4409-9F75-54086F82B1C4}" srcId="{6F8085EA-67CE-4642-A68B-AE9EBBA523EC}" destId="{539A47BC-DC58-47D4-B313-E3923E376289}" srcOrd="3" destOrd="0" parTransId="{D5F52403-BBED-4CAA-B7F6-8FDEEF1CC783}" sibTransId="{38AF0AE6-7A9D-47B7-96D1-B7EB5EAAEA88}"/>
    <dgm:cxn modelId="{77881CAB-0A4D-48A1-B534-14E0936F5FDA}" type="presOf" srcId="{BCF74B62-E7BE-494D-8376-9BADEEAA7952}" destId="{56090A97-9E17-4489-8226-67B83123FEF1}" srcOrd="0" destOrd="0" presId="urn:microsoft.com/office/officeart/2005/8/layout/vList2"/>
    <dgm:cxn modelId="{F3BE93AD-9728-43D4-A5A7-C5E5216302C3}" type="presOf" srcId="{E20D5D75-F203-4EB1-8C8F-870913287DD2}" destId="{BA936529-B4A1-4470-A8C5-E24550927FB1}" srcOrd="0" destOrd="0" presId="urn:microsoft.com/office/officeart/2005/8/layout/vList2"/>
    <dgm:cxn modelId="{AD9750C8-C62F-4DC0-91A1-1766650408B0}" srcId="{6F8085EA-67CE-4642-A68B-AE9EBBA523EC}" destId="{EE0D888B-6445-462A-AFF2-CB387F677DA9}" srcOrd="0" destOrd="0" parTransId="{E756FECD-9A0B-43ED-A952-7CE744C1DDAF}" sibTransId="{A054E6AF-F82B-4F53-B5E9-75983F6A2E5F}"/>
    <dgm:cxn modelId="{335533CA-B83E-410C-A34A-D0ABA4A7ABD7}" type="presOf" srcId="{EE0D888B-6445-462A-AFF2-CB387F677DA9}" destId="{B7208307-CBFF-4805-9D9D-806EFF97F965}" srcOrd="0" destOrd="0" presId="urn:microsoft.com/office/officeart/2005/8/layout/vList2"/>
    <dgm:cxn modelId="{02EFFAD3-DF0E-409A-A778-C4B50061ECA1}" type="presOf" srcId="{6F8085EA-67CE-4642-A68B-AE9EBBA523EC}" destId="{9C0EA3A7-4513-4993-95F9-AE2FD7DE48F7}" srcOrd="0" destOrd="0" presId="urn:microsoft.com/office/officeart/2005/8/layout/vList2"/>
    <dgm:cxn modelId="{729B4CCA-9D5C-41D2-AD6F-6FDBECCB5464}" type="presParOf" srcId="{9C0EA3A7-4513-4993-95F9-AE2FD7DE48F7}" destId="{B7208307-CBFF-4805-9D9D-806EFF97F965}" srcOrd="0" destOrd="0" presId="urn:microsoft.com/office/officeart/2005/8/layout/vList2"/>
    <dgm:cxn modelId="{DE9805C0-D278-4B80-9DDB-9A7081135B8C}" type="presParOf" srcId="{9C0EA3A7-4513-4993-95F9-AE2FD7DE48F7}" destId="{5353BA88-912E-494D-BD63-7C31DB9F8410}" srcOrd="1" destOrd="0" presId="urn:microsoft.com/office/officeart/2005/8/layout/vList2"/>
    <dgm:cxn modelId="{F5A1C94F-E754-460B-B16E-191DD39EC61C}" type="presParOf" srcId="{9C0EA3A7-4513-4993-95F9-AE2FD7DE48F7}" destId="{BA936529-B4A1-4470-A8C5-E24550927FB1}" srcOrd="2" destOrd="0" presId="urn:microsoft.com/office/officeart/2005/8/layout/vList2"/>
    <dgm:cxn modelId="{CD7A1C25-11C1-4598-BE07-C6633A70B440}" type="presParOf" srcId="{9C0EA3A7-4513-4993-95F9-AE2FD7DE48F7}" destId="{8F28BFB1-0138-4E02-9B7B-065E674C5087}" srcOrd="3" destOrd="0" presId="urn:microsoft.com/office/officeart/2005/8/layout/vList2"/>
    <dgm:cxn modelId="{EA1FCD69-0B73-4861-8D3E-C08FB79DEB68}" type="presParOf" srcId="{9C0EA3A7-4513-4993-95F9-AE2FD7DE48F7}" destId="{56090A97-9E17-4489-8226-67B83123FEF1}" srcOrd="4" destOrd="0" presId="urn:microsoft.com/office/officeart/2005/8/layout/vList2"/>
    <dgm:cxn modelId="{174CE121-33DD-430A-987A-1253D4E03363}" type="presParOf" srcId="{9C0EA3A7-4513-4993-95F9-AE2FD7DE48F7}" destId="{38A667DB-F204-4D32-A639-79A51E02BBA3}" srcOrd="5" destOrd="0" presId="urn:microsoft.com/office/officeart/2005/8/layout/vList2"/>
    <dgm:cxn modelId="{DFC37C07-A201-4C04-B2AC-FBDD2AA6B3E8}" type="presParOf" srcId="{9C0EA3A7-4513-4993-95F9-AE2FD7DE48F7}" destId="{3CD71CAE-3F43-4863-87E3-5F37F1C0717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834698-B710-4451-929E-633D2E3056B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1FF1BC3-7AF0-46FF-A7F5-2CF817F6702E}">
      <dgm:prSet phldr="0"/>
      <dgm:spPr/>
      <dgm:t>
        <a:bodyPr/>
        <a:lstStyle/>
        <a:p>
          <a:r>
            <a:rPr lang="en-CA">
              <a:latin typeface="Calibri Light" panose="020F0302020204030204"/>
            </a:rPr>
            <a:t>The</a:t>
          </a:r>
          <a:r>
            <a:rPr lang="en-CA"/>
            <a:t> </a:t>
          </a:r>
          <a:r>
            <a:rPr lang="en-CA" err="1"/>
            <a:t>GPTVectorStoreIndex</a:t>
          </a:r>
          <a:r>
            <a:rPr lang="en-CA"/>
            <a:t> is used to create an index that maps user inputs to chatbot-generated responses.</a:t>
          </a:r>
          <a:endParaRPr lang="en-CA">
            <a:latin typeface="Calibri Light" panose="020F0302020204030204"/>
          </a:endParaRPr>
        </a:p>
      </dgm:t>
    </dgm:pt>
    <dgm:pt modelId="{BA33523B-ED99-4503-B37F-52487A60DE80}" type="parTrans" cxnId="{977F0F24-E76E-4591-8866-3396550B2446}">
      <dgm:prSet/>
      <dgm:spPr/>
    </dgm:pt>
    <dgm:pt modelId="{260D99C9-DCC3-4FA9-9C62-CCB66658A4C9}" type="sibTrans" cxnId="{977F0F24-E76E-4591-8866-3396550B2446}">
      <dgm:prSet/>
      <dgm:spPr/>
    </dgm:pt>
    <dgm:pt modelId="{3E607D47-3F87-480A-80FB-3AA40BEA3F02}">
      <dgm:prSet phldr="0"/>
      <dgm:spPr/>
      <dgm:t>
        <a:bodyPr/>
        <a:lstStyle/>
        <a:p>
          <a:r>
            <a:rPr lang="en-CA"/>
            <a:t>It's then used to query this index and retrieve relevant responses based on the user's inputs.</a:t>
          </a:r>
          <a:endParaRPr lang="en-CA">
            <a:latin typeface="Calibri Light" panose="020F0302020204030204"/>
          </a:endParaRPr>
        </a:p>
      </dgm:t>
    </dgm:pt>
    <dgm:pt modelId="{E2044B65-BCE5-4C26-82AB-63638A2536F7}" type="parTrans" cxnId="{A38A50A4-BC1F-497D-AC25-BB76AAD617EA}">
      <dgm:prSet/>
      <dgm:spPr/>
    </dgm:pt>
    <dgm:pt modelId="{D1C86C06-C054-4F00-98B8-D00C82409DFF}" type="sibTrans" cxnId="{A38A50A4-BC1F-497D-AC25-BB76AAD617EA}">
      <dgm:prSet/>
      <dgm:spPr/>
    </dgm:pt>
    <dgm:pt modelId="{D0CAE409-7EB9-428A-AADC-6A366981FD93}">
      <dgm:prSet phldr="0"/>
      <dgm:spPr/>
      <dgm:t>
        <a:bodyPr/>
        <a:lstStyle/>
        <a:p>
          <a:r>
            <a:rPr lang="en-CA"/>
            <a:t>The index provides a mechanism for efficient retrieval of responses associated with user inputs, making the interaction with the chatbot more responsive and contextually relevant.</a:t>
          </a:r>
          <a:endParaRPr lang="en-CA">
            <a:latin typeface="Calibri Light" panose="020F0302020204030204"/>
          </a:endParaRPr>
        </a:p>
      </dgm:t>
    </dgm:pt>
    <dgm:pt modelId="{9B43262C-FBEB-4DA4-9500-092BAF5CAF85}" type="parTrans" cxnId="{5EC0DE6A-8B8A-4E19-A141-FF9369E51C9D}">
      <dgm:prSet/>
      <dgm:spPr/>
    </dgm:pt>
    <dgm:pt modelId="{B9833CB4-B34F-46C6-B5C6-E831ADA89E1C}" type="sibTrans" cxnId="{5EC0DE6A-8B8A-4E19-A141-FF9369E51C9D}">
      <dgm:prSet/>
      <dgm:spPr/>
    </dgm:pt>
    <dgm:pt modelId="{11166686-29DB-4879-8D9E-1C95900B39B4}" type="pres">
      <dgm:prSet presAssocID="{EB834698-B710-4451-929E-633D2E3056B5}" presName="hierChild1" presStyleCnt="0">
        <dgm:presLayoutVars>
          <dgm:chPref val="1"/>
          <dgm:dir/>
          <dgm:animOne val="branch"/>
          <dgm:animLvl val="lvl"/>
          <dgm:resizeHandles/>
        </dgm:presLayoutVars>
      </dgm:prSet>
      <dgm:spPr/>
    </dgm:pt>
    <dgm:pt modelId="{3BFED11E-A303-43A2-8FFA-EAC3F25C30A3}" type="pres">
      <dgm:prSet presAssocID="{B1FF1BC3-7AF0-46FF-A7F5-2CF817F6702E}" presName="hierRoot1" presStyleCnt="0"/>
      <dgm:spPr/>
    </dgm:pt>
    <dgm:pt modelId="{20EEBF40-8437-49CB-9631-B6C5E22F801E}" type="pres">
      <dgm:prSet presAssocID="{B1FF1BC3-7AF0-46FF-A7F5-2CF817F6702E}" presName="composite" presStyleCnt="0"/>
      <dgm:spPr/>
    </dgm:pt>
    <dgm:pt modelId="{88B99122-EFA0-4502-9351-5A0F633D7E86}" type="pres">
      <dgm:prSet presAssocID="{B1FF1BC3-7AF0-46FF-A7F5-2CF817F6702E}" presName="background" presStyleLbl="node0" presStyleIdx="0" presStyleCnt="3"/>
      <dgm:spPr/>
    </dgm:pt>
    <dgm:pt modelId="{FB9BE69B-F5ED-4E06-9902-53FBCC9016D4}" type="pres">
      <dgm:prSet presAssocID="{B1FF1BC3-7AF0-46FF-A7F5-2CF817F6702E}" presName="text" presStyleLbl="fgAcc0" presStyleIdx="0" presStyleCnt="3">
        <dgm:presLayoutVars>
          <dgm:chPref val="3"/>
        </dgm:presLayoutVars>
      </dgm:prSet>
      <dgm:spPr/>
    </dgm:pt>
    <dgm:pt modelId="{BA316E6B-9C90-4A98-AF0D-22BB1EBB2359}" type="pres">
      <dgm:prSet presAssocID="{B1FF1BC3-7AF0-46FF-A7F5-2CF817F6702E}" presName="hierChild2" presStyleCnt="0"/>
      <dgm:spPr/>
    </dgm:pt>
    <dgm:pt modelId="{59FBE82A-4C60-4246-ACB6-ABDB64C9242B}" type="pres">
      <dgm:prSet presAssocID="{3E607D47-3F87-480A-80FB-3AA40BEA3F02}" presName="hierRoot1" presStyleCnt="0"/>
      <dgm:spPr/>
    </dgm:pt>
    <dgm:pt modelId="{DA7B5514-A4B9-49BC-8413-2D6DD1D399FE}" type="pres">
      <dgm:prSet presAssocID="{3E607D47-3F87-480A-80FB-3AA40BEA3F02}" presName="composite" presStyleCnt="0"/>
      <dgm:spPr/>
    </dgm:pt>
    <dgm:pt modelId="{B5DF87EC-8368-41A9-A7E0-8FB8B76ADE6B}" type="pres">
      <dgm:prSet presAssocID="{3E607D47-3F87-480A-80FB-3AA40BEA3F02}" presName="background" presStyleLbl="node0" presStyleIdx="1" presStyleCnt="3"/>
      <dgm:spPr/>
    </dgm:pt>
    <dgm:pt modelId="{49278C0E-1FFB-40C7-AACC-838685CB754F}" type="pres">
      <dgm:prSet presAssocID="{3E607D47-3F87-480A-80FB-3AA40BEA3F02}" presName="text" presStyleLbl="fgAcc0" presStyleIdx="1" presStyleCnt="3">
        <dgm:presLayoutVars>
          <dgm:chPref val="3"/>
        </dgm:presLayoutVars>
      </dgm:prSet>
      <dgm:spPr/>
    </dgm:pt>
    <dgm:pt modelId="{625B21AB-4D11-4E2A-84B8-E606BBAB9A66}" type="pres">
      <dgm:prSet presAssocID="{3E607D47-3F87-480A-80FB-3AA40BEA3F02}" presName="hierChild2" presStyleCnt="0"/>
      <dgm:spPr/>
    </dgm:pt>
    <dgm:pt modelId="{B2680C51-5BA1-43F9-B00B-5F682F653931}" type="pres">
      <dgm:prSet presAssocID="{D0CAE409-7EB9-428A-AADC-6A366981FD93}" presName="hierRoot1" presStyleCnt="0"/>
      <dgm:spPr/>
    </dgm:pt>
    <dgm:pt modelId="{31DE1C10-E8B4-4D05-ADE3-DCEA1CDFDEE0}" type="pres">
      <dgm:prSet presAssocID="{D0CAE409-7EB9-428A-AADC-6A366981FD93}" presName="composite" presStyleCnt="0"/>
      <dgm:spPr/>
    </dgm:pt>
    <dgm:pt modelId="{E3E81529-02AC-4743-BC9D-9D0079D281B1}" type="pres">
      <dgm:prSet presAssocID="{D0CAE409-7EB9-428A-AADC-6A366981FD93}" presName="background" presStyleLbl="node0" presStyleIdx="2" presStyleCnt="3"/>
      <dgm:spPr/>
    </dgm:pt>
    <dgm:pt modelId="{24831C2A-B11B-43C8-AF7C-B1A6CF48AB47}" type="pres">
      <dgm:prSet presAssocID="{D0CAE409-7EB9-428A-AADC-6A366981FD93}" presName="text" presStyleLbl="fgAcc0" presStyleIdx="2" presStyleCnt="3">
        <dgm:presLayoutVars>
          <dgm:chPref val="3"/>
        </dgm:presLayoutVars>
      </dgm:prSet>
      <dgm:spPr/>
    </dgm:pt>
    <dgm:pt modelId="{B14947E1-DA8D-4339-934B-B1771CEA99A7}" type="pres">
      <dgm:prSet presAssocID="{D0CAE409-7EB9-428A-AADC-6A366981FD93}" presName="hierChild2" presStyleCnt="0"/>
      <dgm:spPr/>
    </dgm:pt>
  </dgm:ptLst>
  <dgm:cxnLst>
    <dgm:cxn modelId="{977F0F24-E76E-4591-8866-3396550B2446}" srcId="{EB834698-B710-4451-929E-633D2E3056B5}" destId="{B1FF1BC3-7AF0-46FF-A7F5-2CF817F6702E}" srcOrd="0" destOrd="0" parTransId="{BA33523B-ED99-4503-B37F-52487A60DE80}" sibTransId="{260D99C9-DCC3-4FA9-9C62-CCB66658A4C9}"/>
    <dgm:cxn modelId="{A047A924-F066-4116-AFA0-FC092C0DEC0E}" type="presOf" srcId="{B1FF1BC3-7AF0-46FF-A7F5-2CF817F6702E}" destId="{FB9BE69B-F5ED-4E06-9902-53FBCC9016D4}" srcOrd="0" destOrd="0" presId="urn:microsoft.com/office/officeart/2005/8/layout/hierarchy1"/>
    <dgm:cxn modelId="{5EC0DE6A-8B8A-4E19-A141-FF9369E51C9D}" srcId="{EB834698-B710-4451-929E-633D2E3056B5}" destId="{D0CAE409-7EB9-428A-AADC-6A366981FD93}" srcOrd="2" destOrd="0" parTransId="{9B43262C-FBEB-4DA4-9500-092BAF5CAF85}" sibTransId="{B9833CB4-B34F-46C6-B5C6-E831ADA89E1C}"/>
    <dgm:cxn modelId="{D8542173-F538-479B-811A-2783C39D5591}" type="presOf" srcId="{D0CAE409-7EB9-428A-AADC-6A366981FD93}" destId="{24831C2A-B11B-43C8-AF7C-B1A6CF48AB47}" srcOrd="0" destOrd="0" presId="urn:microsoft.com/office/officeart/2005/8/layout/hierarchy1"/>
    <dgm:cxn modelId="{11E8B078-4F9F-4CF6-B095-FEC7692F20F2}" type="presOf" srcId="{3E607D47-3F87-480A-80FB-3AA40BEA3F02}" destId="{49278C0E-1FFB-40C7-AACC-838685CB754F}" srcOrd="0" destOrd="0" presId="urn:microsoft.com/office/officeart/2005/8/layout/hierarchy1"/>
    <dgm:cxn modelId="{F9E4DD86-6112-4FD5-8460-9E0908B423A3}" type="presOf" srcId="{EB834698-B710-4451-929E-633D2E3056B5}" destId="{11166686-29DB-4879-8D9E-1C95900B39B4}" srcOrd="0" destOrd="0" presId="urn:microsoft.com/office/officeart/2005/8/layout/hierarchy1"/>
    <dgm:cxn modelId="{A38A50A4-BC1F-497D-AC25-BB76AAD617EA}" srcId="{EB834698-B710-4451-929E-633D2E3056B5}" destId="{3E607D47-3F87-480A-80FB-3AA40BEA3F02}" srcOrd="1" destOrd="0" parTransId="{E2044B65-BCE5-4C26-82AB-63638A2536F7}" sibTransId="{D1C86C06-C054-4F00-98B8-D00C82409DFF}"/>
    <dgm:cxn modelId="{7FFCCCC6-B6B2-4DD3-BE12-EDA8ECA92237}" type="presParOf" srcId="{11166686-29DB-4879-8D9E-1C95900B39B4}" destId="{3BFED11E-A303-43A2-8FFA-EAC3F25C30A3}" srcOrd="0" destOrd="0" presId="urn:microsoft.com/office/officeart/2005/8/layout/hierarchy1"/>
    <dgm:cxn modelId="{0D09F495-2FDD-4623-993C-B44AC846DC31}" type="presParOf" srcId="{3BFED11E-A303-43A2-8FFA-EAC3F25C30A3}" destId="{20EEBF40-8437-49CB-9631-B6C5E22F801E}" srcOrd="0" destOrd="0" presId="urn:microsoft.com/office/officeart/2005/8/layout/hierarchy1"/>
    <dgm:cxn modelId="{048823E3-0C80-4D9A-BC8C-65312E82DACF}" type="presParOf" srcId="{20EEBF40-8437-49CB-9631-B6C5E22F801E}" destId="{88B99122-EFA0-4502-9351-5A0F633D7E86}" srcOrd="0" destOrd="0" presId="urn:microsoft.com/office/officeart/2005/8/layout/hierarchy1"/>
    <dgm:cxn modelId="{0C645001-72D0-4775-BE78-08EA7F14A0F8}" type="presParOf" srcId="{20EEBF40-8437-49CB-9631-B6C5E22F801E}" destId="{FB9BE69B-F5ED-4E06-9902-53FBCC9016D4}" srcOrd="1" destOrd="0" presId="urn:microsoft.com/office/officeart/2005/8/layout/hierarchy1"/>
    <dgm:cxn modelId="{CCE1ACB1-5A08-4C79-ABC1-3ED3DCB786A0}" type="presParOf" srcId="{3BFED11E-A303-43A2-8FFA-EAC3F25C30A3}" destId="{BA316E6B-9C90-4A98-AF0D-22BB1EBB2359}" srcOrd="1" destOrd="0" presId="urn:microsoft.com/office/officeart/2005/8/layout/hierarchy1"/>
    <dgm:cxn modelId="{1FC8E270-930F-407D-BF9E-CDAE262CDA52}" type="presParOf" srcId="{11166686-29DB-4879-8D9E-1C95900B39B4}" destId="{59FBE82A-4C60-4246-ACB6-ABDB64C9242B}" srcOrd="1" destOrd="0" presId="urn:microsoft.com/office/officeart/2005/8/layout/hierarchy1"/>
    <dgm:cxn modelId="{6628CE26-17B6-4B09-85A7-53A9FF0C3464}" type="presParOf" srcId="{59FBE82A-4C60-4246-ACB6-ABDB64C9242B}" destId="{DA7B5514-A4B9-49BC-8413-2D6DD1D399FE}" srcOrd="0" destOrd="0" presId="urn:microsoft.com/office/officeart/2005/8/layout/hierarchy1"/>
    <dgm:cxn modelId="{F63F360E-4BF3-438F-9CB8-06E6DECC1322}" type="presParOf" srcId="{DA7B5514-A4B9-49BC-8413-2D6DD1D399FE}" destId="{B5DF87EC-8368-41A9-A7E0-8FB8B76ADE6B}" srcOrd="0" destOrd="0" presId="urn:microsoft.com/office/officeart/2005/8/layout/hierarchy1"/>
    <dgm:cxn modelId="{BAD36413-0C85-4E39-A7FD-5486941D238A}" type="presParOf" srcId="{DA7B5514-A4B9-49BC-8413-2D6DD1D399FE}" destId="{49278C0E-1FFB-40C7-AACC-838685CB754F}" srcOrd="1" destOrd="0" presId="urn:microsoft.com/office/officeart/2005/8/layout/hierarchy1"/>
    <dgm:cxn modelId="{2DF345AA-2ACD-43D5-A3FF-6D3A6112BE6B}" type="presParOf" srcId="{59FBE82A-4C60-4246-ACB6-ABDB64C9242B}" destId="{625B21AB-4D11-4E2A-84B8-E606BBAB9A66}" srcOrd="1" destOrd="0" presId="urn:microsoft.com/office/officeart/2005/8/layout/hierarchy1"/>
    <dgm:cxn modelId="{FBB9D03C-BE70-4CA6-9C19-5D12706C6F01}" type="presParOf" srcId="{11166686-29DB-4879-8D9E-1C95900B39B4}" destId="{B2680C51-5BA1-43F9-B00B-5F682F653931}" srcOrd="2" destOrd="0" presId="urn:microsoft.com/office/officeart/2005/8/layout/hierarchy1"/>
    <dgm:cxn modelId="{45962B2C-3937-4507-B1DE-E17780483A0F}" type="presParOf" srcId="{B2680C51-5BA1-43F9-B00B-5F682F653931}" destId="{31DE1C10-E8B4-4D05-ADE3-DCEA1CDFDEE0}" srcOrd="0" destOrd="0" presId="urn:microsoft.com/office/officeart/2005/8/layout/hierarchy1"/>
    <dgm:cxn modelId="{1FC26EE8-8D4D-4C7F-9D82-C5C736518965}" type="presParOf" srcId="{31DE1C10-E8B4-4D05-ADE3-DCEA1CDFDEE0}" destId="{E3E81529-02AC-4743-BC9D-9D0079D281B1}" srcOrd="0" destOrd="0" presId="urn:microsoft.com/office/officeart/2005/8/layout/hierarchy1"/>
    <dgm:cxn modelId="{CE218446-AEA0-401C-9EC7-F80E070DDCDD}" type="presParOf" srcId="{31DE1C10-E8B4-4D05-ADE3-DCEA1CDFDEE0}" destId="{24831C2A-B11B-43C8-AF7C-B1A6CF48AB47}" srcOrd="1" destOrd="0" presId="urn:microsoft.com/office/officeart/2005/8/layout/hierarchy1"/>
    <dgm:cxn modelId="{F314CC74-7091-4E87-9916-607D3B8A366D}" type="presParOf" srcId="{B2680C51-5BA1-43F9-B00B-5F682F653931}" destId="{B14947E1-DA8D-4339-934B-B1771CEA99A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04EFE42-57BF-4DDE-9192-E440B7DDE94C}" type="doc">
      <dgm:prSet loTypeId="urn:microsoft.com/office/officeart/2016/7/layout/LinearBlockProcessNumbered" loCatId="process" qsTypeId="urn:microsoft.com/office/officeart/2005/8/quickstyle/simple2" qsCatId="simple" csTypeId="urn:microsoft.com/office/officeart/2005/8/colors/colorful2" csCatId="colorful" phldr="1"/>
      <dgm:spPr/>
      <dgm:t>
        <a:bodyPr/>
        <a:lstStyle/>
        <a:p>
          <a:endParaRPr lang="en-US"/>
        </a:p>
      </dgm:t>
    </dgm:pt>
    <dgm:pt modelId="{274254D2-E47E-403F-BF0E-F74CBC093B63}">
      <dgm:prSet/>
      <dgm:spPr/>
      <dgm:t>
        <a:bodyPr/>
        <a:lstStyle/>
        <a:p>
          <a:pPr>
            <a:defRPr cap="all"/>
          </a:pPr>
          <a:r>
            <a:rPr lang="en-CA"/>
            <a:t>Gradio.io facilitates an interactive front-end interface:</a:t>
          </a:r>
          <a:endParaRPr lang="en-US"/>
        </a:p>
      </dgm:t>
    </dgm:pt>
    <dgm:pt modelId="{754E70F0-0B15-43F1-B535-21E3BAB982B4}" type="parTrans" cxnId="{E1C00435-D909-4A64-85E4-C4DB90BC12FC}">
      <dgm:prSet/>
      <dgm:spPr/>
      <dgm:t>
        <a:bodyPr/>
        <a:lstStyle/>
        <a:p>
          <a:endParaRPr lang="en-US"/>
        </a:p>
      </dgm:t>
    </dgm:pt>
    <dgm:pt modelId="{48BE5D60-A664-4DC7-B183-9E2ACE89AC5D}" type="sibTrans" cxnId="{E1C00435-D909-4A64-85E4-C4DB90BC12FC}">
      <dgm:prSet phldrT="01"/>
      <dgm:spPr/>
      <dgm:t>
        <a:bodyPr/>
        <a:lstStyle/>
        <a:p>
          <a:r>
            <a:rPr lang="en-US"/>
            <a:t>01</a:t>
          </a:r>
        </a:p>
      </dgm:t>
    </dgm:pt>
    <dgm:pt modelId="{0C8958AD-51CB-4763-9C9E-A224E00C1E1D}">
      <dgm:prSet/>
      <dgm:spPr/>
      <dgm:t>
        <a:bodyPr/>
        <a:lstStyle/>
        <a:p>
          <a:pPr>
            <a:defRPr cap="all"/>
          </a:pPr>
          <a:r>
            <a:rPr lang="en-CA"/>
            <a:t>- Input Text Document: Users submit text to build the Q&amp;A index.</a:t>
          </a:r>
          <a:endParaRPr lang="en-US"/>
        </a:p>
      </dgm:t>
    </dgm:pt>
    <dgm:pt modelId="{424C0CBB-E3C7-4E16-94E1-A731A7CEFE0B}" type="parTrans" cxnId="{59883BFA-E0A5-4B81-AA53-23E090FED118}">
      <dgm:prSet/>
      <dgm:spPr/>
      <dgm:t>
        <a:bodyPr/>
        <a:lstStyle/>
        <a:p>
          <a:endParaRPr lang="en-US"/>
        </a:p>
      </dgm:t>
    </dgm:pt>
    <dgm:pt modelId="{BBDD810C-A46E-45DE-8C00-BA9D933A56DD}" type="sibTrans" cxnId="{59883BFA-E0A5-4B81-AA53-23E090FED118}">
      <dgm:prSet phldrT="02"/>
      <dgm:spPr/>
      <dgm:t>
        <a:bodyPr/>
        <a:lstStyle/>
        <a:p>
          <a:r>
            <a:rPr lang="en-US"/>
            <a:t>02</a:t>
          </a:r>
        </a:p>
      </dgm:t>
    </dgm:pt>
    <dgm:pt modelId="{DE6D8198-62A0-4425-B798-894EC195D749}">
      <dgm:prSet/>
      <dgm:spPr/>
      <dgm:t>
        <a:bodyPr/>
        <a:lstStyle/>
        <a:p>
          <a:pPr>
            <a:defRPr cap="all"/>
          </a:pPr>
          <a:r>
            <a:rPr lang="en-CA"/>
            <a:t>- Chat Interface: Users engage in dynamic conversations with the Q&amp;A Bot.</a:t>
          </a:r>
          <a:endParaRPr lang="en-US"/>
        </a:p>
      </dgm:t>
    </dgm:pt>
    <dgm:pt modelId="{5F33E465-B645-4D51-92F4-FFC3C2F671EF}" type="parTrans" cxnId="{4CEE5804-0D73-4E77-BF22-F92D4CF602F2}">
      <dgm:prSet/>
      <dgm:spPr/>
      <dgm:t>
        <a:bodyPr/>
        <a:lstStyle/>
        <a:p>
          <a:endParaRPr lang="en-US"/>
        </a:p>
      </dgm:t>
    </dgm:pt>
    <dgm:pt modelId="{2150AF25-64E6-4451-AEBA-552C006A7764}" type="sibTrans" cxnId="{4CEE5804-0D73-4E77-BF22-F92D4CF602F2}">
      <dgm:prSet phldrT="03"/>
      <dgm:spPr/>
      <dgm:t>
        <a:bodyPr/>
        <a:lstStyle/>
        <a:p>
          <a:r>
            <a:rPr lang="en-US"/>
            <a:t>03</a:t>
          </a:r>
        </a:p>
      </dgm:t>
    </dgm:pt>
    <dgm:pt modelId="{EB5C5468-0EA4-43C1-8D83-D1AB636D5CB0}" type="pres">
      <dgm:prSet presAssocID="{304EFE42-57BF-4DDE-9192-E440B7DDE94C}" presName="Name0" presStyleCnt="0">
        <dgm:presLayoutVars>
          <dgm:animLvl val="lvl"/>
          <dgm:resizeHandles val="exact"/>
        </dgm:presLayoutVars>
      </dgm:prSet>
      <dgm:spPr/>
    </dgm:pt>
    <dgm:pt modelId="{FE170EA8-E4DD-495E-BADA-0838EC7C42D3}" type="pres">
      <dgm:prSet presAssocID="{274254D2-E47E-403F-BF0E-F74CBC093B63}" presName="compositeNode" presStyleCnt="0">
        <dgm:presLayoutVars>
          <dgm:bulletEnabled val="1"/>
        </dgm:presLayoutVars>
      </dgm:prSet>
      <dgm:spPr/>
    </dgm:pt>
    <dgm:pt modelId="{31D20059-DE89-48AC-9A44-C51EEA26C122}" type="pres">
      <dgm:prSet presAssocID="{274254D2-E47E-403F-BF0E-F74CBC093B63}" presName="bgRect" presStyleLbl="alignNode1" presStyleIdx="0" presStyleCnt="3"/>
      <dgm:spPr/>
    </dgm:pt>
    <dgm:pt modelId="{82CAAC9A-A9B2-42F9-AA08-46E5756AC2A3}" type="pres">
      <dgm:prSet presAssocID="{48BE5D60-A664-4DC7-B183-9E2ACE89AC5D}" presName="sibTransNodeRect" presStyleLbl="alignNode1" presStyleIdx="0" presStyleCnt="3">
        <dgm:presLayoutVars>
          <dgm:chMax val="0"/>
          <dgm:bulletEnabled val="1"/>
        </dgm:presLayoutVars>
      </dgm:prSet>
      <dgm:spPr/>
    </dgm:pt>
    <dgm:pt modelId="{48A9FCBD-2005-4098-AF95-C3361A24C609}" type="pres">
      <dgm:prSet presAssocID="{274254D2-E47E-403F-BF0E-F74CBC093B63}" presName="nodeRect" presStyleLbl="alignNode1" presStyleIdx="0" presStyleCnt="3">
        <dgm:presLayoutVars>
          <dgm:bulletEnabled val="1"/>
        </dgm:presLayoutVars>
      </dgm:prSet>
      <dgm:spPr/>
    </dgm:pt>
    <dgm:pt modelId="{EBE9E412-783E-4CA0-B48E-B7F20B5BCE57}" type="pres">
      <dgm:prSet presAssocID="{48BE5D60-A664-4DC7-B183-9E2ACE89AC5D}" presName="sibTrans" presStyleCnt="0"/>
      <dgm:spPr/>
    </dgm:pt>
    <dgm:pt modelId="{2C77A86F-B6C4-4188-AAF2-08F9D515B208}" type="pres">
      <dgm:prSet presAssocID="{0C8958AD-51CB-4763-9C9E-A224E00C1E1D}" presName="compositeNode" presStyleCnt="0">
        <dgm:presLayoutVars>
          <dgm:bulletEnabled val="1"/>
        </dgm:presLayoutVars>
      </dgm:prSet>
      <dgm:spPr/>
    </dgm:pt>
    <dgm:pt modelId="{7015A1B1-094D-463C-9068-9B1902A5EAB1}" type="pres">
      <dgm:prSet presAssocID="{0C8958AD-51CB-4763-9C9E-A224E00C1E1D}" presName="bgRect" presStyleLbl="alignNode1" presStyleIdx="1" presStyleCnt="3"/>
      <dgm:spPr/>
    </dgm:pt>
    <dgm:pt modelId="{98B7284D-B5AB-4FA3-8219-A64E4C19DBFE}" type="pres">
      <dgm:prSet presAssocID="{BBDD810C-A46E-45DE-8C00-BA9D933A56DD}" presName="sibTransNodeRect" presStyleLbl="alignNode1" presStyleIdx="1" presStyleCnt="3">
        <dgm:presLayoutVars>
          <dgm:chMax val="0"/>
          <dgm:bulletEnabled val="1"/>
        </dgm:presLayoutVars>
      </dgm:prSet>
      <dgm:spPr/>
    </dgm:pt>
    <dgm:pt modelId="{05CCF7F3-67E6-47FF-915D-26FEA500D063}" type="pres">
      <dgm:prSet presAssocID="{0C8958AD-51CB-4763-9C9E-A224E00C1E1D}" presName="nodeRect" presStyleLbl="alignNode1" presStyleIdx="1" presStyleCnt="3">
        <dgm:presLayoutVars>
          <dgm:bulletEnabled val="1"/>
        </dgm:presLayoutVars>
      </dgm:prSet>
      <dgm:spPr/>
    </dgm:pt>
    <dgm:pt modelId="{A524AE2A-ACC7-442E-A566-0093CAC0FDE0}" type="pres">
      <dgm:prSet presAssocID="{BBDD810C-A46E-45DE-8C00-BA9D933A56DD}" presName="sibTrans" presStyleCnt="0"/>
      <dgm:spPr/>
    </dgm:pt>
    <dgm:pt modelId="{674673B0-6E0E-4A59-A1FE-E6574A37ED97}" type="pres">
      <dgm:prSet presAssocID="{DE6D8198-62A0-4425-B798-894EC195D749}" presName="compositeNode" presStyleCnt="0">
        <dgm:presLayoutVars>
          <dgm:bulletEnabled val="1"/>
        </dgm:presLayoutVars>
      </dgm:prSet>
      <dgm:spPr/>
    </dgm:pt>
    <dgm:pt modelId="{4DEF75BE-A03C-407F-A1D9-195676ABD3A1}" type="pres">
      <dgm:prSet presAssocID="{DE6D8198-62A0-4425-B798-894EC195D749}" presName="bgRect" presStyleLbl="alignNode1" presStyleIdx="2" presStyleCnt="3"/>
      <dgm:spPr/>
    </dgm:pt>
    <dgm:pt modelId="{71816628-C3E2-44AE-83C3-E4AB539091E4}" type="pres">
      <dgm:prSet presAssocID="{2150AF25-64E6-4451-AEBA-552C006A7764}" presName="sibTransNodeRect" presStyleLbl="alignNode1" presStyleIdx="2" presStyleCnt="3">
        <dgm:presLayoutVars>
          <dgm:chMax val="0"/>
          <dgm:bulletEnabled val="1"/>
        </dgm:presLayoutVars>
      </dgm:prSet>
      <dgm:spPr/>
    </dgm:pt>
    <dgm:pt modelId="{E876AE60-ECCB-4FD6-AA00-108C8292FF83}" type="pres">
      <dgm:prSet presAssocID="{DE6D8198-62A0-4425-B798-894EC195D749}" presName="nodeRect" presStyleLbl="alignNode1" presStyleIdx="2" presStyleCnt="3">
        <dgm:presLayoutVars>
          <dgm:bulletEnabled val="1"/>
        </dgm:presLayoutVars>
      </dgm:prSet>
      <dgm:spPr/>
    </dgm:pt>
  </dgm:ptLst>
  <dgm:cxnLst>
    <dgm:cxn modelId="{4CEE5804-0D73-4E77-BF22-F92D4CF602F2}" srcId="{304EFE42-57BF-4DDE-9192-E440B7DDE94C}" destId="{DE6D8198-62A0-4425-B798-894EC195D749}" srcOrd="2" destOrd="0" parTransId="{5F33E465-B645-4D51-92F4-FFC3C2F671EF}" sibTransId="{2150AF25-64E6-4451-AEBA-552C006A7764}"/>
    <dgm:cxn modelId="{25909B0E-7754-459C-A4AD-1B80E6F422CB}" type="presOf" srcId="{0C8958AD-51CB-4763-9C9E-A224E00C1E1D}" destId="{05CCF7F3-67E6-47FF-915D-26FEA500D063}" srcOrd="1" destOrd="0" presId="urn:microsoft.com/office/officeart/2016/7/layout/LinearBlockProcessNumbered"/>
    <dgm:cxn modelId="{393FF212-4FEE-4ABD-81D9-8CC471138012}" type="presOf" srcId="{2150AF25-64E6-4451-AEBA-552C006A7764}" destId="{71816628-C3E2-44AE-83C3-E4AB539091E4}" srcOrd="0" destOrd="0" presId="urn:microsoft.com/office/officeart/2016/7/layout/LinearBlockProcessNumbered"/>
    <dgm:cxn modelId="{947CFF1F-5A90-4A53-B62B-20ED7BEA78B6}" type="presOf" srcId="{DE6D8198-62A0-4425-B798-894EC195D749}" destId="{4DEF75BE-A03C-407F-A1D9-195676ABD3A1}" srcOrd="0" destOrd="0" presId="urn:microsoft.com/office/officeart/2016/7/layout/LinearBlockProcessNumbered"/>
    <dgm:cxn modelId="{E1C00435-D909-4A64-85E4-C4DB90BC12FC}" srcId="{304EFE42-57BF-4DDE-9192-E440B7DDE94C}" destId="{274254D2-E47E-403F-BF0E-F74CBC093B63}" srcOrd="0" destOrd="0" parTransId="{754E70F0-0B15-43F1-B535-21E3BAB982B4}" sibTransId="{48BE5D60-A664-4DC7-B183-9E2ACE89AC5D}"/>
    <dgm:cxn modelId="{F5DD4267-5E50-43A3-9E3B-0B7B0BE59949}" type="presOf" srcId="{48BE5D60-A664-4DC7-B183-9E2ACE89AC5D}" destId="{82CAAC9A-A9B2-42F9-AA08-46E5756AC2A3}" srcOrd="0" destOrd="0" presId="urn:microsoft.com/office/officeart/2016/7/layout/LinearBlockProcessNumbered"/>
    <dgm:cxn modelId="{DC157F71-32DC-4E56-B905-0D45EEDF9160}" type="presOf" srcId="{274254D2-E47E-403F-BF0E-F74CBC093B63}" destId="{31D20059-DE89-48AC-9A44-C51EEA26C122}" srcOrd="0" destOrd="0" presId="urn:microsoft.com/office/officeart/2016/7/layout/LinearBlockProcessNumbered"/>
    <dgm:cxn modelId="{82CFCF72-0524-4F15-82F0-9C0B620ACC81}" type="presOf" srcId="{304EFE42-57BF-4DDE-9192-E440B7DDE94C}" destId="{EB5C5468-0EA4-43C1-8D83-D1AB636D5CB0}" srcOrd="0" destOrd="0" presId="urn:microsoft.com/office/officeart/2016/7/layout/LinearBlockProcessNumbered"/>
    <dgm:cxn modelId="{9E649977-7EEF-4245-9A59-2E3FACF64F4C}" type="presOf" srcId="{0C8958AD-51CB-4763-9C9E-A224E00C1E1D}" destId="{7015A1B1-094D-463C-9068-9B1902A5EAB1}" srcOrd="0" destOrd="0" presId="urn:microsoft.com/office/officeart/2016/7/layout/LinearBlockProcessNumbered"/>
    <dgm:cxn modelId="{B67ABE58-FC62-4887-8F6E-A2000997E738}" type="presOf" srcId="{BBDD810C-A46E-45DE-8C00-BA9D933A56DD}" destId="{98B7284D-B5AB-4FA3-8219-A64E4C19DBFE}" srcOrd="0" destOrd="0" presId="urn:microsoft.com/office/officeart/2016/7/layout/LinearBlockProcessNumbered"/>
    <dgm:cxn modelId="{34C7A380-CC56-4639-B2AB-9930343F9DAB}" type="presOf" srcId="{274254D2-E47E-403F-BF0E-F74CBC093B63}" destId="{48A9FCBD-2005-4098-AF95-C3361A24C609}" srcOrd="1" destOrd="0" presId="urn:microsoft.com/office/officeart/2016/7/layout/LinearBlockProcessNumbered"/>
    <dgm:cxn modelId="{707F27DF-87D6-477F-A5BE-A0AE6D05D1B4}" type="presOf" srcId="{DE6D8198-62A0-4425-B798-894EC195D749}" destId="{E876AE60-ECCB-4FD6-AA00-108C8292FF83}" srcOrd="1" destOrd="0" presId="urn:microsoft.com/office/officeart/2016/7/layout/LinearBlockProcessNumbered"/>
    <dgm:cxn modelId="{59883BFA-E0A5-4B81-AA53-23E090FED118}" srcId="{304EFE42-57BF-4DDE-9192-E440B7DDE94C}" destId="{0C8958AD-51CB-4763-9C9E-A224E00C1E1D}" srcOrd="1" destOrd="0" parTransId="{424C0CBB-E3C7-4E16-94E1-A731A7CEFE0B}" sibTransId="{BBDD810C-A46E-45DE-8C00-BA9D933A56DD}"/>
    <dgm:cxn modelId="{A6AEE3BA-A9A6-46BB-AA15-3E18AD11F91B}" type="presParOf" srcId="{EB5C5468-0EA4-43C1-8D83-D1AB636D5CB0}" destId="{FE170EA8-E4DD-495E-BADA-0838EC7C42D3}" srcOrd="0" destOrd="0" presId="urn:microsoft.com/office/officeart/2016/7/layout/LinearBlockProcessNumbered"/>
    <dgm:cxn modelId="{4E9F8213-D3ED-4550-9871-236B00991E06}" type="presParOf" srcId="{FE170EA8-E4DD-495E-BADA-0838EC7C42D3}" destId="{31D20059-DE89-48AC-9A44-C51EEA26C122}" srcOrd="0" destOrd="0" presId="urn:microsoft.com/office/officeart/2016/7/layout/LinearBlockProcessNumbered"/>
    <dgm:cxn modelId="{53068EEE-4391-471C-AE7D-68771C38ED05}" type="presParOf" srcId="{FE170EA8-E4DD-495E-BADA-0838EC7C42D3}" destId="{82CAAC9A-A9B2-42F9-AA08-46E5756AC2A3}" srcOrd="1" destOrd="0" presId="urn:microsoft.com/office/officeart/2016/7/layout/LinearBlockProcessNumbered"/>
    <dgm:cxn modelId="{74DC44F9-B265-43D3-A65E-F5E9E112DEE6}" type="presParOf" srcId="{FE170EA8-E4DD-495E-BADA-0838EC7C42D3}" destId="{48A9FCBD-2005-4098-AF95-C3361A24C609}" srcOrd="2" destOrd="0" presId="urn:microsoft.com/office/officeart/2016/7/layout/LinearBlockProcessNumbered"/>
    <dgm:cxn modelId="{438D29B4-E233-411D-AB96-565B2F2B31F9}" type="presParOf" srcId="{EB5C5468-0EA4-43C1-8D83-D1AB636D5CB0}" destId="{EBE9E412-783E-4CA0-B48E-B7F20B5BCE57}" srcOrd="1" destOrd="0" presId="urn:microsoft.com/office/officeart/2016/7/layout/LinearBlockProcessNumbered"/>
    <dgm:cxn modelId="{9839C08D-F622-4361-ADEA-8C5B6D67F3C9}" type="presParOf" srcId="{EB5C5468-0EA4-43C1-8D83-D1AB636D5CB0}" destId="{2C77A86F-B6C4-4188-AAF2-08F9D515B208}" srcOrd="2" destOrd="0" presId="urn:microsoft.com/office/officeart/2016/7/layout/LinearBlockProcessNumbered"/>
    <dgm:cxn modelId="{2043B5FD-716E-41E6-BE2D-DE5007114A73}" type="presParOf" srcId="{2C77A86F-B6C4-4188-AAF2-08F9D515B208}" destId="{7015A1B1-094D-463C-9068-9B1902A5EAB1}" srcOrd="0" destOrd="0" presId="urn:microsoft.com/office/officeart/2016/7/layout/LinearBlockProcessNumbered"/>
    <dgm:cxn modelId="{6F76A6E7-01AF-48D5-872B-89CEC48E51F3}" type="presParOf" srcId="{2C77A86F-B6C4-4188-AAF2-08F9D515B208}" destId="{98B7284D-B5AB-4FA3-8219-A64E4C19DBFE}" srcOrd="1" destOrd="0" presId="urn:microsoft.com/office/officeart/2016/7/layout/LinearBlockProcessNumbered"/>
    <dgm:cxn modelId="{72233F26-0B7B-45CB-8984-C0FEF2200A02}" type="presParOf" srcId="{2C77A86F-B6C4-4188-AAF2-08F9D515B208}" destId="{05CCF7F3-67E6-47FF-915D-26FEA500D063}" srcOrd="2" destOrd="0" presId="urn:microsoft.com/office/officeart/2016/7/layout/LinearBlockProcessNumbered"/>
    <dgm:cxn modelId="{2D01F97E-49F2-44C0-B771-D6A6FC64265E}" type="presParOf" srcId="{EB5C5468-0EA4-43C1-8D83-D1AB636D5CB0}" destId="{A524AE2A-ACC7-442E-A566-0093CAC0FDE0}" srcOrd="3" destOrd="0" presId="urn:microsoft.com/office/officeart/2016/7/layout/LinearBlockProcessNumbered"/>
    <dgm:cxn modelId="{733C1313-9A20-4DDD-8F24-024E7CA53C08}" type="presParOf" srcId="{EB5C5468-0EA4-43C1-8D83-D1AB636D5CB0}" destId="{674673B0-6E0E-4A59-A1FE-E6574A37ED97}" srcOrd="4" destOrd="0" presId="urn:microsoft.com/office/officeart/2016/7/layout/LinearBlockProcessNumbered"/>
    <dgm:cxn modelId="{19DB1DF2-D3E4-488D-9907-AE26379E46D1}" type="presParOf" srcId="{674673B0-6E0E-4A59-A1FE-E6574A37ED97}" destId="{4DEF75BE-A03C-407F-A1D9-195676ABD3A1}" srcOrd="0" destOrd="0" presId="urn:microsoft.com/office/officeart/2016/7/layout/LinearBlockProcessNumbered"/>
    <dgm:cxn modelId="{8977D970-A040-426E-804E-CA52482BE895}" type="presParOf" srcId="{674673B0-6E0E-4A59-A1FE-E6574A37ED97}" destId="{71816628-C3E2-44AE-83C3-E4AB539091E4}" srcOrd="1" destOrd="0" presId="urn:microsoft.com/office/officeart/2016/7/layout/LinearBlockProcessNumbered"/>
    <dgm:cxn modelId="{32B5E379-BE86-47E8-958E-91271E7C7F33}" type="presParOf" srcId="{674673B0-6E0E-4A59-A1FE-E6574A37ED97}" destId="{E876AE60-ECCB-4FD6-AA00-108C8292FF83}"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1A6DE85-2053-4706-990B-4F745AC55D6A}"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DC07826C-7832-4CCF-8C6A-5DFD6A29B5C8}">
      <dgm:prSet/>
      <dgm:spPr/>
      <dgm:t>
        <a:bodyPr/>
        <a:lstStyle/>
        <a:p>
          <a:r>
            <a:rPr lang="en-CA"/>
            <a:t>User queries processed by the Q&amp;A Bot:</a:t>
          </a:r>
          <a:endParaRPr lang="en-US"/>
        </a:p>
      </dgm:t>
    </dgm:pt>
    <dgm:pt modelId="{5467ED0E-04C7-4C91-850A-6DBE95005E01}" type="parTrans" cxnId="{53D5311B-07A7-42DA-BD2C-B9346F7867F3}">
      <dgm:prSet/>
      <dgm:spPr/>
      <dgm:t>
        <a:bodyPr/>
        <a:lstStyle/>
        <a:p>
          <a:endParaRPr lang="en-US"/>
        </a:p>
      </dgm:t>
    </dgm:pt>
    <dgm:pt modelId="{71F1BEE3-386E-4693-AF93-C672C7F69CCD}" type="sibTrans" cxnId="{53D5311B-07A7-42DA-BD2C-B9346F7867F3}">
      <dgm:prSet/>
      <dgm:spPr/>
      <dgm:t>
        <a:bodyPr/>
        <a:lstStyle/>
        <a:p>
          <a:endParaRPr lang="en-US"/>
        </a:p>
      </dgm:t>
    </dgm:pt>
    <dgm:pt modelId="{88F8ED61-9B44-4CA2-A581-4434A5C84DB1}">
      <dgm:prSet/>
      <dgm:spPr/>
      <dgm:t>
        <a:bodyPr/>
        <a:lstStyle/>
        <a:p>
          <a:r>
            <a:rPr lang="en-CA"/>
            <a:t>- Relevant sections identified through index.</a:t>
          </a:r>
          <a:endParaRPr lang="en-US"/>
        </a:p>
      </dgm:t>
    </dgm:pt>
    <dgm:pt modelId="{09879CB1-E616-4EA6-9BCA-63FC5D17C465}" type="parTrans" cxnId="{676D62A0-4C9E-433B-B6C2-BADEF9AB7225}">
      <dgm:prSet/>
      <dgm:spPr/>
      <dgm:t>
        <a:bodyPr/>
        <a:lstStyle/>
        <a:p>
          <a:endParaRPr lang="en-US"/>
        </a:p>
      </dgm:t>
    </dgm:pt>
    <dgm:pt modelId="{D0D15FE0-E5C9-4E64-8363-5BDD18912695}" type="sibTrans" cxnId="{676D62A0-4C9E-433B-B6C2-BADEF9AB7225}">
      <dgm:prSet/>
      <dgm:spPr/>
      <dgm:t>
        <a:bodyPr/>
        <a:lstStyle/>
        <a:p>
          <a:endParaRPr lang="en-US"/>
        </a:p>
      </dgm:t>
    </dgm:pt>
    <dgm:pt modelId="{37B7C09E-8A6F-4328-9DD4-0D1172A3E1F6}">
      <dgm:prSet/>
      <dgm:spPr/>
      <dgm:t>
        <a:bodyPr/>
        <a:lstStyle/>
        <a:p>
          <a:r>
            <a:rPr lang="en-CA"/>
            <a:t>- Custom LLM generates responses for accurate answers.</a:t>
          </a:r>
          <a:endParaRPr lang="en-US"/>
        </a:p>
      </dgm:t>
    </dgm:pt>
    <dgm:pt modelId="{E099F56A-A5D7-4B6E-8897-F881CC05A9FC}" type="parTrans" cxnId="{F1303628-439C-464D-ADDA-01DA5ABBCC1B}">
      <dgm:prSet/>
      <dgm:spPr/>
      <dgm:t>
        <a:bodyPr/>
        <a:lstStyle/>
        <a:p>
          <a:endParaRPr lang="en-US"/>
        </a:p>
      </dgm:t>
    </dgm:pt>
    <dgm:pt modelId="{D3696E22-714C-4BA4-A033-9261ED0CF601}" type="sibTrans" cxnId="{F1303628-439C-464D-ADDA-01DA5ABBCC1B}">
      <dgm:prSet/>
      <dgm:spPr/>
      <dgm:t>
        <a:bodyPr/>
        <a:lstStyle/>
        <a:p>
          <a:endParaRPr lang="en-US"/>
        </a:p>
      </dgm:t>
    </dgm:pt>
    <dgm:pt modelId="{A3EAF5DE-D66F-40F1-ABA0-DAE58D6B5FC3}" type="pres">
      <dgm:prSet presAssocID="{91A6DE85-2053-4706-990B-4F745AC55D6A}" presName="hierChild1" presStyleCnt="0">
        <dgm:presLayoutVars>
          <dgm:chPref val="1"/>
          <dgm:dir/>
          <dgm:animOne val="branch"/>
          <dgm:animLvl val="lvl"/>
          <dgm:resizeHandles/>
        </dgm:presLayoutVars>
      </dgm:prSet>
      <dgm:spPr/>
    </dgm:pt>
    <dgm:pt modelId="{F71F6269-E457-485F-AA73-AAE7A08A06D2}" type="pres">
      <dgm:prSet presAssocID="{DC07826C-7832-4CCF-8C6A-5DFD6A29B5C8}" presName="hierRoot1" presStyleCnt="0"/>
      <dgm:spPr/>
    </dgm:pt>
    <dgm:pt modelId="{41652136-DB70-4940-998C-D86A456F0FA9}" type="pres">
      <dgm:prSet presAssocID="{DC07826C-7832-4CCF-8C6A-5DFD6A29B5C8}" presName="composite" presStyleCnt="0"/>
      <dgm:spPr/>
    </dgm:pt>
    <dgm:pt modelId="{15498E78-A1CC-4136-9573-8F23DC534A12}" type="pres">
      <dgm:prSet presAssocID="{DC07826C-7832-4CCF-8C6A-5DFD6A29B5C8}" presName="background" presStyleLbl="node0" presStyleIdx="0" presStyleCnt="3"/>
      <dgm:spPr/>
    </dgm:pt>
    <dgm:pt modelId="{3FD1D0A5-8782-4F54-95AF-BFBAA7223A89}" type="pres">
      <dgm:prSet presAssocID="{DC07826C-7832-4CCF-8C6A-5DFD6A29B5C8}" presName="text" presStyleLbl="fgAcc0" presStyleIdx="0" presStyleCnt="3">
        <dgm:presLayoutVars>
          <dgm:chPref val="3"/>
        </dgm:presLayoutVars>
      </dgm:prSet>
      <dgm:spPr/>
    </dgm:pt>
    <dgm:pt modelId="{080000FC-8373-43EA-B235-5325B9A5C882}" type="pres">
      <dgm:prSet presAssocID="{DC07826C-7832-4CCF-8C6A-5DFD6A29B5C8}" presName="hierChild2" presStyleCnt="0"/>
      <dgm:spPr/>
    </dgm:pt>
    <dgm:pt modelId="{1B15F2C7-85CC-4E89-82D2-581179023DE6}" type="pres">
      <dgm:prSet presAssocID="{88F8ED61-9B44-4CA2-A581-4434A5C84DB1}" presName="hierRoot1" presStyleCnt="0"/>
      <dgm:spPr/>
    </dgm:pt>
    <dgm:pt modelId="{9FAA23B2-0762-46DB-8C06-1472FDE1F374}" type="pres">
      <dgm:prSet presAssocID="{88F8ED61-9B44-4CA2-A581-4434A5C84DB1}" presName="composite" presStyleCnt="0"/>
      <dgm:spPr/>
    </dgm:pt>
    <dgm:pt modelId="{8EB9A9E8-CCF7-4019-9130-5379DCA5F59A}" type="pres">
      <dgm:prSet presAssocID="{88F8ED61-9B44-4CA2-A581-4434A5C84DB1}" presName="background" presStyleLbl="node0" presStyleIdx="1" presStyleCnt="3"/>
      <dgm:spPr/>
    </dgm:pt>
    <dgm:pt modelId="{79E2D21B-98CA-4D05-9272-FFB9909A9037}" type="pres">
      <dgm:prSet presAssocID="{88F8ED61-9B44-4CA2-A581-4434A5C84DB1}" presName="text" presStyleLbl="fgAcc0" presStyleIdx="1" presStyleCnt="3">
        <dgm:presLayoutVars>
          <dgm:chPref val="3"/>
        </dgm:presLayoutVars>
      </dgm:prSet>
      <dgm:spPr/>
    </dgm:pt>
    <dgm:pt modelId="{4D7E57B6-AC3F-4156-9B35-398E83D93D9F}" type="pres">
      <dgm:prSet presAssocID="{88F8ED61-9B44-4CA2-A581-4434A5C84DB1}" presName="hierChild2" presStyleCnt="0"/>
      <dgm:spPr/>
    </dgm:pt>
    <dgm:pt modelId="{BCA04876-AA46-4EBB-9219-F2DFE9AB893E}" type="pres">
      <dgm:prSet presAssocID="{37B7C09E-8A6F-4328-9DD4-0D1172A3E1F6}" presName="hierRoot1" presStyleCnt="0"/>
      <dgm:spPr/>
    </dgm:pt>
    <dgm:pt modelId="{16FEDD7B-B372-4158-B86D-9EE172EB5769}" type="pres">
      <dgm:prSet presAssocID="{37B7C09E-8A6F-4328-9DD4-0D1172A3E1F6}" presName="composite" presStyleCnt="0"/>
      <dgm:spPr/>
    </dgm:pt>
    <dgm:pt modelId="{01B0960F-C4F5-404E-B65F-3A8EBB7A237C}" type="pres">
      <dgm:prSet presAssocID="{37B7C09E-8A6F-4328-9DD4-0D1172A3E1F6}" presName="background" presStyleLbl="node0" presStyleIdx="2" presStyleCnt="3"/>
      <dgm:spPr/>
    </dgm:pt>
    <dgm:pt modelId="{431F9E5E-CB0D-4891-B8FE-8E17C7DBA3DC}" type="pres">
      <dgm:prSet presAssocID="{37B7C09E-8A6F-4328-9DD4-0D1172A3E1F6}" presName="text" presStyleLbl="fgAcc0" presStyleIdx="2" presStyleCnt="3">
        <dgm:presLayoutVars>
          <dgm:chPref val="3"/>
        </dgm:presLayoutVars>
      </dgm:prSet>
      <dgm:spPr/>
    </dgm:pt>
    <dgm:pt modelId="{1BD30911-4144-4D13-A310-4336763C8AA2}" type="pres">
      <dgm:prSet presAssocID="{37B7C09E-8A6F-4328-9DD4-0D1172A3E1F6}" presName="hierChild2" presStyleCnt="0"/>
      <dgm:spPr/>
    </dgm:pt>
  </dgm:ptLst>
  <dgm:cxnLst>
    <dgm:cxn modelId="{1B7C0C03-8194-4080-B0C7-76C5FD948B92}" type="presOf" srcId="{88F8ED61-9B44-4CA2-A581-4434A5C84DB1}" destId="{79E2D21B-98CA-4D05-9272-FFB9909A9037}" srcOrd="0" destOrd="0" presId="urn:microsoft.com/office/officeart/2005/8/layout/hierarchy1"/>
    <dgm:cxn modelId="{53D5311B-07A7-42DA-BD2C-B9346F7867F3}" srcId="{91A6DE85-2053-4706-990B-4F745AC55D6A}" destId="{DC07826C-7832-4CCF-8C6A-5DFD6A29B5C8}" srcOrd="0" destOrd="0" parTransId="{5467ED0E-04C7-4C91-850A-6DBE95005E01}" sibTransId="{71F1BEE3-386E-4693-AF93-C672C7F69CCD}"/>
    <dgm:cxn modelId="{F1303628-439C-464D-ADDA-01DA5ABBCC1B}" srcId="{91A6DE85-2053-4706-990B-4F745AC55D6A}" destId="{37B7C09E-8A6F-4328-9DD4-0D1172A3E1F6}" srcOrd="2" destOrd="0" parTransId="{E099F56A-A5D7-4B6E-8897-F881CC05A9FC}" sibTransId="{D3696E22-714C-4BA4-A033-9261ED0CF601}"/>
    <dgm:cxn modelId="{FA55534A-47E4-4310-87D5-C572AD61DBFA}" type="presOf" srcId="{37B7C09E-8A6F-4328-9DD4-0D1172A3E1F6}" destId="{431F9E5E-CB0D-4891-B8FE-8E17C7DBA3DC}" srcOrd="0" destOrd="0" presId="urn:microsoft.com/office/officeart/2005/8/layout/hierarchy1"/>
    <dgm:cxn modelId="{57562A72-34F6-41F6-81B0-FB6798CC7561}" type="presOf" srcId="{DC07826C-7832-4CCF-8C6A-5DFD6A29B5C8}" destId="{3FD1D0A5-8782-4F54-95AF-BFBAA7223A89}" srcOrd="0" destOrd="0" presId="urn:microsoft.com/office/officeart/2005/8/layout/hierarchy1"/>
    <dgm:cxn modelId="{676D62A0-4C9E-433B-B6C2-BADEF9AB7225}" srcId="{91A6DE85-2053-4706-990B-4F745AC55D6A}" destId="{88F8ED61-9B44-4CA2-A581-4434A5C84DB1}" srcOrd="1" destOrd="0" parTransId="{09879CB1-E616-4EA6-9BCA-63FC5D17C465}" sibTransId="{D0D15FE0-E5C9-4E64-8363-5BDD18912695}"/>
    <dgm:cxn modelId="{7A8CBEDE-7168-4139-98D4-023DC14CA87D}" type="presOf" srcId="{91A6DE85-2053-4706-990B-4F745AC55D6A}" destId="{A3EAF5DE-D66F-40F1-ABA0-DAE58D6B5FC3}" srcOrd="0" destOrd="0" presId="urn:microsoft.com/office/officeart/2005/8/layout/hierarchy1"/>
    <dgm:cxn modelId="{9F416D61-DD51-4209-9120-93BB61A8DFB0}" type="presParOf" srcId="{A3EAF5DE-D66F-40F1-ABA0-DAE58D6B5FC3}" destId="{F71F6269-E457-485F-AA73-AAE7A08A06D2}" srcOrd="0" destOrd="0" presId="urn:microsoft.com/office/officeart/2005/8/layout/hierarchy1"/>
    <dgm:cxn modelId="{7469A9AB-E83B-4279-A866-BEFA423C60BB}" type="presParOf" srcId="{F71F6269-E457-485F-AA73-AAE7A08A06D2}" destId="{41652136-DB70-4940-998C-D86A456F0FA9}" srcOrd="0" destOrd="0" presId="urn:microsoft.com/office/officeart/2005/8/layout/hierarchy1"/>
    <dgm:cxn modelId="{C94D3D2A-245B-4DD6-BFBD-691A2F26FAB8}" type="presParOf" srcId="{41652136-DB70-4940-998C-D86A456F0FA9}" destId="{15498E78-A1CC-4136-9573-8F23DC534A12}" srcOrd="0" destOrd="0" presId="urn:microsoft.com/office/officeart/2005/8/layout/hierarchy1"/>
    <dgm:cxn modelId="{80C37340-5279-4FD9-AEEE-E5552CDBDEA1}" type="presParOf" srcId="{41652136-DB70-4940-998C-D86A456F0FA9}" destId="{3FD1D0A5-8782-4F54-95AF-BFBAA7223A89}" srcOrd="1" destOrd="0" presId="urn:microsoft.com/office/officeart/2005/8/layout/hierarchy1"/>
    <dgm:cxn modelId="{CB8FB1E7-7C9A-47E2-A9B6-1CAA8620D3C5}" type="presParOf" srcId="{F71F6269-E457-485F-AA73-AAE7A08A06D2}" destId="{080000FC-8373-43EA-B235-5325B9A5C882}" srcOrd="1" destOrd="0" presId="urn:microsoft.com/office/officeart/2005/8/layout/hierarchy1"/>
    <dgm:cxn modelId="{6AE8EAE7-F144-4AB8-A1B8-65C5F0C946B5}" type="presParOf" srcId="{A3EAF5DE-D66F-40F1-ABA0-DAE58D6B5FC3}" destId="{1B15F2C7-85CC-4E89-82D2-581179023DE6}" srcOrd="1" destOrd="0" presId="urn:microsoft.com/office/officeart/2005/8/layout/hierarchy1"/>
    <dgm:cxn modelId="{A9FEE79F-2C0F-4434-8D92-4B8008A33ACD}" type="presParOf" srcId="{1B15F2C7-85CC-4E89-82D2-581179023DE6}" destId="{9FAA23B2-0762-46DB-8C06-1472FDE1F374}" srcOrd="0" destOrd="0" presId="urn:microsoft.com/office/officeart/2005/8/layout/hierarchy1"/>
    <dgm:cxn modelId="{4D94BCE1-46D8-4ED9-82AA-56AC674CC90F}" type="presParOf" srcId="{9FAA23B2-0762-46DB-8C06-1472FDE1F374}" destId="{8EB9A9E8-CCF7-4019-9130-5379DCA5F59A}" srcOrd="0" destOrd="0" presId="urn:microsoft.com/office/officeart/2005/8/layout/hierarchy1"/>
    <dgm:cxn modelId="{DB122BEA-11B8-4D2F-A2DA-22AEE7B7CDF3}" type="presParOf" srcId="{9FAA23B2-0762-46DB-8C06-1472FDE1F374}" destId="{79E2D21B-98CA-4D05-9272-FFB9909A9037}" srcOrd="1" destOrd="0" presId="urn:microsoft.com/office/officeart/2005/8/layout/hierarchy1"/>
    <dgm:cxn modelId="{C7705D3B-265A-44B7-A810-F50CF6E43E38}" type="presParOf" srcId="{1B15F2C7-85CC-4E89-82D2-581179023DE6}" destId="{4D7E57B6-AC3F-4156-9B35-398E83D93D9F}" srcOrd="1" destOrd="0" presId="urn:microsoft.com/office/officeart/2005/8/layout/hierarchy1"/>
    <dgm:cxn modelId="{8592822A-F5BE-40F0-A111-D5ED6969700B}" type="presParOf" srcId="{A3EAF5DE-D66F-40F1-ABA0-DAE58D6B5FC3}" destId="{BCA04876-AA46-4EBB-9219-F2DFE9AB893E}" srcOrd="2" destOrd="0" presId="urn:microsoft.com/office/officeart/2005/8/layout/hierarchy1"/>
    <dgm:cxn modelId="{E742B3B7-9AD2-4C00-AC62-C8AC9102424F}" type="presParOf" srcId="{BCA04876-AA46-4EBB-9219-F2DFE9AB893E}" destId="{16FEDD7B-B372-4158-B86D-9EE172EB5769}" srcOrd="0" destOrd="0" presId="urn:microsoft.com/office/officeart/2005/8/layout/hierarchy1"/>
    <dgm:cxn modelId="{D5781AAB-B21A-434E-8827-E644B257C326}" type="presParOf" srcId="{16FEDD7B-B372-4158-B86D-9EE172EB5769}" destId="{01B0960F-C4F5-404E-B65F-3A8EBB7A237C}" srcOrd="0" destOrd="0" presId="urn:microsoft.com/office/officeart/2005/8/layout/hierarchy1"/>
    <dgm:cxn modelId="{0BEB73FE-0288-4BDC-A0BD-29E48009A3D6}" type="presParOf" srcId="{16FEDD7B-B372-4158-B86D-9EE172EB5769}" destId="{431F9E5E-CB0D-4891-B8FE-8E17C7DBA3DC}" srcOrd="1" destOrd="0" presId="urn:microsoft.com/office/officeart/2005/8/layout/hierarchy1"/>
    <dgm:cxn modelId="{266E322C-B916-4F92-BFF9-F0CE928EC8F7}" type="presParOf" srcId="{BCA04876-AA46-4EBB-9219-F2DFE9AB893E}" destId="{1BD30911-4144-4D13-A310-4336763C8AA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79C3F-5FEE-4D2D-9962-02DAF4143E58}">
      <dsp:nvSpPr>
        <dsp:cNvPr id="0" name=""/>
        <dsp:cNvSpPr/>
      </dsp:nvSpPr>
      <dsp:spPr>
        <a:xfrm>
          <a:off x="679050"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481FF1-8C87-4E66-9F35-4E264105B779}">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5D7ED8-5CEF-4C50-90AA-0D7B48629928}">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model "google/flan-t5-large" powerful text-to-text generation capabilities.</a:t>
          </a:r>
        </a:p>
      </dsp:txBody>
      <dsp:txXfrm>
        <a:off x="75768" y="3053169"/>
        <a:ext cx="3093750" cy="720000"/>
      </dsp:txXfrm>
    </dsp:sp>
    <dsp:sp modelId="{8C9083E6-5636-47D2-B258-20F4BD80C0A8}">
      <dsp:nvSpPr>
        <dsp:cNvPr id="0" name=""/>
        <dsp:cNvSpPr/>
      </dsp:nvSpPr>
      <dsp:spPr>
        <a:xfrm>
          <a:off x="4314206"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02B264-3266-479C-BEFC-86EA70EAA1CF}">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C3010F-61CB-478B-B3AC-58215D7423F3}">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This model excels in generating coherent responses and handling diverse textual input formats.</a:t>
          </a:r>
        </a:p>
      </dsp:txBody>
      <dsp:txXfrm>
        <a:off x="3710925" y="3053169"/>
        <a:ext cx="3093750" cy="720000"/>
      </dsp:txXfrm>
    </dsp:sp>
    <dsp:sp modelId="{FE8404F3-F507-43E4-87D3-96C454232B18}">
      <dsp:nvSpPr>
        <dsp:cNvPr id="0" name=""/>
        <dsp:cNvSpPr/>
      </dsp:nvSpPr>
      <dsp:spPr>
        <a:xfrm>
          <a:off x="7949362"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0D104C-C104-48AE-A70B-E18B8CDBD9B8}">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258A61-500D-42A6-8677-98DAE9E5380C}">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goal - developing an effective Q&amp;A Bot.</a:t>
          </a:r>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40CEB-3060-437B-B491-0B062EB6615B}">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C146A9-8825-4A5E-954A-62E7EE4A48A3}">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E5485E-897D-4229-A8C5-B4D44922BB2B}">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en-US" sz="2500" kern="1200"/>
            <a:t>-Custom LLM Class (</a:t>
          </a:r>
          <a:r>
            <a:rPr lang="en-US" sz="2500" kern="1200" err="1"/>
            <a:t>customLLM</a:t>
          </a:r>
          <a:r>
            <a:rPr lang="en-US" sz="2500" kern="1200"/>
            <a:t>): Responsible for text generation tasks.</a:t>
          </a:r>
        </a:p>
      </dsp:txBody>
      <dsp:txXfrm>
        <a:off x="1507738" y="707092"/>
        <a:ext cx="9007861" cy="1305401"/>
      </dsp:txXfrm>
    </dsp:sp>
    <dsp:sp modelId="{0C9B5E99-E480-4328-8DFE-CF3F6796FFFD}">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8C0137-97E0-45B4-A179-4AA9ECEB6467}">
      <dsp:nvSpPr>
        <dsp:cNvPr id="0" name=""/>
        <dsp:cNvSpPr/>
      </dsp:nvSpPr>
      <dsp:spPr>
        <a:xfrm>
          <a:off x="394883" y="2632559"/>
          <a:ext cx="717970" cy="717970"/>
        </a:xfrm>
        <a:prstGeom prst="rect">
          <a:avLst/>
        </a:prstGeom>
        <a:solidFill>
          <a:schemeClr val="accent5">
            <a:hueOff val="-6758543"/>
            <a:satOff val="-17419"/>
            <a:lumOff val="-11765"/>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B56958-A558-42BE-B138-CEC219157523}">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en-US" sz="2500" kern="1200">
              <a:latin typeface="Calibri Light" panose="020F0302020204030204"/>
            </a:rPr>
            <a:t>The </a:t>
          </a:r>
          <a:r>
            <a:rPr lang="en-US" sz="2500" kern="1200" err="1"/>
            <a:t>GPTVectorStoreIndex</a:t>
          </a:r>
          <a:r>
            <a:rPr lang="en-US" sz="2500" kern="1200"/>
            <a:t> is used to query for a response based on the user input.</a:t>
          </a:r>
          <a:r>
            <a:rPr lang="en-US" sz="2500" kern="1200">
              <a:latin typeface="Calibri Light" panose="020F0302020204030204"/>
            </a:rPr>
            <a:t> </a:t>
          </a:r>
        </a:p>
      </dsp:txBody>
      <dsp:txXfrm>
        <a:off x="1507738" y="2338844"/>
        <a:ext cx="9007861"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A49E1-27EB-4346-862F-C355FC3CDD62}">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A39E9B-50E2-40C6-AB2F-BC83FB2E8D9E}">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E3C1F0-D290-4DE2-98B6-20B632739EE9}">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066800">
            <a:lnSpc>
              <a:spcPct val="90000"/>
            </a:lnSpc>
            <a:spcBef>
              <a:spcPct val="0"/>
            </a:spcBef>
            <a:spcAft>
              <a:spcPct val="35000"/>
            </a:spcAft>
            <a:buNone/>
          </a:pPr>
          <a:r>
            <a:rPr lang="en-CA" sz="2400" kern="1200"/>
            <a:t>Gradio.io Integration: Provides an interactive and intuitive interface.</a:t>
          </a:r>
          <a:endParaRPr lang="en-US" sz="2400" kern="1200"/>
        </a:p>
      </dsp:txBody>
      <dsp:txXfrm>
        <a:off x="1819120" y="673"/>
        <a:ext cx="4545103" cy="1574995"/>
      </dsp:txXfrm>
    </dsp:sp>
    <dsp:sp modelId="{D96CF73E-B14A-407F-8D6D-EF81D9E46846}">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3EBFDB-23AA-4717-8FBF-0501EC08C917}">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DC08AC-5B98-4995-96AE-E09226BF302D}">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066800">
            <a:lnSpc>
              <a:spcPct val="90000"/>
            </a:lnSpc>
            <a:spcBef>
              <a:spcPct val="0"/>
            </a:spcBef>
            <a:spcAft>
              <a:spcPct val="35000"/>
            </a:spcAft>
            <a:buNone/>
          </a:pPr>
          <a:r>
            <a:rPr lang="en-CA" sz="2400" kern="1200"/>
            <a:t>Input Text Document Tab: Users input text documents to build the Q&amp;A index.</a:t>
          </a:r>
          <a:endParaRPr lang="en-US" sz="2400" kern="1200"/>
        </a:p>
      </dsp:txBody>
      <dsp:txXfrm>
        <a:off x="1819120" y="1969418"/>
        <a:ext cx="4545103" cy="1574995"/>
      </dsp:txXfrm>
    </dsp:sp>
    <dsp:sp modelId="{42520B91-0649-45A1-A45A-8F2B75D6ACDF}">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AF680-2CC3-4C01-88EB-7B7A2C3BF923}">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FC039A-07D7-4D68-A7FC-B47621296A98}">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066800">
            <a:lnSpc>
              <a:spcPct val="90000"/>
            </a:lnSpc>
            <a:spcBef>
              <a:spcPct val="0"/>
            </a:spcBef>
            <a:spcAft>
              <a:spcPct val="35000"/>
            </a:spcAft>
            <a:buNone/>
          </a:pPr>
          <a:r>
            <a:rPr lang="en-CA" sz="2400" kern="1200"/>
            <a:t>Knowledge Bot Tab: Users engage in real-time conversations with the Q&amp;A Bot.</a:t>
          </a:r>
          <a:endParaRPr lang="en-US" sz="2400" kern="1200"/>
        </a:p>
      </dsp:txBody>
      <dsp:txXfrm>
        <a:off x="1819120" y="3938162"/>
        <a:ext cx="4545103" cy="15749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208307-CBFF-4805-9D9D-806EFF97F965}">
      <dsp:nvSpPr>
        <dsp:cNvPr id="0" name=""/>
        <dsp:cNvSpPr/>
      </dsp:nvSpPr>
      <dsp:spPr>
        <a:xfrm>
          <a:off x="0" y="80064"/>
          <a:ext cx="10506456"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a:t>Our custom LLM class, customLLM, is built upon the "google/flan-t5-large" model:</a:t>
          </a:r>
          <a:endParaRPr lang="en-US" sz="2400" kern="1200"/>
        </a:p>
      </dsp:txBody>
      <dsp:txXfrm>
        <a:off x="28100" y="108164"/>
        <a:ext cx="10450256" cy="519439"/>
      </dsp:txXfrm>
    </dsp:sp>
    <dsp:sp modelId="{BA936529-B4A1-4470-A8C5-E24550927FB1}">
      <dsp:nvSpPr>
        <dsp:cNvPr id="0" name=""/>
        <dsp:cNvSpPr/>
      </dsp:nvSpPr>
      <dsp:spPr>
        <a:xfrm>
          <a:off x="0" y="724824"/>
          <a:ext cx="10506456"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a:t>- _call method generates textual responses based on user prompts.</a:t>
          </a:r>
          <a:endParaRPr lang="en-US" sz="2400" kern="1200"/>
        </a:p>
      </dsp:txBody>
      <dsp:txXfrm>
        <a:off x="28100" y="752924"/>
        <a:ext cx="10450256" cy="519439"/>
      </dsp:txXfrm>
    </dsp:sp>
    <dsp:sp modelId="{56090A97-9E17-4489-8226-67B83123FEF1}">
      <dsp:nvSpPr>
        <dsp:cNvPr id="0" name=""/>
        <dsp:cNvSpPr/>
      </dsp:nvSpPr>
      <dsp:spPr>
        <a:xfrm>
          <a:off x="0" y="1369584"/>
          <a:ext cx="10506456"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a:t>- _identifying_params method provides model information.</a:t>
          </a:r>
          <a:endParaRPr lang="en-US" sz="2400" kern="1200"/>
        </a:p>
      </dsp:txBody>
      <dsp:txXfrm>
        <a:off x="28100" y="1397684"/>
        <a:ext cx="10450256" cy="519439"/>
      </dsp:txXfrm>
    </dsp:sp>
    <dsp:sp modelId="{3CD71CAE-3F43-4863-87E3-5F37F1C0717F}">
      <dsp:nvSpPr>
        <dsp:cNvPr id="0" name=""/>
        <dsp:cNvSpPr/>
      </dsp:nvSpPr>
      <dsp:spPr>
        <a:xfrm>
          <a:off x="0" y="2014344"/>
          <a:ext cx="10506456"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a:t>- _llm_type method defines the type of Language Model.</a:t>
          </a:r>
          <a:endParaRPr lang="en-US" sz="2400" kern="1200"/>
        </a:p>
      </dsp:txBody>
      <dsp:txXfrm>
        <a:off x="28100" y="2042444"/>
        <a:ext cx="10450256" cy="5194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99122-EFA0-4502-9351-5A0F633D7E86}">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9BE69B-F5ED-4E06-9902-53FBCC9016D4}">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a:latin typeface="Calibri Light" panose="020F0302020204030204"/>
            </a:rPr>
            <a:t>The</a:t>
          </a:r>
          <a:r>
            <a:rPr lang="en-CA" sz="1600" kern="1200"/>
            <a:t> </a:t>
          </a:r>
          <a:r>
            <a:rPr lang="en-CA" sz="1600" kern="1200" err="1"/>
            <a:t>GPTVectorStoreIndex</a:t>
          </a:r>
          <a:r>
            <a:rPr lang="en-CA" sz="1600" kern="1200"/>
            <a:t> is used to create an index that maps user inputs to chatbot-generated responses.</a:t>
          </a:r>
          <a:endParaRPr lang="en-CA" sz="1600" kern="1200">
            <a:latin typeface="Calibri Light" panose="020F0302020204030204"/>
          </a:endParaRPr>
        </a:p>
      </dsp:txBody>
      <dsp:txXfrm>
        <a:off x="378614" y="886531"/>
        <a:ext cx="2810360" cy="1744948"/>
      </dsp:txXfrm>
    </dsp:sp>
    <dsp:sp modelId="{B5DF87EC-8368-41A9-A7E0-8FB8B76ADE6B}">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278C0E-1FFB-40C7-AACC-838685CB754F}">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a:t>It's then used to query this index and retrieve relevant responses based on the user's inputs.</a:t>
          </a:r>
          <a:endParaRPr lang="en-CA" sz="1600" kern="1200">
            <a:latin typeface="Calibri Light" panose="020F0302020204030204"/>
          </a:endParaRPr>
        </a:p>
      </dsp:txBody>
      <dsp:txXfrm>
        <a:off x="3946203" y="886531"/>
        <a:ext cx="2810360" cy="1744948"/>
      </dsp:txXfrm>
    </dsp:sp>
    <dsp:sp modelId="{E3E81529-02AC-4743-BC9D-9D0079D281B1}">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831C2A-B11B-43C8-AF7C-B1A6CF48AB47}">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a:t>The index provides a mechanism for efficient retrieval of responses associated with user inputs, making the interaction with the chatbot more responsive and contextually relevant.</a:t>
          </a:r>
          <a:endParaRPr lang="en-CA" sz="1600" kern="1200">
            <a:latin typeface="Calibri Light" panose="020F0302020204030204"/>
          </a:endParaRPr>
        </a:p>
      </dsp:txBody>
      <dsp:txXfrm>
        <a:off x="7513791" y="886531"/>
        <a:ext cx="2810360" cy="17449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20059-DE89-48AC-9A44-C51EEA26C122}">
      <dsp:nvSpPr>
        <dsp:cNvPr id="0" name=""/>
        <dsp:cNvSpPr/>
      </dsp:nvSpPr>
      <dsp:spPr>
        <a:xfrm>
          <a:off x="821" y="179348"/>
          <a:ext cx="3327201" cy="399264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11250">
            <a:lnSpc>
              <a:spcPct val="90000"/>
            </a:lnSpc>
            <a:spcBef>
              <a:spcPct val="0"/>
            </a:spcBef>
            <a:spcAft>
              <a:spcPct val="35000"/>
            </a:spcAft>
            <a:buNone/>
            <a:defRPr cap="all"/>
          </a:pPr>
          <a:r>
            <a:rPr lang="en-CA" sz="2500" kern="1200"/>
            <a:t>Gradio.io facilitates an interactive front-end interface:</a:t>
          </a:r>
          <a:endParaRPr lang="en-US" sz="2500" kern="1200"/>
        </a:p>
      </dsp:txBody>
      <dsp:txXfrm>
        <a:off x="821" y="1776404"/>
        <a:ext cx="3327201" cy="2395585"/>
      </dsp:txXfrm>
    </dsp:sp>
    <dsp:sp modelId="{82CAAC9A-A9B2-42F9-AA08-46E5756AC2A3}">
      <dsp:nvSpPr>
        <dsp:cNvPr id="0" name=""/>
        <dsp:cNvSpPr/>
      </dsp:nvSpPr>
      <dsp:spPr>
        <a:xfrm>
          <a:off x="821"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179348"/>
        <a:ext cx="3327201" cy="1597056"/>
      </dsp:txXfrm>
    </dsp:sp>
    <dsp:sp modelId="{7015A1B1-094D-463C-9068-9B1902A5EAB1}">
      <dsp:nvSpPr>
        <dsp:cNvPr id="0" name=""/>
        <dsp:cNvSpPr/>
      </dsp:nvSpPr>
      <dsp:spPr>
        <a:xfrm>
          <a:off x="3594199" y="179348"/>
          <a:ext cx="3327201" cy="399264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11250">
            <a:lnSpc>
              <a:spcPct val="90000"/>
            </a:lnSpc>
            <a:spcBef>
              <a:spcPct val="0"/>
            </a:spcBef>
            <a:spcAft>
              <a:spcPct val="35000"/>
            </a:spcAft>
            <a:buNone/>
            <a:defRPr cap="all"/>
          </a:pPr>
          <a:r>
            <a:rPr lang="en-CA" sz="2500" kern="1200"/>
            <a:t>- Input Text Document: Users submit text to build the Q&amp;A index.</a:t>
          </a:r>
          <a:endParaRPr lang="en-US" sz="2500" kern="1200"/>
        </a:p>
      </dsp:txBody>
      <dsp:txXfrm>
        <a:off x="3594199" y="1776404"/>
        <a:ext cx="3327201" cy="2395585"/>
      </dsp:txXfrm>
    </dsp:sp>
    <dsp:sp modelId="{98B7284D-B5AB-4FA3-8219-A64E4C19DBFE}">
      <dsp:nvSpPr>
        <dsp:cNvPr id="0" name=""/>
        <dsp:cNvSpPr/>
      </dsp:nvSpPr>
      <dsp:spPr>
        <a:xfrm>
          <a:off x="3594199"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179348"/>
        <a:ext cx="3327201" cy="1597056"/>
      </dsp:txXfrm>
    </dsp:sp>
    <dsp:sp modelId="{4DEF75BE-A03C-407F-A1D9-195676ABD3A1}">
      <dsp:nvSpPr>
        <dsp:cNvPr id="0" name=""/>
        <dsp:cNvSpPr/>
      </dsp:nvSpPr>
      <dsp:spPr>
        <a:xfrm>
          <a:off x="7187576" y="179348"/>
          <a:ext cx="3327201" cy="399264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11250">
            <a:lnSpc>
              <a:spcPct val="90000"/>
            </a:lnSpc>
            <a:spcBef>
              <a:spcPct val="0"/>
            </a:spcBef>
            <a:spcAft>
              <a:spcPct val="35000"/>
            </a:spcAft>
            <a:buNone/>
            <a:defRPr cap="all"/>
          </a:pPr>
          <a:r>
            <a:rPr lang="en-CA" sz="2500" kern="1200"/>
            <a:t>- Chat Interface: Users engage in dynamic conversations with the Q&amp;A Bot.</a:t>
          </a:r>
          <a:endParaRPr lang="en-US" sz="2500" kern="1200"/>
        </a:p>
      </dsp:txBody>
      <dsp:txXfrm>
        <a:off x="7187576" y="1776404"/>
        <a:ext cx="3327201" cy="2395585"/>
      </dsp:txXfrm>
    </dsp:sp>
    <dsp:sp modelId="{71816628-C3E2-44AE-83C3-E4AB539091E4}">
      <dsp:nvSpPr>
        <dsp:cNvPr id="0" name=""/>
        <dsp:cNvSpPr/>
      </dsp:nvSpPr>
      <dsp:spPr>
        <a:xfrm>
          <a:off x="7187576"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179348"/>
        <a:ext cx="3327201" cy="15970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498E78-A1CC-4136-9573-8F23DC534A12}">
      <dsp:nvSpPr>
        <dsp:cNvPr id="0" name=""/>
        <dsp:cNvSpPr/>
      </dsp:nvSpPr>
      <dsp:spPr>
        <a:xfrm>
          <a:off x="0"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D1D0A5-8782-4F54-95AF-BFBAA7223A89}">
      <dsp:nvSpPr>
        <dsp:cNvPr id="0" name=""/>
        <dsp:cNvSpPr/>
      </dsp:nvSpPr>
      <dsp:spPr>
        <a:xfrm>
          <a:off x="324326"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CA" sz="2700" kern="1200"/>
            <a:t>User queries processed by the Q&amp;A Bot:</a:t>
          </a:r>
          <a:endParaRPr lang="en-US" sz="2700" kern="1200"/>
        </a:p>
      </dsp:txBody>
      <dsp:txXfrm>
        <a:off x="378614" y="886531"/>
        <a:ext cx="2810360" cy="1744948"/>
      </dsp:txXfrm>
    </dsp:sp>
    <dsp:sp modelId="{8EB9A9E8-CCF7-4019-9130-5379DCA5F59A}">
      <dsp:nvSpPr>
        <dsp:cNvPr id="0" name=""/>
        <dsp:cNvSpPr/>
      </dsp:nvSpPr>
      <dsp:spPr>
        <a:xfrm>
          <a:off x="3567588"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E2D21B-98CA-4D05-9272-FFB9909A9037}">
      <dsp:nvSpPr>
        <dsp:cNvPr id="0" name=""/>
        <dsp:cNvSpPr/>
      </dsp:nvSpPr>
      <dsp:spPr>
        <a:xfrm>
          <a:off x="3891915"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CA" sz="2700" kern="1200"/>
            <a:t>- Relevant sections identified through index.</a:t>
          </a:r>
          <a:endParaRPr lang="en-US" sz="2700" kern="1200"/>
        </a:p>
      </dsp:txBody>
      <dsp:txXfrm>
        <a:off x="3946203" y="886531"/>
        <a:ext cx="2810360" cy="1744948"/>
      </dsp:txXfrm>
    </dsp:sp>
    <dsp:sp modelId="{01B0960F-C4F5-404E-B65F-3A8EBB7A237C}">
      <dsp:nvSpPr>
        <dsp:cNvPr id="0" name=""/>
        <dsp:cNvSpPr/>
      </dsp:nvSpPr>
      <dsp:spPr>
        <a:xfrm>
          <a:off x="7135177" y="524133"/>
          <a:ext cx="2918936" cy="185352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1F9E5E-CB0D-4891-B8FE-8E17C7DBA3DC}">
      <dsp:nvSpPr>
        <dsp:cNvPr id="0" name=""/>
        <dsp:cNvSpPr/>
      </dsp:nvSpPr>
      <dsp:spPr>
        <a:xfrm>
          <a:off x="7459503" y="832243"/>
          <a:ext cx="2918936" cy="185352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CA" sz="2700" kern="1200"/>
            <a:t>- Custom LLM generates responses for accurate answers.</a:t>
          </a:r>
          <a:endParaRPr lang="en-US" sz="2700" kern="1200"/>
        </a:p>
      </dsp:txBody>
      <dsp:txXfrm>
        <a:off x="7513791" y="886531"/>
        <a:ext cx="2810360" cy="174494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F2C8-144C-D6C8-8BF8-DDDC06698A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C528E75-4CD9-D4C0-839D-9937F678AF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B8BC0C1-A190-B0C1-370A-FA0A0C5F1521}"/>
              </a:ext>
            </a:extLst>
          </p:cNvPr>
          <p:cNvSpPr>
            <a:spLocks noGrp="1"/>
          </p:cNvSpPr>
          <p:nvPr>
            <p:ph type="dt" sz="half" idx="10"/>
          </p:nvPr>
        </p:nvSpPr>
        <p:spPr/>
        <p:txBody>
          <a:bodyPr/>
          <a:lstStyle/>
          <a:p>
            <a:fld id="{80A5D98E-A6F0-428E-B1DA-749C91785246}" type="datetimeFigureOut">
              <a:rPr lang="en-CA" smtClean="0"/>
              <a:t>2023-08-13</a:t>
            </a:fld>
            <a:endParaRPr lang="en-CA"/>
          </a:p>
        </p:txBody>
      </p:sp>
      <p:sp>
        <p:nvSpPr>
          <p:cNvPr id="5" name="Footer Placeholder 4">
            <a:extLst>
              <a:ext uri="{FF2B5EF4-FFF2-40B4-BE49-F238E27FC236}">
                <a16:creationId xmlns:a16="http://schemas.microsoft.com/office/drawing/2014/main" id="{E80F5BE6-748C-4849-424F-27B5DF9C1FB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0D7B79F-59E7-DAE9-9367-0AFB2B118C92}"/>
              </a:ext>
            </a:extLst>
          </p:cNvPr>
          <p:cNvSpPr>
            <a:spLocks noGrp="1"/>
          </p:cNvSpPr>
          <p:nvPr>
            <p:ph type="sldNum" sz="quarter" idx="12"/>
          </p:nvPr>
        </p:nvSpPr>
        <p:spPr/>
        <p:txBody>
          <a:bodyPr/>
          <a:lstStyle/>
          <a:p>
            <a:fld id="{1816C6F8-25D5-4A5B-9B30-EE4017C38ABB}" type="slidenum">
              <a:rPr lang="en-CA" smtClean="0"/>
              <a:t>‹#›</a:t>
            </a:fld>
            <a:endParaRPr lang="en-CA"/>
          </a:p>
        </p:txBody>
      </p:sp>
    </p:spTree>
    <p:extLst>
      <p:ext uri="{BB962C8B-B14F-4D97-AF65-F5344CB8AC3E}">
        <p14:creationId xmlns:p14="http://schemas.microsoft.com/office/powerpoint/2010/main" val="270702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CCEE-FA36-3C2F-93BD-2E92D4A7B20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4269774-F628-7D8F-5C26-0FA0C3F38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233BE22-48B0-5E74-8CD4-358FE8C797FD}"/>
              </a:ext>
            </a:extLst>
          </p:cNvPr>
          <p:cNvSpPr>
            <a:spLocks noGrp="1"/>
          </p:cNvSpPr>
          <p:nvPr>
            <p:ph type="dt" sz="half" idx="10"/>
          </p:nvPr>
        </p:nvSpPr>
        <p:spPr/>
        <p:txBody>
          <a:bodyPr/>
          <a:lstStyle/>
          <a:p>
            <a:fld id="{80A5D98E-A6F0-428E-B1DA-749C91785246}" type="datetimeFigureOut">
              <a:rPr lang="en-CA" smtClean="0"/>
              <a:t>2023-08-13</a:t>
            </a:fld>
            <a:endParaRPr lang="en-CA"/>
          </a:p>
        </p:txBody>
      </p:sp>
      <p:sp>
        <p:nvSpPr>
          <p:cNvPr id="5" name="Footer Placeholder 4">
            <a:extLst>
              <a:ext uri="{FF2B5EF4-FFF2-40B4-BE49-F238E27FC236}">
                <a16:creationId xmlns:a16="http://schemas.microsoft.com/office/drawing/2014/main" id="{2A27252B-B672-7B15-24C3-44CFFB81601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1278831-D4F1-9635-61A4-2A0639DF9957}"/>
              </a:ext>
            </a:extLst>
          </p:cNvPr>
          <p:cNvSpPr>
            <a:spLocks noGrp="1"/>
          </p:cNvSpPr>
          <p:nvPr>
            <p:ph type="sldNum" sz="quarter" idx="12"/>
          </p:nvPr>
        </p:nvSpPr>
        <p:spPr/>
        <p:txBody>
          <a:bodyPr/>
          <a:lstStyle/>
          <a:p>
            <a:fld id="{1816C6F8-25D5-4A5B-9B30-EE4017C38ABB}" type="slidenum">
              <a:rPr lang="en-CA" smtClean="0"/>
              <a:t>‹#›</a:t>
            </a:fld>
            <a:endParaRPr lang="en-CA"/>
          </a:p>
        </p:txBody>
      </p:sp>
    </p:spTree>
    <p:extLst>
      <p:ext uri="{BB962C8B-B14F-4D97-AF65-F5344CB8AC3E}">
        <p14:creationId xmlns:p14="http://schemas.microsoft.com/office/powerpoint/2010/main" val="863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CBFCB9-B06D-B9F6-C326-87D1D7DFDF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F365FA3-B6BA-E702-B1B1-442259A404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2245258-163A-48F7-82D3-F019C198DC17}"/>
              </a:ext>
            </a:extLst>
          </p:cNvPr>
          <p:cNvSpPr>
            <a:spLocks noGrp="1"/>
          </p:cNvSpPr>
          <p:nvPr>
            <p:ph type="dt" sz="half" idx="10"/>
          </p:nvPr>
        </p:nvSpPr>
        <p:spPr/>
        <p:txBody>
          <a:bodyPr/>
          <a:lstStyle/>
          <a:p>
            <a:fld id="{80A5D98E-A6F0-428E-B1DA-749C91785246}" type="datetimeFigureOut">
              <a:rPr lang="en-CA" smtClean="0"/>
              <a:t>2023-08-13</a:t>
            </a:fld>
            <a:endParaRPr lang="en-CA"/>
          </a:p>
        </p:txBody>
      </p:sp>
      <p:sp>
        <p:nvSpPr>
          <p:cNvPr id="5" name="Footer Placeholder 4">
            <a:extLst>
              <a:ext uri="{FF2B5EF4-FFF2-40B4-BE49-F238E27FC236}">
                <a16:creationId xmlns:a16="http://schemas.microsoft.com/office/drawing/2014/main" id="{496F8870-4368-C75C-709E-8257C3426B0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4166A5D-1ECB-2094-C1AB-C3ADF57C7EF9}"/>
              </a:ext>
            </a:extLst>
          </p:cNvPr>
          <p:cNvSpPr>
            <a:spLocks noGrp="1"/>
          </p:cNvSpPr>
          <p:nvPr>
            <p:ph type="sldNum" sz="quarter" idx="12"/>
          </p:nvPr>
        </p:nvSpPr>
        <p:spPr/>
        <p:txBody>
          <a:bodyPr/>
          <a:lstStyle/>
          <a:p>
            <a:fld id="{1816C6F8-25D5-4A5B-9B30-EE4017C38ABB}" type="slidenum">
              <a:rPr lang="en-CA" smtClean="0"/>
              <a:t>‹#›</a:t>
            </a:fld>
            <a:endParaRPr lang="en-CA"/>
          </a:p>
        </p:txBody>
      </p:sp>
    </p:spTree>
    <p:extLst>
      <p:ext uri="{BB962C8B-B14F-4D97-AF65-F5344CB8AC3E}">
        <p14:creationId xmlns:p14="http://schemas.microsoft.com/office/powerpoint/2010/main" val="1742762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B745-2963-E1FC-FE86-4FAAC514D60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A455A2A-0F9E-B4F5-268D-458E4BA5AA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5E14FDF-475C-F00F-42D2-35F9C5F7E40A}"/>
              </a:ext>
            </a:extLst>
          </p:cNvPr>
          <p:cNvSpPr>
            <a:spLocks noGrp="1"/>
          </p:cNvSpPr>
          <p:nvPr>
            <p:ph type="dt" sz="half" idx="10"/>
          </p:nvPr>
        </p:nvSpPr>
        <p:spPr/>
        <p:txBody>
          <a:bodyPr/>
          <a:lstStyle/>
          <a:p>
            <a:fld id="{80A5D98E-A6F0-428E-B1DA-749C91785246}" type="datetimeFigureOut">
              <a:rPr lang="en-CA" smtClean="0"/>
              <a:t>2023-08-13</a:t>
            </a:fld>
            <a:endParaRPr lang="en-CA"/>
          </a:p>
        </p:txBody>
      </p:sp>
      <p:sp>
        <p:nvSpPr>
          <p:cNvPr id="5" name="Footer Placeholder 4">
            <a:extLst>
              <a:ext uri="{FF2B5EF4-FFF2-40B4-BE49-F238E27FC236}">
                <a16:creationId xmlns:a16="http://schemas.microsoft.com/office/drawing/2014/main" id="{D5406AC9-D1FB-54A5-D90F-C7155A1036D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2639020-FF9F-6EB6-4BAC-CCC24DA08F76}"/>
              </a:ext>
            </a:extLst>
          </p:cNvPr>
          <p:cNvSpPr>
            <a:spLocks noGrp="1"/>
          </p:cNvSpPr>
          <p:nvPr>
            <p:ph type="sldNum" sz="quarter" idx="12"/>
          </p:nvPr>
        </p:nvSpPr>
        <p:spPr/>
        <p:txBody>
          <a:bodyPr/>
          <a:lstStyle/>
          <a:p>
            <a:fld id="{1816C6F8-25D5-4A5B-9B30-EE4017C38ABB}" type="slidenum">
              <a:rPr lang="en-CA" smtClean="0"/>
              <a:t>‹#›</a:t>
            </a:fld>
            <a:endParaRPr lang="en-CA"/>
          </a:p>
        </p:txBody>
      </p:sp>
    </p:spTree>
    <p:extLst>
      <p:ext uri="{BB962C8B-B14F-4D97-AF65-F5344CB8AC3E}">
        <p14:creationId xmlns:p14="http://schemas.microsoft.com/office/powerpoint/2010/main" val="1061212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830A-324F-4A77-E8DE-C37D63010F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0195F98-A771-BD3C-D1B6-47AC849D92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895FF9-EED6-0DEF-8F3B-48FF92E1B4DD}"/>
              </a:ext>
            </a:extLst>
          </p:cNvPr>
          <p:cNvSpPr>
            <a:spLocks noGrp="1"/>
          </p:cNvSpPr>
          <p:nvPr>
            <p:ph type="dt" sz="half" idx="10"/>
          </p:nvPr>
        </p:nvSpPr>
        <p:spPr/>
        <p:txBody>
          <a:bodyPr/>
          <a:lstStyle/>
          <a:p>
            <a:fld id="{80A5D98E-A6F0-428E-B1DA-749C91785246}" type="datetimeFigureOut">
              <a:rPr lang="en-CA" smtClean="0"/>
              <a:t>2023-08-13</a:t>
            </a:fld>
            <a:endParaRPr lang="en-CA"/>
          </a:p>
        </p:txBody>
      </p:sp>
      <p:sp>
        <p:nvSpPr>
          <p:cNvPr id="5" name="Footer Placeholder 4">
            <a:extLst>
              <a:ext uri="{FF2B5EF4-FFF2-40B4-BE49-F238E27FC236}">
                <a16:creationId xmlns:a16="http://schemas.microsoft.com/office/drawing/2014/main" id="{41CB9DA0-C486-31A7-962A-474C915841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237CACC-7FE4-E3AB-ED62-91A982CB3AF5}"/>
              </a:ext>
            </a:extLst>
          </p:cNvPr>
          <p:cNvSpPr>
            <a:spLocks noGrp="1"/>
          </p:cNvSpPr>
          <p:nvPr>
            <p:ph type="sldNum" sz="quarter" idx="12"/>
          </p:nvPr>
        </p:nvSpPr>
        <p:spPr/>
        <p:txBody>
          <a:bodyPr/>
          <a:lstStyle/>
          <a:p>
            <a:fld id="{1816C6F8-25D5-4A5B-9B30-EE4017C38ABB}" type="slidenum">
              <a:rPr lang="en-CA" smtClean="0"/>
              <a:t>‹#›</a:t>
            </a:fld>
            <a:endParaRPr lang="en-CA"/>
          </a:p>
        </p:txBody>
      </p:sp>
    </p:spTree>
    <p:extLst>
      <p:ext uri="{BB962C8B-B14F-4D97-AF65-F5344CB8AC3E}">
        <p14:creationId xmlns:p14="http://schemas.microsoft.com/office/powerpoint/2010/main" val="381954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131CE-B1DF-0E3F-277E-D1EAE1DA5C7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3A37809-6F37-15E5-1391-6D2319DDBA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73C368B-7832-4497-4035-FF69799778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3CAFD53-BBC3-66CE-DF08-929848EBB281}"/>
              </a:ext>
            </a:extLst>
          </p:cNvPr>
          <p:cNvSpPr>
            <a:spLocks noGrp="1"/>
          </p:cNvSpPr>
          <p:nvPr>
            <p:ph type="dt" sz="half" idx="10"/>
          </p:nvPr>
        </p:nvSpPr>
        <p:spPr/>
        <p:txBody>
          <a:bodyPr/>
          <a:lstStyle/>
          <a:p>
            <a:fld id="{80A5D98E-A6F0-428E-B1DA-749C91785246}" type="datetimeFigureOut">
              <a:rPr lang="en-CA" smtClean="0"/>
              <a:t>2023-08-13</a:t>
            </a:fld>
            <a:endParaRPr lang="en-CA"/>
          </a:p>
        </p:txBody>
      </p:sp>
      <p:sp>
        <p:nvSpPr>
          <p:cNvPr id="6" name="Footer Placeholder 5">
            <a:extLst>
              <a:ext uri="{FF2B5EF4-FFF2-40B4-BE49-F238E27FC236}">
                <a16:creationId xmlns:a16="http://schemas.microsoft.com/office/drawing/2014/main" id="{570C60A6-179A-0A26-0ADC-41A107FF000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AC67AEC-F97A-B44F-7BBB-98FAFBE6A3E2}"/>
              </a:ext>
            </a:extLst>
          </p:cNvPr>
          <p:cNvSpPr>
            <a:spLocks noGrp="1"/>
          </p:cNvSpPr>
          <p:nvPr>
            <p:ph type="sldNum" sz="quarter" idx="12"/>
          </p:nvPr>
        </p:nvSpPr>
        <p:spPr/>
        <p:txBody>
          <a:bodyPr/>
          <a:lstStyle/>
          <a:p>
            <a:fld id="{1816C6F8-25D5-4A5B-9B30-EE4017C38ABB}" type="slidenum">
              <a:rPr lang="en-CA" smtClean="0"/>
              <a:t>‹#›</a:t>
            </a:fld>
            <a:endParaRPr lang="en-CA"/>
          </a:p>
        </p:txBody>
      </p:sp>
    </p:spTree>
    <p:extLst>
      <p:ext uri="{BB962C8B-B14F-4D97-AF65-F5344CB8AC3E}">
        <p14:creationId xmlns:p14="http://schemas.microsoft.com/office/powerpoint/2010/main" val="40812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59FE-552A-B176-387C-2236C6C6C09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D300A2C-D3E2-FAC7-5AE0-2A4A5155BC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991F27-2802-EAC1-6162-1BB2776812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A08EA1A-548E-61A9-330B-EAFD0ADB52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A72389-FA1C-3D7F-E9E1-BB86373AF5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3DED49B-E1E9-BA25-97F3-7E2671DE458A}"/>
              </a:ext>
            </a:extLst>
          </p:cNvPr>
          <p:cNvSpPr>
            <a:spLocks noGrp="1"/>
          </p:cNvSpPr>
          <p:nvPr>
            <p:ph type="dt" sz="half" idx="10"/>
          </p:nvPr>
        </p:nvSpPr>
        <p:spPr/>
        <p:txBody>
          <a:bodyPr/>
          <a:lstStyle/>
          <a:p>
            <a:fld id="{80A5D98E-A6F0-428E-B1DA-749C91785246}" type="datetimeFigureOut">
              <a:rPr lang="en-CA" smtClean="0"/>
              <a:t>2023-08-13</a:t>
            </a:fld>
            <a:endParaRPr lang="en-CA"/>
          </a:p>
        </p:txBody>
      </p:sp>
      <p:sp>
        <p:nvSpPr>
          <p:cNvPr id="8" name="Footer Placeholder 7">
            <a:extLst>
              <a:ext uri="{FF2B5EF4-FFF2-40B4-BE49-F238E27FC236}">
                <a16:creationId xmlns:a16="http://schemas.microsoft.com/office/drawing/2014/main" id="{F09BA043-0B83-BE37-F30F-E591AB28F28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72B2BAF-AE0D-A845-8D8D-7ADC63A6E3CE}"/>
              </a:ext>
            </a:extLst>
          </p:cNvPr>
          <p:cNvSpPr>
            <a:spLocks noGrp="1"/>
          </p:cNvSpPr>
          <p:nvPr>
            <p:ph type="sldNum" sz="quarter" idx="12"/>
          </p:nvPr>
        </p:nvSpPr>
        <p:spPr/>
        <p:txBody>
          <a:bodyPr/>
          <a:lstStyle/>
          <a:p>
            <a:fld id="{1816C6F8-25D5-4A5B-9B30-EE4017C38ABB}" type="slidenum">
              <a:rPr lang="en-CA" smtClean="0"/>
              <a:t>‹#›</a:t>
            </a:fld>
            <a:endParaRPr lang="en-CA"/>
          </a:p>
        </p:txBody>
      </p:sp>
    </p:spTree>
    <p:extLst>
      <p:ext uri="{BB962C8B-B14F-4D97-AF65-F5344CB8AC3E}">
        <p14:creationId xmlns:p14="http://schemas.microsoft.com/office/powerpoint/2010/main" val="1439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8B5C8-F7E4-E6F4-4D94-D1D8DC790AA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5EDD53C-F48C-1E15-D2D6-947B6FD651EF}"/>
              </a:ext>
            </a:extLst>
          </p:cNvPr>
          <p:cNvSpPr>
            <a:spLocks noGrp="1"/>
          </p:cNvSpPr>
          <p:nvPr>
            <p:ph type="dt" sz="half" idx="10"/>
          </p:nvPr>
        </p:nvSpPr>
        <p:spPr/>
        <p:txBody>
          <a:bodyPr/>
          <a:lstStyle/>
          <a:p>
            <a:fld id="{80A5D98E-A6F0-428E-B1DA-749C91785246}" type="datetimeFigureOut">
              <a:rPr lang="en-CA" smtClean="0"/>
              <a:t>2023-08-13</a:t>
            </a:fld>
            <a:endParaRPr lang="en-CA"/>
          </a:p>
        </p:txBody>
      </p:sp>
      <p:sp>
        <p:nvSpPr>
          <p:cNvPr id="4" name="Footer Placeholder 3">
            <a:extLst>
              <a:ext uri="{FF2B5EF4-FFF2-40B4-BE49-F238E27FC236}">
                <a16:creationId xmlns:a16="http://schemas.microsoft.com/office/drawing/2014/main" id="{00E68C63-BA4E-177C-CB46-1CEB01E6334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8A8BB2A-1BF4-7330-ADA8-9FE33C57CC02}"/>
              </a:ext>
            </a:extLst>
          </p:cNvPr>
          <p:cNvSpPr>
            <a:spLocks noGrp="1"/>
          </p:cNvSpPr>
          <p:nvPr>
            <p:ph type="sldNum" sz="quarter" idx="12"/>
          </p:nvPr>
        </p:nvSpPr>
        <p:spPr/>
        <p:txBody>
          <a:bodyPr/>
          <a:lstStyle/>
          <a:p>
            <a:fld id="{1816C6F8-25D5-4A5B-9B30-EE4017C38ABB}" type="slidenum">
              <a:rPr lang="en-CA" smtClean="0"/>
              <a:t>‹#›</a:t>
            </a:fld>
            <a:endParaRPr lang="en-CA"/>
          </a:p>
        </p:txBody>
      </p:sp>
    </p:spTree>
    <p:extLst>
      <p:ext uri="{BB962C8B-B14F-4D97-AF65-F5344CB8AC3E}">
        <p14:creationId xmlns:p14="http://schemas.microsoft.com/office/powerpoint/2010/main" val="3408548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3050C-E4CF-539C-8579-D3834945971F}"/>
              </a:ext>
            </a:extLst>
          </p:cNvPr>
          <p:cNvSpPr>
            <a:spLocks noGrp="1"/>
          </p:cNvSpPr>
          <p:nvPr>
            <p:ph type="dt" sz="half" idx="10"/>
          </p:nvPr>
        </p:nvSpPr>
        <p:spPr/>
        <p:txBody>
          <a:bodyPr/>
          <a:lstStyle/>
          <a:p>
            <a:fld id="{80A5D98E-A6F0-428E-B1DA-749C91785246}" type="datetimeFigureOut">
              <a:rPr lang="en-CA" smtClean="0"/>
              <a:t>2023-08-13</a:t>
            </a:fld>
            <a:endParaRPr lang="en-CA"/>
          </a:p>
        </p:txBody>
      </p:sp>
      <p:sp>
        <p:nvSpPr>
          <p:cNvPr id="3" name="Footer Placeholder 2">
            <a:extLst>
              <a:ext uri="{FF2B5EF4-FFF2-40B4-BE49-F238E27FC236}">
                <a16:creationId xmlns:a16="http://schemas.microsoft.com/office/drawing/2014/main" id="{EED3640C-EA42-9099-FCF9-46DC56282EA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ED65122-3CB1-CDE8-1868-A0121E239A0C}"/>
              </a:ext>
            </a:extLst>
          </p:cNvPr>
          <p:cNvSpPr>
            <a:spLocks noGrp="1"/>
          </p:cNvSpPr>
          <p:nvPr>
            <p:ph type="sldNum" sz="quarter" idx="12"/>
          </p:nvPr>
        </p:nvSpPr>
        <p:spPr/>
        <p:txBody>
          <a:bodyPr/>
          <a:lstStyle/>
          <a:p>
            <a:fld id="{1816C6F8-25D5-4A5B-9B30-EE4017C38ABB}" type="slidenum">
              <a:rPr lang="en-CA" smtClean="0"/>
              <a:t>‹#›</a:t>
            </a:fld>
            <a:endParaRPr lang="en-CA"/>
          </a:p>
        </p:txBody>
      </p:sp>
    </p:spTree>
    <p:extLst>
      <p:ext uri="{BB962C8B-B14F-4D97-AF65-F5344CB8AC3E}">
        <p14:creationId xmlns:p14="http://schemas.microsoft.com/office/powerpoint/2010/main" val="4290479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73DCB-ECDB-1FCC-BAC4-5EE54DC010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8456CE3-621B-5768-41FE-92993C8F63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B19509D-7A26-887D-3D65-57E86540C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F76DC-CD10-10B9-F51A-0B9D64EBF017}"/>
              </a:ext>
            </a:extLst>
          </p:cNvPr>
          <p:cNvSpPr>
            <a:spLocks noGrp="1"/>
          </p:cNvSpPr>
          <p:nvPr>
            <p:ph type="dt" sz="half" idx="10"/>
          </p:nvPr>
        </p:nvSpPr>
        <p:spPr/>
        <p:txBody>
          <a:bodyPr/>
          <a:lstStyle/>
          <a:p>
            <a:fld id="{80A5D98E-A6F0-428E-B1DA-749C91785246}" type="datetimeFigureOut">
              <a:rPr lang="en-CA" smtClean="0"/>
              <a:t>2023-08-13</a:t>
            </a:fld>
            <a:endParaRPr lang="en-CA"/>
          </a:p>
        </p:txBody>
      </p:sp>
      <p:sp>
        <p:nvSpPr>
          <p:cNvPr id="6" name="Footer Placeholder 5">
            <a:extLst>
              <a:ext uri="{FF2B5EF4-FFF2-40B4-BE49-F238E27FC236}">
                <a16:creationId xmlns:a16="http://schemas.microsoft.com/office/drawing/2014/main" id="{06495481-BA4E-457A-E34D-A957CAF6A75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773E2A7-28A4-278C-61F9-8BF6AD5B5146}"/>
              </a:ext>
            </a:extLst>
          </p:cNvPr>
          <p:cNvSpPr>
            <a:spLocks noGrp="1"/>
          </p:cNvSpPr>
          <p:nvPr>
            <p:ph type="sldNum" sz="quarter" idx="12"/>
          </p:nvPr>
        </p:nvSpPr>
        <p:spPr/>
        <p:txBody>
          <a:bodyPr/>
          <a:lstStyle/>
          <a:p>
            <a:fld id="{1816C6F8-25D5-4A5B-9B30-EE4017C38ABB}" type="slidenum">
              <a:rPr lang="en-CA" smtClean="0"/>
              <a:t>‹#›</a:t>
            </a:fld>
            <a:endParaRPr lang="en-CA"/>
          </a:p>
        </p:txBody>
      </p:sp>
    </p:spTree>
    <p:extLst>
      <p:ext uri="{BB962C8B-B14F-4D97-AF65-F5344CB8AC3E}">
        <p14:creationId xmlns:p14="http://schemas.microsoft.com/office/powerpoint/2010/main" val="297379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1620-BA77-A0B2-4DE8-AFDDC9D9E8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243DD7D1-194F-9730-D992-46F97D477F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634D897-DD41-3043-6D88-E8CE41B1A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9F94B-CDF8-70C8-A1F6-849ACE5A29E1}"/>
              </a:ext>
            </a:extLst>
          </p:cNvPr>
          <p:cNvSpPr>
            <a:spLocks noGrp="1"/>
          </p:cNvSpPr>
          <p:nvPr>
            <p:ph type="dt" sz="half" idx="10"/>
          </p:nvPr>
        </p:nvSpPr>
        <p:spPr/>
        <p:txBody>
          <a:bodyPr/>
          <a:lstStyle/>
          <a:p>
            <a:fld id="{80A5D98E-A6F0-428E-B1DA-749C91785246}" type="datetimeFigureOut">
              <a:rPr lang="en-CA" smtClean="0"/>
              <a:t>2023-08-13</a:t>
            </a:fld>
            <a:endParaRPr lang="en-CA"/>
          </a:p>
        </p:txBody>
      </p:sp>
      <p:sp>
        <p:nvSpPr>
          <p:cNvPr id="6" name="Footer Placeholder 5">
            <a:extLst>
              <a:ext uri="{FF2B5EF4-FFF2-40B4-BE49-F238E27FC236}">
                <a16:creationId xmlns:a16="http://schemas.microsoft.com/office/drawing/2014/main" id="{BF4A696B-EA46-A998-28F9-F7332144FF5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8D3B1DE-9F4A-5C5B-8973-43621FF609EF}"/>
              </a:ext>
            </a:extLst>
          </p:cNvPr>
          <p:cNvSpPr>
            <a:spLocks noGrp="1"/>
          </p:cNvSpPr>
          <p:nvPr>
            <p:ph type="sldNum" sz="quarter" idx="12"/>
          </p:nvPr>
        </p:nvSpPr>
        <p:spPr/>
        <p:txBody>
          <a:bodyPr/>
          <a:lstStyle/>
          <a:p>
            <a:fld id="{1816C6F8-25D5-4A5B-9B30-EE4017C38ABB}" type="slidenum">
              <a:rPr lang="en-CA" smtClean="0"/>
              <a:t>‹#›</a:t>
            </a:fld>
            <a:endParaRPr lang="en-CA"/>
          </a:p>
        </p:txBody>
      </p:sp>
    </p:spTree>
    <p:extLst>
      <p:ext uri="{BB962C8B-B14F-4D97-AF65-F5344CB8AC3E}">
        <p14:creationId xmlns:p14="http://schemas.microsoft.com/office/powerpoint/2010/main" val="141818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06812-0240-2A27-7603-EDA521C89C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401E081-9810-F2A4-FA1C-8586D3AC67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02665D-4DE4-BF2B-D495-751ABABE0F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A5D98E-A6F0-428E-B1DA-749C91785246}" type="datetimeFigureOut">
              <a:rPr lang="en-CA" smtClean="0"/>
              <a:t>2023-08-13</a:t>
            </a:fld>
            <a:endParaRPr lang="en-CA"/>
          </a:p>
        </p:txBody>
      </p:sp>
      <p:sp>
        <p:nvSpPr>
          <p:cNvPr id="5" name="Footer Placeholder 4">
            <a:extLst>
              <a:ext uri="{FF2B5EF4-FFF2-40B4-BE49-F238E27FC236}">
                <a16:creationId xmlns:a16="http://schemas.microsoft.com/office/drawing/2014/main" id="{85DCCECF-397B-D961-9775-0D64FF3994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262708C-995F-2F69-74F5-ADEB6A37DA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6C6F8-25D5-4A5B-9B30-EE4017C38ABB}" type="slidenum">
              <a:rPr lang="en-CA" smtClean="0"/>
              <a:t>‹#›</a:t>
            </a:fld>
            <a:endParaRPr lang="en-CA"/>
          </a:p>
        </p:txBody>
      </p:sp>
    </p:spTree>
    <p:extLst>
      <p:ext uri="{BB962C8B-B14F-4D97-AF65-F5344CB8AC3E}">
        <p14:creationId xmlns:p14="http://schemas.microsoft.com/office/powerpoint/2010/main" val="852895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6" descr="A robot using a laptop sitting on a blue chair">
            <a:extLst>
              <a:ext uri="{FF2B5EF4-FFF2-40B4-BE49-F238E27FC236}">
                <a16:creationId xmlns:a16="http://schemas.microsoft.com/office/drawing/2014/main" id="{C36B0582-19E5-9412-D9BC-1B83C3293458}"/>
              </a:ext>
            </a:extLst>
          </p:cNvPr>
          <p:cNvPicPr>
            <a:picLocks noChangeAspect="1"/>
          </p:cNvPicPr>
          <p:nvPr/>
        </p:nvPicPr>
        <p:blipFill rotWithShape="1">
          <a:blip r:embed="rId2"/>
          <a:srcRect l="28900"/>
          <a:stretch/>
        </p:blipFill>
        <p:spPr>
          <a:xfrm>
            <a:off x="3523488" y="10"/>
            <a:ext cx="8668512" cy="6857990"/>
          </a:xfrm>
          <a:prstGeom prst="rect">
            <a:avLst/>
          </a:prstGeom>
        </p:spPr>
      </p:pic>
      <p:sp>
        <p:nvSpPr>
          <p:cNvPr id="19"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5BE2425-61C2-C219-D0B9-E849EE230388}"/>
              </a:ext>
            </a:extLst>
          </p:cNvPr>
          <p:cNvSpPr>
            <a:spLocks noGrp="1"/>
          </p:cNvSpPr>
          <p:nvPr>
            <p:ph type="ctrTitle"/>
          </p:nvPr>
        </p:nvSpPr>
        <p:spPr>
          <a:xfrm>
            <a:off x="290832" y="1016258"/>
            <a:ext cx="6852542" cy="2354959"/>
          </a:xfrm>
        </p:spPr>
        <p:txBody>
          <a:bodyPr anchor="b">
            <a:normAutofit/>
          </a:bodyPr>
          <a:lstStyle/>
          <a:p>
            <a:pPr algn="l"/>
            <a:r>
              <a:rPr lang="en-CA" sz="4100">
                <a:solidFill>
                  <a:schemeClr val="bg1"/>
                </a:solidFill>
              </a:rPr>
              <a:t>AI Product Design for Language Model-Powered Q&amp;A Bot</a:t>
            </a:r>
            <a:br>
              <a:rPr lang="en-CA" sz="4100"/>
            </a:br>
            <a:endParaRPr lang="en-CA" sz="4100">
              <a:solidFill>
                <a:schemeClr val="bg1"/>
              </a:solidFill>
              <a:cs typeface="Calibri Light" panose="020F0302020204030204"/>
            </a:endParaRPr>
          </a:p>
        </p:txBody>
      </p:sp>
      <p:sp>
        <p:nvSpPr>
          <p:cNvPr id="5" name="Subtitle 4">
            <a:extLst>
              <a:ext uri="{FF2B5EF4-FFF2-40B4-BE49-F238E27FC236}">
                <a16:creationId xmlns:a16="http://schemas.microsoft.com/office/drawing/2014/main" id="{BFCD0878-A97F-9A3A-D6F7-2EF516F994E1}"/>
              </a:ext>
            </a:extLst>
          </p:cNvPr>
          <p:cNvSpPr>
            <a:spLocks noGrp="1"/>
          </p:cNvSpPr>
          <p:nvPr>
            <p:ph type="subTitle" idx="1"/>
          </p:nvPr>
        </p:nvSpPr>
        <p:spPr>
          <a:xfrm>
            <a:off x="3100228" y="4654165"/>
            <a:ext cx="4269688" cy="1632156"/>
          </a:xfrm>
        </p:spPr>
        <p:txBody>
          <a:bodyPr vert="horz" lIns="91440" tIns="45720" rIns="91440" bIns="45720" rtlCol="0" anchor="t">
            <a:normAutofit/>
          </a:bodyPr>
          <a:lstStyle/>
          <a:p>
            <a:pPr algn="l"/>
            <a:r>
              <a:rPr lang="en-CA">
                <a:solidFill>
                  <a:schemeClr val="bg1"/>
                </a:solidFill>
              </a:rPr>
              <a:t>Gagandeep Singh</a:t>
            </a:r>
            <a:endParaRPr lang="en-CA">
              <a:solidFill>
                <a:schemeClr val="bg1"/>
              </a:solidFill>
              <a:cs typeface="Calibri"/>
            </a:endParaRPr>
          </a:p>
          <a:p>
            <a:pPr algn="l"/>
            <a:r>
              <a:rPr lang="en-CA">
                <a:solidFill>
                  <a:schemeClr val="bg1"/>
                </a:solidFill>
              </a:rPr>
              <a:t>Ashwin Philip</a:t>
            </a:r>
            <a:endParaRPr lang="en-CA">
              <a:solidFill>
                <a:schemeClr val="bg1"/>
              </a:solidFill>
              <a:cs typeface="Calibri"/>
            </a:endParaRPr>
          </a:p>
          <a:p>
            <a:pPr algn="l"/>
            <a:r>
              <a:rPr lang="en-CA" err="1">
                <a:solidFill>
                  <a:schemeClr val="bg1"/>
                </a:solidFill>
              </a:rPr>
              <a:t>Preeja</a:t>
            </a:r>
            <a:r>
              <a:rPr lang="en-CA">
                <a:solidFill>
                  <a:schemeClr val="bg1"/>
                </a:solidFill>
              </a:rPr>
              <a:t> Vimala Antony</a:t>
            </a:r>
            <a:endParaRPr lang="en-CA">
              <a:solidFill>
                <a:schemeClr val="bg1"/>
              </a:solidFill>
              <a:cs typeface="Calibri"/>
            </a:endParaRP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C8E7A72-EBFB-36B6-FD09-FCD94EA58E69}"/>
              </a:ext>
            </a:extLst>
          </p:cNvPr>
          <p:cNvSpPr txBox="1"/>
          <p:nvPr/>
        </p:nvSpPr>
        <p:spPr>
          <a:xfrm>
            <a:off x="2382359" y="3806585"/>
            <a:ext cx="2487648" cy="584775"/>
          </a:xfrm>
          <a:prstGeom prst="rect">
            <a:avLst/>
          </a:prstGeom>
          <a:noFill/>
        </p:spPr>
        <p:txBody>
          <a:bodyPr wrap="square" lIns="91440" tIns="45720" rIns="91440" bIns="45720" rtlCol="0" anchor="t">
            <a:spAutoFit/>
          </a:bodyPr>
          <a:lstStyle/>
          <a:p>
            <a:r>
              <a:rPr lang="en-CA" sz="3200">
                <a:solidFill>
                  <a:schemeClr val="bg1"/>
                </a:solidFill>
              </a:rPr>
              <a:t>Group 14</a:t>
            </a:r>
            <a:endParaRPr lang="en-CA" sz="3200">
              <a:solidFill>
                <a:schemeClr val="bg1"/>
              </a:solidFill>
              <a:cs typeface="Calibri"/>
            </a:endParaRPr>
          </a:p>
        </p:txBody>
      </p:sp>
    </p:spTree>
    <p:extLst>
      <p:ext uri="{BB962C8B-B14F-4D97-AF65-F5344CB8AC3E}">
        <p14:creationId xmlns:p14="http://schemas.microsoft.com/office/powerpoint/2010/main" val="269734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4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400"/>
                                        <p:tgtEl>
                                          <p:spTgt spid="5">
                                            <p:txEl>
                                              <p:pRg st="2" end="2"/>
                                            </p:txEl>
                                          </p:spTgt>
                                        </p:tgtEl>
                                      </p:cBhvr>
                                    </p:animEffect>
                                  </p:childTnLst>
                                </p:cTn>
                              </p:par>
                              <p:par>
                                <p:cTn id="18" presetID="10" presetClass="entr" presetSubtype="0" fill="hold" grpId="0" nodeType="withEffect">
                                  <p:stCondLst>
                                    <p:cond delay="1000"/>
                                  </p:stCondLst>
                                  <p:iterate type="lt">
                                    <p:tmPct val="10000"/>
                                  </p:iterate>
                                  <p:childTnLst>
                                    <p:set>
                                      <p:cBhvr>
                                        <p:cTn id="19" dur="1" fill="hold">
                                          <p:stCondLst>
                                            <p:cond delay="0"/>
                                          </p:stCondLst>
                                        </p:cTn>
                                        <p:tgtEl>
                                          <p:spTgt spid="4"/>
                                        </p:tgtEl>
                                        <p:attrNameLst>
                                          <p:attrName>style.visibility</p:attrName>
                                        </p:attrNameLst>
                                      </p:cBhvr>
                                      <p:to>
                                        <p:strVal val="visible"/>
                                      </p:to>
                                    </p:set>
                                    <p:animEffect transition="in" filter="fade">
                                      <p:cBhvr>
                                        <p:cTn id="2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2C7DA5B-34C5-E56E-8401-3DA82569F5F9}"/>
              </a:ext>
            </a:extLst>
          </p:cNvPr>
          <p:cNvPicPr>
            <a:picLocks noChangeAspect="1"/>
          </p:cNvPicPr>
          <p:nvPr/>
        </p:nvPicPr>
        <p:blipFill rotWithShape="1">
          <a:blip r:embed="rId2">
            <a:duotone>
              <a:schemeClr val="bg2">
                <a:shade val="45000"/>
                <a:satMod val="135000"/>
              </a:schemeClr>
              <a:prstClr val="white"/>
            </a:duotone>
          </a:blip>
          <a:srcRect t="19736" r="9085" b="3480"/>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84F545-BB4C-5941-4D4E-901B6A71BA33}"/>
              </a:ext>
            </a:extLst>
          </p:cNvPr>
          <p:cNvSpPr>
            <a:spLocks noGrp="1"/>
          </p:cNvSpPr>
          <p:nvPr>
            <p:ph type="title"/>
          </p:nvPr>
        </p:nvSpPr>
        <p:spPr>
          <a:xfrm>
            <a:off x="838200" y="365125"/>
            <a:ext cx="10515600" cy="1325563"/>
          </a:xfrm>
        </p:spPr>
        <p:txBody>
          <a:bodyPr>
            <a:normAutofit/>
          </a:bodyPr>
          <a:lstStyle/>
          <a:p>
            <a:r>
              <a:rPr lang="en-US"/>
              <a:t>Technical Implementation - Front-end Interaction</a:t>
            </a:r>
            <a:endParaRPr lang="en-CA"/>
          </a:p>
        </p:txBody>
      </p:sp>
      <p:graphicFrame>
        <p:nvGraphicFramePr>
          <p:cNvPr id="5" name="Content Placeholder 2">
            <a:extLst>
              <a:ext uri="{FF2B5EF4-FFF2-40B4-BE49-F238E27FC236}">
                <a16:creationId xmlns:a16="http://schemas.microsoft.com/office/drawing/2014/main" id="{42F47CB8-1692-5DF4-1161-0C2B96709AB4}"/>
              </a:ext>
            </a:extLst>
          </p:cNvPr>
          <p:cNvGraphicFramePr>
            <a:graphicFrameLocks noGrp="1"/>
          </p:cNvGraphicFramePr>
          <p:nvPr>
            <p:ph idx="1"/>
            <p:extLst>
              <p:ext uri="{D42A27DB-BD31-4B8C-83A1-F6EECF244321}">
                <p14:modId xmlns:p14="http://schemas.microsoft.com/office/powerpoint/2010/main" val="10462380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9048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6F51A-46CF-25A3-8F35-BE08E8AFB9B4}"/>
              </a:ext>
            </a:extLst>
          </p:cNvPr>
          <p:cNvSpPr>
            <a:spLocks noGrp="1"/>
          </p:cNvSpPr>
          <p:nvPr>
            <p:ph type="title"/>
          </p:nvPr>
        </p:nvSpPr>
        <p:spPr>
          <a:xfrm>
            <a:off x="1043631" y="809898"/>
            <a:ext cx="10173010" cy="1554480"/>
          </a:xfrm>
        </p:spPr>
        <p:txBody>
          <a:bodyPr anchor="ctr">
            <a:normAutofit/>
          </a:bodyPr>
          <a:lstStyle/>
          <a:p>
            <a:r>
              <a:rPr lang="en-US" sz="4800"/>
              <a:t>Chat Interaction and Response Generation</a:t>
            </a:r>
            <a:endParaRPr lang="en-CA"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407C5DC-3E03-480F-67BF-2DD6AB00C7CD}"/>
              </a:ext>
            </a:extLst>
          </p:cNvPr>
          <p:cNvGraphicFramePr>
            <a:graphicFrameLocks noGrp="1"/>
          </p:cNvGraphicFramePr>
          <p:nvPr>
            <p:ph idx="1"/>
            <p:extLst>
              <p:ext uri="{D42A27DB-BD31-4B8C-83A1-F6EECF244321}">
                <p14:modId xmlns:p14="http://schemas.microsoft.com/office/powerpoint/2010/main" val="781195045"/>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561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B2C5D1-1F84-73DD-2D72-1151E34A0DB3}"/>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Screenshots</a:t>
            </a:r>
          </a:p>
        </p:txBody>
      </p:sp>
    </p:spTree>
    <p:extLst>
      <p:ext uri="{BB962C8B-B14F-4D97-AF65-F5344CB8AC3E}">
        <p14:creationId xmlns:p14="http://schemas.microsoft.com/office/powerpoint/2010/main" val="349605140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C24F6A2C-8C40-7BD9-A3F8-555427DAC48D}"/>
              </a:ext>
            </a:extLst>
          </p:cNvPr>
          <p:cNvPicPr>
            <a:picLocks noGrp="1" noChangeAspect="1"/>
          </p:cNvPicPr>
          <p:nvPr>
            <p:ph idx="1"/>
          </p:nvPr>
        </p:nvPicPr>
        <p:blipFill>
          <a:blip r:embed="rId2"/>
          <a:stretch>
            <a:fillRect/>
          </a:stretch>
        </p:blipFill>
        <p:spPr>
          <a:xfrm>
            <a:off x="1574960" y="-43431"/>
            <a:ext cx="8193815" cy="6939261"/>
          </a:xfrm>
        </p:spPr>
      </p:pic>
    </p:spTree>
    <p:extLst>
      <p:ext uri="{BB962C8B-B14F-4D97-AF65-F5344CB8AC3E}">
        <p14:creationId xmlns:p14="http://schemas.microsoft.com/office/powerpoint/2010/main" val="2145575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4CAC6F40-8D0E-AA06-2A13-D6D30C8FF071}"/>
              </a:ext>
            </a:extLst>
          </p:cNvPr>
          <p:cNvPicPr>
            <a:picLocks noGrp="1" noChangeAspect="1"/>
          </p:cNvPicPr>
          <p:nvPr>
            <p:ph idx="1"/>
          </p:nvPr>
        </p:nvPicPr>
        <p:blipFill>
          <a:blip r:embed="rId2"/>
          <a:stretch>
            <a:fillRect/>
          </a:stretch>
        </p:blipFill>
        <p:spPr>
          <a:xfrm>
            <a:off x="984254" y="129097"/>
            <a:ext cx="9533379" cy="6507941"/>
          </a:xfrm>
        </p:spPr>
      </p:pic>
    </p:spTree>
    <p:extLst>
      <p:ext uri="{BB962C8B-B14F-4D97-AF65-F5344CB8AC3E}">
        <p14:creationId xmlns:p14="http://schemas.microsoft.com/office/powerpoint/2010/main" val="1248867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8F535C-E5D3-4F24-1B87-A9EE04B0489B}"/>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Limitations and Ethical Considerations</a:t>
            </a:r>
            <a:endParaRPr lang="en-CA" sz="3700">
              <a:solidFill>
                <a:srgbClr val="FFFFFF"/>
              </a:solidFill>
            </a:endParaRPr>
          </a:p>
        </p:txBody>
      </p:sp>
      <p:sp>
        <p:nvSpPr>
          <p:cNvPr id="44" name="Arc 4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Content Placeholder 2">
            <a:extLst>
              <a:ext uri="{FF2B5EF4-FFF2-40B4-BE49-F238E27FC236}">
                <a16:creationId xmlns:a16="http://schemas.microsoft.com/office/drawing/2014/main" id="{0C05B22A-B1B5-D3B4-4925-FE25AB14EAA3}"/>
              </a:ext>
            </a:extLst>
          </p:cNvPr>
          <p:cNvSpPr>
            <a:spLocks noGrp="1"/>
          </p:cNvSpPr>
          <p:nvPr>
            <p:ph idx="1"/>
          </p:nvPr>
        </p:nvSpPr>
        <p:spPr>
          <a:xfrm>
            <a:off x="4447308" y="706363"/>
            <a:ext cx="6906491" cy="5585619"/>
          </a:xfrm>
        </p:spPr>
        <p:txBody>
          <a:bodyPr vert="horz" lIns="91440" tIns="45720" rIns="91440" bIns="45720" rtlCol="0" anchor="ctr">
            <a:normAutofit/>
          </a:bodyPr>
          <a:lstStyle/>
          <a:p>
            <a:pPr algn="just">
              <a:buNone/>
            </a:pPr>
            <a:r>
              <a:rPr lang="en-CA" sz="2400" b="1">
                <a:ea typeface="+mn-lt"/>
                <a:cs typeface="+mn-lt"/>
              </a:rPr>
              <a:t>Limitations:</a:t>
            </a:r>
            <a:endParaRPr lang="en-US" sz="2400" b="1">
              <a:cs typeface="Calibri" panose="020F0502020204030204"/>
            </a:endParaRPr>
          </a:p>
          <a:p>
            <a:pPr algn="just">
              <a:buNone/>
            </a:pPr>
            <a:r>
              <a:rPr lang="en-CA" sz="2400">
                <a:ea typeface="+mn-lt"/>
                <a:cs typeface="+mn-lt"/>
              </a:rPr>
              <a:t>- Limited Context: Responses tied to input document's context.</a:t>
            </a:r>
            <a:endParaRPr lang="en-CA" sz="2400">
              <a:cs typeface="Calibri" panose="020F0502020204030204"/>
            </a:endParaRPr>
          </a:p>
          <a:p>
            <a:pPr algn="just">
              <a:buNone/>
            </a:pPr>
            <a:r>
              <a:rPr lang="en-CA" sz="2400">
                <a:ea typeface="+mn-lt"/>
                <a:cs typeface="+mn-lt"/>
              </a:rPr>
              <a:t>- Complex Queries: Challenges with ambiguous or complex questions.</a:t>
            </a:r>
            <a:endParaRPr lang="en-CA" sz="2400">
              <a:cs typeface="Calibri" panose="020F0502020204030204"/>
            </a:endParaRPr>
          </a:p>
          <a:p>
            <a:pPr algn="just">
              <a:buNone/>
            </a:pPr>
            <a:endParaRPr lang="en-CA" sz="2400">
              <a:cs typeface="Calibri" panose="020F0502020204030204"/>
            </a:endParaRPr>
          </a:p>
          <a:p>
            <a:pPr algn="just">
              <a:buNone/>
            </a:pPr>
            <a:r>
              <a:rPr lang="en-CA" sz="2400" b="1">
                <a:ea typeface="+mn-lt"/>
                <a:cs typeface="+mn-lt"/>
              </a:rPr>
              <a:t>Ethical Considerations:</a:t>
            </a:r>
            <a:endParaRPr lang="en-CA" sz="2400" b="1">
              <a:cs typeface="Calibri" panose="020F0502020204030204"/>
            </a:endParaRPr>
          </a:p>
          <a:p>
            <a:pPr algn="just">
              <a:buNone/>
            </a:pPr>
            <a:r>
              <a:rPr lang="en-CA" sz="2400">
                <a:ea typeface="+mn-lt"/>
                <a:cs typeface="+mn-lt"/>
              </a:rPr>
              <a:t>- Bias and Fairness: Potential bias in responses due to training data.</a:t>
            </a:r>
            <a:endParaRPr lang="en-CA" sz="2400">
              <a:cs typeface="Calibri" panose="020F0502020204030204"/>
            </a:endParaRPr>
          </a:p>
          <a:p>
            <a:pPr algn="just">
              <a:buNone/>
            </a:pPr>
            <a:r>
              <a:rPr lang="en-CA" sz="2400">
                <a:ea typeface="+mn-lt"/>
                <a:cs typeface="+mn-lt"/>
              </a:rPr>
              <a:t>- User Responsibility: Encourage critical thinking and verification.</a:t>
            </a:r>
            <a:endParaRPr lang="en-CA" sz="2400">
              <a:cs typeface="Calibri" panose="020F0502020204030204"/>
            </a:endParaRPr>
          </a:p>
          <a:p>
            <a:pPr algn="just">
              <a:buNone/>
            </a:pPr>
            <a:r>
              <a:rPr lang="en-CA" sz="2400">
                <a:ea typeface="+mn-lt"/>
                <a:cs typeface="+mn-lt"/>
              </a:rPr>
              <a:t>- Privacy and Data Usage: Secure handling of user data.</a:t>
            </a:r>
            <a:endParaRPr lang="en-CA" sz="2400">
              <a:cs typeface="Calibri" panose="020F0502020204030204"/>
            </a:endParaRPr>
          </a:p>
          <a:p>
            <a:pPr marL="0" indent="0" algn="just">
              <a:buNone/>
            </a:pPr>
            <a:endParaRPr lang="en-CA" sz="2400">
              <a:cs typeface="Calibri" panose="020F0502020204030204"/>
            </a:endParaRPr>
          </a:p>
        </p:txBody>
      </p:sp>
    </p:spTree>
    <p:extLst>
      <p:ext uri="{BB962C8B-B14F-4D97-AF65-F5344CB8AC3E}">
        <p14:creationId xmlns:p14="http://schemas.microsoft.com/office/powerpoint/2010/main" val="1092741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8B4EE-60F7-61CA-4D30-43AFED79B212}"/>
              </a:ext>
            </a:extLst>
          </p:cNvPr>
          <p:cNvSpPr>
            <a:spLocks noGrp="1"/>
          </p:cNvSpPr>
          <p:nvPr>
            <p:ph type="title"/>
          </p:nvPr>
        </p:nvSpPr>
        <p:spPr>
          <a:xfrm>
            <a:off x="761800" y="129397"/>
            <a:ext cx="5334197" cy="1708242"/>
          </a:xfrm>
        </p:spPr>
        <p:txBody>
          <a:bodyPr anchor="ctr">
            <a:normAutofit/>
          </a:bodyPr>
          <a:lstStyle/>
          <a:p>
            <a:r>
              <a:rPr lang="en-US" sz="4000">
                <a:latin typeface="Calibri Light"/>
                <a:ea typeface="Calibri"/>
                <a:cs typeface="Calibri"/>
              </a:rPr>
              <a:t>Conclusion</a:t>
            </a:r>
            <a:endParaRPr lang="en-CA" sz="4000">
              <a:latin typeface="Calibri Light"/>
            </a:endParaRPr>
          </a:p>
        </p:txBody>
      </p:sp>
      <p:sp>
        <p:nvSpPr>
          <p:cNvPr id="3" name="Content Placeholder 2">
            <a:extLst>
              <a:ext uri="{FF2B5EF4-FFF2-40B4-BE49-F238E27FC236}">
                <a16:creationId xmlns:a16="http://schemas.microsoft.com/office/drawing/2014/main" id="{D53118CE-9B6F-F69D-4BED-9281465A75F2}"/>
              </a:ext>
            </a:extLst>
          </p:cNvPr>
          <p:cNvSpPr>
            <a:spLocks noGrp="1"/>
          </p:cNvSpPr>
          <p:nvPr>
            <p:ph idx="1"/>
          </p:nvPr>
        </p:nvSpPr>
        <p:spPr>
          <a:xfrm>
            <a:off x="761800" y="2139565"/>
            <a:ext cx="5334197" cy="3769835"/>
          </a:xfrm>
        </p:spPr>
        <p:txBody>
          <a:bodyPr vert="horz" lIns="91440" tIns="45720" rIns="91440" bIns="45720" rtlCol="0" anchor="ctr">
            <a:noAutofit/>
          </a:bodyPr>
          <a:lstStyle/>
          <a:p>
            <a:pPr marL="0" indent="0" algn="just">
              <a:buNone/>
            </a:pPr>
            <a:r>
              <a:rPr lang="en-CA" sz="2400">
                <a:ea typeface="+mn-lt"/>
                <a:cs typeface="+mn-lt"/>
              </a:rPr>
              <a:t>Our AI product bridges the gap between users and information, providing efficient and user-friendly access to textual content. While offering valuable benefits, it's crucial to acknowledge limitations and ethical considerations. By promoting responsible usage and addressing potential challenges, we aim to enhance the Q&amp;A Bot's performance and user experience.</a:t>
            </a:r>
            <a:endParaRPr lang="en-CA" sz="2400">
              <a:cs typeface="Calibri" panose="020F0502020204030204"/>
            </a:endParaRPr>
          </a:p>
          <a:p>
            <a:pPr algn="just"/>
            <a:endParaRPr lang="en-CA" sz="2400">
              <a:cs typeface="Calibri" panose="020F0502020204030204"/>
            </a:endParaRPr>
          </a:p>
        </p:txBody>
      </p:sp>
      <p:pic>
        <p:nvPicPr>
          <p:cNvPr id="15" name="Picture 14" descr="A 3D pattern of ring shapes connected by lines">
            <a:extLst>
              <a:ext uri="{FF2B5EF4-FFF2-40B4-BE49-F238E27FC236}">
                <a16:creationId xmlns:a16="http://schemas.microsoft.com/office/drawing/2014/main" id="{2AE48FF8-3109-3809-2B32-8AC4116A99F6}"/>
              </a:ext>
            </a:extLst>
          </p:cNvPr>
          <p:cNvPicPr>
            <a:picLocks noChangeAspect="1"/>
          </p:cNvPicPr>
          <p:nvPr/>
        </p:nvPicPr>
        <p:blipFill rotWithShape="1">
          <a:blip r:embed="rId2"/>
          <a:srcRect l="10742" r="45579" b="7"/>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313127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descr="A floral wreath with orange flowers and leaves&#10;&#10;Description automatically generated">
            <a:extLst>
              <a:ext uri="{FF2B5EF4-FFF2-40B4-BE49-F238E27FC236}">
                <a16:creationId xmlns:a16="http://schemas.microsoft.com/office/drawing/2014/main" id="{6F6D69A7-3027-D556-D264-C40F3850DD7D}"/>
              </a:ext>
            </a:extLst>
          </p:cNvPr>
          <p:cNvPicPr>
            <a:picLocks noGrp="1" noChangeAspect="1"/>
          </p:cNvPicPr>
          <p:nvPr>
            <p:ph idx="1"/>
          </p:nvPr>
        </p:nvPicPr>
        <p:blipFill rotWithShape="1">
          <a:blip r:embed="rId2"/>
          <a:srcRect t="3778" b="2098"/>
          <a:stretch/>
        </p:blipFill>
        <p:spPr>
          <a:xfrm>
            <a:off x="20" y="1282"/>
            <a:ext cx="12191980" cy="6856718"/>
          </a:xfrm>
          <a:prstGeom prst="rect">
            <a:avLst/>
          </a:prstGeom>
        </p:spPr>
      </p:pic>
    </p:spTree>
    <p:extLst>
      <p:ext uri="{BB962C8B-B14F-4D97-AF65-F5344CB8AC3E}">
        <p14:creationId xmlns:p14="http://schemas.microsoft.com/office/powerpoint/2010/main" val="176033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18AA86A-EFA1-54AC-0106-E2D4F7D3CCAD}"/>
              </a:ext>
            </a:extLst>
          </p:cNvPr>
          <p:cNvSpPr>
            <a:spLocks noGrp="1"/>
          </p:cNvSpPr>
          <p:nvPr>
            <p:ph type="title"/>
          </p:nvPr>
        </p:nvSpPr>
        <p:spPr>
          <a:xfrm>
            <a:off x="1285240" y="1050595"/>
            <a:ext cx="8074815" cy="1618489"/>
          </a:xfrm>
        </p:spPr>
        <p:txBody>
          <a:bodyPr anchor="ctr">
            <a:normAutofit/>
          </a:bodyPr>
          <a:lstStyle/>
          <a:p>
            <a:r>
              <a:rPr lang="en-US" sz="5000"/>
              <a:t>Introduction</a:t>
            </a:r>
            <a:br>
              <a:rPr lang="en-US" sz="5000"/>
            </a:br>
            <a:endParaRPr lang="en-CA" sz="5000"/>
          </a:p>
        </p:txBody>
      </p:sp>
      <p:sp>
        <p:nvSpPr>
          <p:cNvPr id="5" name="Content Placeholder 4">
            <a:extLst>
              <a:ext uri="{FF2B5EF4-FFF2-40B4-BE49-F238E27FC236}">
                <a16:creationId xmlns:a16="http://schemas.microsoft.com/office/drawing/2014/main" id="{4D62C010-B7DD-7B9E-3B10-73B3CCF657F2}"/>
              </a:ext>
            </a:extLst>
          </p:cNvPr>
          <p:cNvSpPr>
            <a:spLocks noGrp="1"/>
          </p:cNvSpPr>
          <p:nvPr>
            <p:ph idx="1"/>
          </p:nvPr>
        </p:nvSpPr>
        <p:spPr>
          <a:xfrm>
            <a:off x="1285240" y="2236223"/>
            <a:ext cx="8937456" cy="2800395"/>
          </a:xfrm>
        </p:spPr>
        <p:txBody>
          <a:bodyPr vert="horz" lIns="91440" tIns="45720" rIns="91440" bIns="45720" rtlCol="0" anchor="t">
            <a:noAutofit/>
          </a:bodyPr>
          <a:lstStyle/>
          <a:p>
            <a:pPr marL="0" indent="0" algn="just">
              <a:buNone/>
            </a:pPr>
            <a:endParaRPr lang="en-US" sz="2400">
              <a:cs typeface="Calibri" panose="020F0502020204030204"/>
            </a:endParaRPr>
          </a:p>
          <a:p>
            <a:pPr marL="0" indent="0" algn="just">
              <a:buNone/>
            </a:pPr>
            <a:r>
              <a:rPr lang="en-US" sz="2400"/>
              <a:t>In this AI product design, we present the development of a Language Model (LLM)-powered Question and Answer (Q&amp;A) Bot. Our project leverages advanced language models to create an interactive and user-friendly AI application that provides answers to user queries based on input text documents. The Q&amp;A Bot integrates Gradio.io for the front-end interface and Hugging Face's transformers for language model implementation.</a:t>
            </a:r>
            <a:endParaRPr lang="en-US" sz="2400">
              <a:cs typeface="Calibri" panose="020F0502020204030204"/>
            </a:endParaRPr>
          </a:p>
          <a:p>
            <a:pPr algn="just"/>
            <a:endParaRPr lang="en-CA" sz="2400">
              <a:cs typeface="Calibri" panose="020F0502020204030204"/>
            </a:endParaRPr>
          </a:p>
        </p:txBody>
      </p:sp>
    </p:spTree>
    <p:extLst>
      <p:ext uri="{BB962C8B-B14F-4D97-AF65-F5344CB8AC3E}">
        <p14:creationId xmlns:p14="http://schemas.microsoft.com/office/powerpoint/2010/main" val="2709831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8EA836-21E8-5C97-A881-68961D5AE350}"/>
              </a:ext>
            </a:extLst>
          </p:cNvPr>
          <p:cNvSpPr>
            <a:spLocks noGrp="1"/>
          </p:cNvSpPr>
          <p:nvPr>
            <p:ph type="title"/>
          </p:nvPr>
        </p:nvSpPr>
        <p:spPr>
          <a:xfrm>
            <a:off x="640080" y="670425"/>
            <a:ext cx="4368602" cy="1324238"/>
          </a:xfrm>
        </p:spPr>
        <p:txBody>
          <a:bodyPr anchor="b">
            <a:normAutofit/>
          </a:bodyPr>
          <a:lstStyle/>
          <a:p>
            <a:r>
              <a:rPr lang="en-CA">
                <a:latin typeface="Calibri Light"/>
                <a:cs typeface="Calibri"/>
              </a:rPr>
              <a:t>Problem Identification</a:t>
            </a:r>
            <a:endParaRPr lang="en-US">
              <a:latin typeface="Calibri Light"/>
              <a:cs typeface="Calibri Light"/>
            </a:endParaRP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1DD026-9BEF-8A9C-BCA1-91D6ED26D773}"/>
              </a:ext>
            </a:extLst>
          </p:cNvPr>
          <p:cNvSpPr>
            <a:spLocks noGrp="1"/>
          </p:cNvSpPr>
          <p:nvPr>
            <p:ph idx="1"/>
          </p:nvPr>
        </p:nvSpPr>
        <p:spPr>
          <a:xfrm>
            <a:off x="309401" y="2743503"/>
            <a:ext cx="4775550" cy="3694478"/>
          </a:xfrm>
        </p:spPr>
        <p:txBody>
          <a:bodyPr vert="horz" lIns="91440" tIns="45720" rIns="91440" bIns="45720" rtlCol="0" anchor="t">
            <a:noAutofit/>
          </a:bodyPr>
          <a:lstStyle/>
          <a:p>
            <a:pPr marL="0" indent="0" algn="just">
              <a:buNone/>
            </a:pPr>
            <a:r>
              <a:rPr lang="en-CA" sz="2200">
                <a:ea typeface="+mn-lt"/>
                <a:cs typeface="+mn-lt"/>
              </a:rPr>
              <a:t>Our AI product addresses the challenge of efficient and accurate information retrieval from large text documents. Users often struggle to extract relevant information from lengthy textual sources such as research papers and articles. The AI-powered Q&amp;A Bot streamlines this process by allowing users to input a text document and interactively ask questions to retrieve specific information.</a:t>
            </a:r>
            <a:endParaRPr lang="en-CA" sz="2200">
              <a:cs typeface="Calibri" panose="020F0502020204030204"/>
            </a:endParaRPr>
          </a:p>
          <a:p>
            <a:pPr algn="just"/>
            <a:endParaRPr lang="en-CA" sz="2200">
              <a:cs typeface="Calibri" panose="020F0502020204030204"/>
            </a:endParaRPr>
          </a:p>
        </p:txBody>
      </p:sp>
      <p:pic>
        <p:nvPicPr>
          <p:cNvPr id="15" name="Picture 14" descr="Programming data on computer monitor">
            <a:extLst>
              <a:ext uri="{FF2B5EF4-FFF2-40B4-BE49-F238E27FC236}">
                <a16:creationId xmlns:a16="http://schemas.microsoft.com/office/drawing/2014/main" id="{A571F11A-6FE5-9C8B-F2C9-0C008D0B2C55}"/>
              </a:ext>
            </a:extLst>
          </p:cNvPr>
          <p:cNvPicPr>
            <a:picLocks noChangeAspect="1"/>
          </p:cNvPicPr>
          <p:nvPr/>
        </p:nvPicPr>
        <p:blipFill rotWithShape="1">
          <a:blip r:embed="rId2"/>
          <a:srcRect l="33149" r="-3"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4793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1EA89-C7E9-F41D-1E93-7F8077B66D03}"/>
              </a:ext>
            </a:extLst>
          </p:cNvPr>
          <p:cNvSpPr>
            <a:spLocks noGrp="1"/>
          </p:cNvSpPr>
          <p:nvPr>
            <p:ph type="title"/>
          </p:nvPr>
        </p:nvSpPr>
        <p:spPr/>
        <p:txBody>
          <a:bodyPr/>
          <a:lstStyle/>
          <a:p>
            <a:r>
              <a:rPr lang="en-US"/>
              <a:t>Language Model Selection</a:t>
            </a:r>
            <a:br>
              <a:rPr lang="en-US"/>
            </a:br>
            <a:endParaRPr lang="en-CA"/>
          </a:p>
        </p:txBody>
      </p:sp>
      <p:graphicFrame>
        <p:nvGraphicFramePr>
          <p:cNvPr id="17" name="Content Placeholder 2">
            <a:extLst>
              <a:ext uri="{FF2B5EF4-FFF2-40B4-BE49-F238E27FC236}">
                <a16:creationId xmlns:a16="http://schemas.microsoft.com/office/drawing/2014/main" id="{E5796EC8-5B7A-4A8A-39F5-FE0026675CB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6028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a:extLst>
              <a:ext uri="{FF2B5EF4-FFF2-40B4-BE49-F238E27FC236}">
                <a16:creationId xmlns:a16="http://schemas.microsoft.com/office/drawing/2014/main" id="{21ED5FCA-9564-42B4-9F52-2CCED8ED6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15C249-BD06-8A9B-B2E9-E820CE673153}"/>
              </a:ext>
            </a:extLst>
          </p:cNvPr>
          <p:cNvSpPr>
            <a:spLocks noGrp="1"/>
          </p:cNvSpPr>
          <p:nvPr>
            <p:ph type="title"/>
          </p:nvPr>
        </p:nvSpPr>
        <p:spPr>
          <a:xfrm>
            <a:off x="838200" y="365125"/>
            <a:ext cx="10515600" cy="1325563"/>
          </a:xfrm>
        </p:spPr>
        <p:txBody>
          <a:bodyPr>
            <a:normAutofit/>
          </a:bodyPr>
          <a:lstStyle/>
          <a:p>
            <a:r>
              <a:rPr lang="en-US">
                <a:solidFill>
                  <a:srgbClr val="FFFFFF"/>
                </a:solidFill>
              </a:rPr>
              <a:t>AI Product Design - Backend</a:t>
            </a:r>
            <a:br>
              <a:rPr lang="en-US">
                <a:solidFill>
                  <a:srgbClr val="FFFFFF"/>
                </a:solidFill>
              </a:rPr>
            </a:br>
            <a:endParaRPr lang="en-CA">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12" name="Content Placeholder 2">
            <a:extLst>
              <a:ext uri="{FF2B5EF4-FFF2-40B4-BE49-F238E27FC236}">
                <a16:creationId xmlns:a16="http://schemas.microsoft.com/office/drawing/2014/main" id="{562C0E5C-5ADF-8E0D-4006-C7CEC33B8632}"/>
              </a:ext>
            </a:extLst>
          </p:cNvPr>
          <p:cNvGraphicFramePr>
            <a:graphicFrameLocks noGrp="1"/>
          </p:cNvGraphicFramePr>
          <p:nvPr>
            <p:ph idx="1"/>
            <p:extLst>
              <p:ext uri="{D42A27DB-BD31-4B8C-83A1-F6EECF244321}">
                <p14:modId xmlns:p14="http://schemas.microsoft.com/office/powerpoint/2010/main" val="18530856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526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737997-6FFD-78E4-2A91-31F3994574AE}"/>
              </a:ext>
            </a:extLst>
          </p:cNvPr>
          <p:cNvSpPr>
            <a:spLocks noGrp="1"/>
          </p:cNvSpPr>
          <p:nvPr>
            <p:ph type="title"/>
          </p:nvPr>
        </p:nvSpPr>
        <p:spPr>
          <a:xfrm>
            <a:off x="621792" y="1161288"/>
            <a:ext cx="3602736" cy="4526280"/>
          </a:xfrm>
        </p:spPr>
        <p:txBody>
          <a:bodyPr>
            <a:normAutofit/>
          </a:bodyPr>
          <a:lstStyle/>
          <a:p>
            <a:r>
              <a:rPr lang="en-CA" sz="4000"/>
              <a:t>AI Product Design - Front-end Application</a:t>
            </a:r>
            <a:br>
              <a:rPr lang="en-CA" sz="4000"/>
            </a:br>
            <a:endParaRPr lang="en-CA" sz="4000"/>
          </a:p>
        </p:txBody>
      </p:sp>
      <p:sp>
        <p:nvSpPr>
          <p:cNvPr id="17" name="Rectangle 1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2">
            <a:extLst>
              <a:ext uri="{FF2B5EF4-FFF2-40B4-BE49-F238E27FC236}">
                <a16:creationId xmlns:a16="http://schemas.microsoft.com/office/drawing/2014/main" id="{60AE652A-44DD-24F7-55CC-E86AEECC3829}"/>
              </a:ext>
            </a:extLst>
          </p:cNvPr>
          <p:cNvGraphicFramePr>
            <a:graphicFrameLocks noGrp="1"/>
          </p:cNvGraphicFramePr>
          <p:nvPr>
            <p:ph idx="1"/>
            <p:extLst>
              <p:ext uri="{D42A27DB-BD31-4B8C-83A1-F6EECF244321}">
                <p14:modId xmlns:p14="http://schemas.microsoft.com/office/powerpoint/2010/main" val="382920049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591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739D29-EAB1-6BC0-E989-AC833BC80F3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0" i="0" u="none" strike="noStrike" kern="1200">
                <a:solidFill>
                  <a:schemeClr val="bg1"/>
                </a:solidFill>
                <a:latin typeface="+mj-lt"/>
                <a:ea typeface="+mj-ea"/>
                <a:cs typeface="+mj-cs"/>
              </a:rPr>
              <a:t>Technical Implementation - Custom LLM Class </a:t>
            </a:r>
            <a:endParaRPr lang="en-US" sz="3200" kern="1200">
              <a:solidFill>
                <a:schemeClr val="bg1"/>
              </a:solidFill>
              <a:latin typeface="+mj-lt"/>
              <a:cs typeface="Calibri Light"/>
            </a:endParaRPr>
          </a:p>
        </p:txBody>
      </p:sp>
      <p:pic>
        <p:nvPicPr>
          <p:cNvPr id="4" name="Content Placeholder 3" descr="A screenshot of a computer code">
            <a:extLst>
              <a:ext uri="{FF2B5EF4-FFF2-40B4-BE49-F238E27FC236}">
                <a16:creationId xmlns:a16="http://schemas.microsoft.com/office/drawing/2014/main" id="{DDB10B96-7394-27B7-FD2D-D16444CC649C}"/>
              </a:ext>
            </a:extLst>
          </p:cNvPr>
          <p:cNvPicPr>
            <a:picLocks noGrp="1" noChangeAspect="1"/>
          </p:cNvPicPr>
          <p:nvPr>
            <p:ph idx="1"/>
          </p:nvPr>
        </p:nvPicPr>
        <p:blipFill>
          <a:blip r:embed="rId2"/>
          <a:stretch>
            <a:fillRect/>
          </a:stretch>
        </p:blipFill>
        <p:spPr>
          <a:xfrm>
            <a:off x="97128" y="2154033"/>
            <a:ext cx="12012122" cy="3752888"/>
          </a:xfrm>
          <a:prstGeom prst="rect">
            <a:avLst/>
          </a:prstGeom>
        </p:spPr>
      </p:pic>
    </p:spTree>
    <p:extLst>
      <p:ext uri="{BB962C8B-B14F-4D97-AF65-F5344CB8AC3E}">
        <p14:creationId xmlns:p14="http://schemas.microsoft.com/office/powerpoint/2010/main" val="2573342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atching empty phone">
            <a:extLst>
              <a:ext uri="{FF2B5EF4-FFF2-40B4-BE49-F238E27FC236}">
                <a16:creationId xmlns:a16="http://schemas.microsoft.com/office/drawing/2014/main" id="{AEE491AD-8CC4-025E-03B9-C4346888CBBE}"/>
              </a:ext>
            </a:extLst>
          </p:cNvPr>
          <p:cNvPicPr>
            <a:picLocks noChangeAspect="1"/>
          </p:cNvPicPr>
          <p:nvPr/>
        </p:nvPicPr>
        <p:blipFill rotWithShape="1">
          <a:blip r:embed="rId2">
            <a:alphaModFix amt="40000"/>
          </a:blip>
          <a:srcRect t="15666" r="-2" b="-2"/>
          <a:stretch/>
        </p:blipFill>
        <p:spPr>
          <a:xfrm>
            <a:off x="20" y="10"/>
            <a:ext cx="12191979" cy="6857990"/>
          </a:xfrm>
          <a:prstGeom prst="rect">
            <a:avLst/>
          </a:prstGeom>
        </p:spPr>
      </p:pic>
      <p:sp>
        <p:nvSpPr>
          <p:cNvPr id="2" name="Title 1">
            <a:extLst>
              <a:ext uri="{FF2B5EF4-FFF2-40B4-BE49-F238E27FC236}">
                <a16:creationId xmlns:a16="http://schemas.microsoft.com/office/drawing/2014/main" id="{A2EE414C-3C8C-1F57-19E0-9B946883D911}"/>
              </a:ext>
            </a:extLst>
          </p:cNvPr>
          <p:cNvSpPr>
            <a:spLocks noGrp="1"/>
          </p:cNvSpPr>
          <p:nvPr>
            <p:ph type="title"/>
          </p:nvPr>
        </p:nvSpPr>
        <p:spPr>
          <a:xfrm>
            <a:off x="841249" y="783681"/>
            <a:ext cx="10506456" cy="1741099"/>
          </a:xfrm>
        </p:spPr>
        <p:txBody>
          <a:bodyPr anchor="b">
            <a:normAutofit/>
          </a:bodyPr>
          <a:lstStyle/>
          <a:p>
            <a:r>
              <a:rPr lang="en-US">
                <a:solidFill>
                  <a:schemeClr val="bg1"/>
                </a:solidFill>
              </a:rPr>
              <a:t>Technical Implementation - Custom LLM Class (</a:t>
            </a:r>
            <a:r>
              <a:rPr lang="en-US" err="1">
                <a:solidFill>
                  <a:schemeClr val="bg1"/>
                </a:solidFill>
              </a:rPr>
              <a:t>customLLM</a:t>
            </a:r>
            <a:r>
              <a:rPr lang="en-US">
                <a:solidFill>
                  <a:schemeClr val="bg1"/>
                </a:solidFill>
              </a:rPr>
              <a:t>)</a:t>
            </a:r>
            <a:endParaRPr lang="en-CA">
              <a:solidFill>
                <a:schemeClr val="bg1"/>
              </a:solidFill>
              <a:cs typeface="Calibri Light"/>
            </a:endParaRP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5" name="Content Placeholder 2">
            <a:extLst>
              <a:ext uri="{FF2B5EF4-FFF2-40B4-BE49-F238E27FC236}">
                <a16:creationId xmlns:a16="http://schemas.microsoft.com/office/drawing/2014/main" id="{9E032FE1-87FF-9D41-21BD-FC29BC08B4DE}"/>
              </a:ext>
            </a:extLst>
          </p:cNvPr>
          <p:cNvGraphicFramePr>
            <a:graphicFrameLocks noGrp="1"/>
          </p:cNvGraphicFramePr>
          <p:nvPr>
            <p:ph idx="1"/>
          </p:nvPr>
        </p:nvGraphicFramePr>
        <p:xfrm>
          <a:off x="841248" y="3243359"/>
          <a:ext cx="10506456" cy="2670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8059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CEB158-D27A-F9CD-44D1-2C40EF48C809}"/>
              </a:ext>
            </a:extLst>
          </p:cNvPr>
          <p:cNvSpPr>
            <a:spLocks noGrp="1"/>
          </p:cNvSpPr>
          <p:nvPr>
            <p:ph type="title"/>
          </p:nvPr>
        </p:nvSpPr>
        <p:spPr>
          <a:xfrm>
            <a:off x="1043631" y="809898"/>
            <a:ext cx="10173010" cy="1554480"/>
          </a:xfrm>
        </p:spPr>
        <p:txBody>
          <a:bodyPr anchor="ctr">
            <a:normAutofit/>
          </a:bodyPr>
          <a:lstStyle/>
          <a:p>
            <a:r>
              <a:rPr lang="en-CA" sz="4800">
                <a:ea typeface="+mj-lt"/>
                <a:cs typeface="+mj-lt"/>
              </a:rPr>
              <a:t>Technical Implementation - Building the Index</a:t>
            </a:r>
            <a:endParaRPr lang="en-US" sz="4800"/>
          </a:p>
          <a:p>
            <a:endParaRPr lang="en-CA" sz="4800">
              <a:cs typeface="Calibri Light"/>
            </a:endParaRPr>
          </a:p>
        </p:txBody>
      </p:sp>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FF21F81-18F3-9CDE-39E9-83D63D231D8D}"/>
              </a:ext>
            </a:extLst>
          </p:cNvPr>
          <p:cNvGraphicFramePr>
            <a:graphicFrameLocks noGrp="1"/>
          </p:cNvGraphicFramePr>
          <p:nvPr>
            <p:ph idx="1"/>
            <p:extLst>
              <p:ext uri="{D42A27DB-BD31-4B8C-83A1-F6EECF244321}">
                <p14:modId xmlns:p14="http://schemas.microsoft.com/office/powerpoint/2010/main" val="130995534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0220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AI Product Design for Language Model-Powered Q&amp;A Bot </vt:lpstr>
      <vt:lpstr>Introduction </vt:lpstr>
      <vt:lpstr>Problem Identification</vt:lpstr>
      <vt:lpstr>Language Model Selection </vt:lpstr>
      <vt:lpstr>AI Product Design - Backend </vt:lpstr>
      <vt:lpstr>AI Product Design - Front-end Application </vt:lpstr>
      <vt:lpstr>Technical Implementation - Custom LLM Class </vt:lpstr>
      <vt:lpstr>Technical Implementation - Custom LLM Class (customLLM)</vt:lpstr>
      <vt:lpstr>Technical Implementation - Building the Index </vt:lpstr>
      <vt:lpstr>Technical Implementation - Front-end Interaction</vt:lpstr>
      <vt:lpstr>Chat Interaction and Response Generation</vt:lpstr>
      <vt:lpstr>Screenshots</vt:lpstr>
      <vt:lpstr>PowerPoint Presentation</vt:lpstr>
      <vt:lpstr>PowerPoint Presentation</vt:lpstr>
      <vt:lpstr>Limitations and Ethical Considerations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Product Design for Language Model-Powered Q&amp;A Bot </dc:title>
  <dc:creator>Reeba Mary Betty</dc:creator>
  <cp:revision>101</cp:revision>
  <dcterms:created xsi:type="dcterms:W3CDTF">2023-08-13T17:23:33Z</dcterms:created>
  <dcterms:modified xsi:type="dcterms:W3CDTF">2023-08-13T23:10:44Z</dcterms:modified>
</cp:coreProperties>
</file>