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34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5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6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7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afd"/>
            </a:gs>
            <a:gs pos="100000">
              <a:srgbClr val="d0cec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en-IN" sz="8800" spc="-1" strike="noStrike">
                <a:solidFill>
                  <a:srgbClr val="5b9bd5"/>
                </a:solidFill>
                <a:latin typeface="Calibri Light"/>
              </a:rPr>
              <a:t> </a:t>
            </a:r>
            <a:r>
              <a:rPr b="1" lang="en-IN" sz="19900" spc="-1" strike="noStrike">
                <a:solidFill>
                  <a:srgbClr val="000000"/>
                </a:solidFill>
                <a:latin typeface="Calibri Light"/>
              </a:rPr>
              <a:t>F</a:t>
            </a:r>
            <a:r>
              <a:rPr b="1" lang="en-IN" sz="8800" spc="-1" strike="noStrike">
                <a:solidFill>
                  <a:srgbClr val="000000"/>
                </a:solidFill>
                <a:latin typeface="Calibri Light"/>
              </a:rPr>
              <a:t>ORENSICS </a:t>
            </a:r>
            <a:r>
              <a:rPr b="1" lang="en-IN" sz="138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1" lang="en-IN" sz="8800" spc="-1" strike="noStrike">
                <a:solidFill>
                  <a:srgbClr val="000000"/>
                </a:solidFill>
                <a:latin typeface="Calibri Light"/>
              </a:rPr>
              <a:t>OOL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6000" spc="-1" strike="noStrike">
                <a:solidFill>
                  <a:srgbClr val="000000"/>
                </a:solidFill>
                <a:latin typeface="Calibri"/>
              </a:rPr>
              <a:t>GROUP-3</a:t>
            </a:r>
            <a:endParaRPr b="0" lang="en-IN" sz="60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0" y="2161080"/>
            <a:ext cx="8596440" cy="75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925640" y="2743200"/>
            <a:ext cx="632916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dff5fc"/>
                </a:solidFill>
                <a:latin typeface="Trebuchet MS"/>
              </a:rPr>
              <a:t>THANK YOU</a:t>
            </a:r>
            <a:endParaRPr b="0" lang="en-IN" sz="7200" spc="-1" strike="noStrike">
              <a:latin typeface="Arial"/>
            </a:endParaRPr>
          </a:p>
        </p:txBody>
      </p:sp>
    </p:spTree>
  </p:cSld>
  <mc:AlternateContent>
    <mc:Choice Requires="p14">
      <p:transition spd="med" p14:dur="900"/>
    </mc:Choice>
    <mc:Fallback>
      <p:transition spd="med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IN" sz="5400" spc="-1" strike="noStrike">
                <a:solidFill>
                  <a:srgbClr val="262626"/>
                </a:solidFill>
                <a:latin typeface="Aharoni"/>
              </a:rPr>
              <a:t>WHO ARE PART OF IT ?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690200"/>
            <a:ext cx="10515240" cy="4486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 Light"/>
              </a:rPr>
              <a:t>MENTOR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-                              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SHIVANI ARYA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 Light"/>
              </a:rPr>
              <a:t>MEMBER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-                         GAGANDEEP SHUBHAM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  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2930760" y="6489720"/>
            <a:ext cx="632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TOTAL OF- 8 members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262626"/>
                </a:solidFill>
                <a:latin typeface="Aharoni"/>
              </a:rPr>
              <a:t>WHAT IT IS?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 is python script ,</a:t>
            </a:r>
            <a:br/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that provides common platform for forensics on database of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ffc000"/>
                </a:solidFill>
                <a:latin typeface="Calibri"/>
              </a:rPr>
              <a:t>FIREFOX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70c0"/>
                </a:solidFill>
                <a:latin typeface="Calibri"/>
              </a:rPr>
              <a:t>SKYPE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ffff00"/>
                </a:solidFill>
                <a:latin typeface="Calibri"/>
              </a:rPr>
              <a:t>PCAP FILE(FROM WIRESHARK)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b050"/>
                </a:solidFill>
                <a:latin typeface="Calibri"/>
              </a:rPr>
              <a:t>IP LOCATE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 is useful for a forensics investigator, or a friend who wants to investigate what his friend is doing with his system.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pull dir="r"/>
  </p:transition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262626"/>
                </a:solidFill>
                <a:latin typeface="Aharoni"/>
              </a:rPr>
              <a:t>DATABASE USED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56772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FIREFOX-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firefox_cookies.db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firefox_places.db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SKYPE-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main.db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IP LOCATION -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GeoLiteCity.dat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pull dir="d"/>
  </p:transition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262626"/>
                </a:solidFill>
                <a:latin typeface="Aharoni"/>
              </a:rPr>
              <a:t>WHAT IT PROVIDES(OUTPUT)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000"/>
          </a:bodyPr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1" lang="en-IN" sz="4000" spc="-1" strike="noStrike">
                <a:solidFill>
                  <a:srgbClr val="4472c4"/>
                </a:solidFill>
                <a:latin typeface="Calibri"/>
              </a:rPr>
              <a:t>FIREFOX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1.websites visited with date and time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2.cookies name with host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4000" spc="-1" strike="noStrike">
                <a:solidFill>
                  <a:srgbClr val="4472c4"/>
                </a:solidFill>
                <a:latin typeface="Calibri"/>
              </a:rPr>
              <a:t>SKYPE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1.User name, location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            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2.user name with chat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3200" spc="-1" strike="noStrike">
                <a:solidFill>
                  <a:srgbClr val="4472c4"/>
                </a:solidFill>
                <a:latin typeface="Calibri"/>
              </a:rPr>
              <a:t>IP EXTRACTOR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(Source &amp; Destination)from </a:t>
            </a: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PCAP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3200" spc="-1" strike="noStrike">
                <a:solidFill>
                  <a:srgbClr val="4472c4"/>
                </a:solidFill>
                <a:latin typeface="Calibri"/>
              </a:rPr>
              <a:t>Location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of IP provided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med">
    <p:pull dir="u"/>
  </p:transition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IN" sz="4400" spc="-1" strike="noStrike">
                <a:solidFill>
                  <a:srgbClr val="deebf7"/>
                </a:solidFill>
                <a:latin typeface="Calibri Light"/>
              </a:rPr>
              <a:t>WORKING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GeoLiteCity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838800" y="1690920"/>
            <a:ext cx="10514520" cy="178272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d0d0d"/>
                </a:solidFill>
                <a:latin typeface="Calibri"/>
              </a:rPr>
              <a:t>INDEX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838080" y="4702680"/>
            <a:ext cx="1376280" cy="1149120"/>
          </a:xfrm>
          <a:prstGeom prst="rect">
            <a:avLst/>
          </a:prstGeom>
          <a:ln w="5724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FIREFOX_HISTORY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2586240" y="4702680"/>
            <a:ext cx="1480320" cy="1087920"/>
          </a:xfrm>
          <a:prstGeom prst="rect">
            <a:avLst/>
          </a:prstGeom>
          <a:ln w="5724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FIREFOX COOKIES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7999560" y="4702680"/>
            <a:ext cx="1480320" cy="1087920"/>
          </a:xfrm>
          <a:prstGeom prst="rect">
            <a:avLst/>
          </a:prstGeom>
          <a:ln w="5724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PCAP EXTRATOR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4438800" y="4702680"/>
            <a:ext cx="1480320" cy="1087920"/>
          </a:xfrm>
          <a:prstGeom prst="rect">
            <a:avLst/>
          </a:prstGeom>
          <a:ln w="5724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SKYPE_USER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6291000" y="4733280"/>
            <a:ext cx="1480320" cy="1087920"/>
          </a:xfrm>
          <a:prstGeom prst="rect">
            <a:avLst/>
          </a:prstGeom>
          <a:ln w="5724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SKYPE_CHAT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2994840" y="3605040"/>
            <a:ext cx="452520" cy="9972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0"/>
          <p:cNvSpPr/>
          <p:nvPr/>
        </p:nvSpPr>
        <p:spPr>
          <a:xfrm>
            <a:off x="1237320" y="3605040"/>
            <a:ext cx="452520" cy="9972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4952520" y="3637800"/>
            <a:ext cx="452520" cy="9972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2"/>
          <p:cNvSpPr/>
          <p:nvPr/>
        </p:nvSpPr>
        <p:spPr>
          <a:xfrm>
            <a:off x="6705000" y="3637800"/>
            <a:ext cx="452520" cy="9972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3"/>
          <p:cNvSpPr/>
          <p:nvPr/>
        </p:nvSpPr>
        <p:spPr>
          <a:xfrm>
            <a:off x="8436600" y="3637800"/>
            <a:ext cx="452520" cy="9972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4"/>
          <p:cNvSpPr/>
          <p:nvPr/>
        </p:nvSpPr>
        <p:spPr>
          <a:xfrm>
            <a:off x="9776880" y="4702680"/>
            <a:ext cx="1480320" cy="1087920"/>
          </a:xfrm>
          <a:prstGeom prst="rect">
            <a:avLst/>
          </a:prstGeom>
          <a:ln w="5724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IPLOCATION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CustomShape 15"/>
          <p:cNvSpPr/>
          <p:nvPr/>
        </p:nvSpPr>
        <p:spPr>
          <a:xfrm>
            <a:off x="10290960" y="3609360"/>
            <a:ext cx="452520" cy="9972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13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0" y="365040"/>
            <a:ext cx="10515240" cy="75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266560" y="2150640"/>
            <a:ext cx="7842960" cy="26913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LINK TO DB DIAGRAM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0" y="1825560"/>
            <a:ext cx="10515240" cy="92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Picture 3" descr=""/>
          <p:cNvPicPr/>
          <p:nvPr/>
        </p:nvPicPr>
        <p:blipFill>
          <a:blip r:embed="rId1"/>
          <a:srcRect l="23139" t="9286" r="15583" b="6909"/>
          <a:stretch/>
        </p:blipFill>
        <p:spPr>
          <a:xfrm rot="16200000">
            <a:off x="2633040" y="514080"/>
            <a:ext cx="6556320" cy="5975280"/>
          </a:xfrm>
          <a:prstGeom prst="rect">
            <a:avLst/>
          </a:prstGeom>
          <a:ln>
            <a:noFill/>
          </a:ln>
        </p:spPr>
      </p:pic>
      <p:sp>
        <p:nvSpPr>
          <p:cNvPr id="205" name="TextShape 2"/>
          <p:cNvSpPr txBox="1"/>
          <p:nvPr/>
        </p:nvSpPr>
        <p:spPr>
          <a:xfrm rot="10800000">
            <a:off x="0" y="330840"/>
            <a:ext cx="10515240" cy="75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Calibri Light"/>
              </a:rPr>
              <a:t>USER INTERFACE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7" name="Content Placeholder 3" descr=""/>
          <p:cNvPicPr/>
          <p:nvPr/>
        </p:nvPicPr>
        <p:blipFill>
          <a:blip r:embed="rId1"/>
          <a:stretch/>
        </p:blipFill>
        <p:spPr>
          <a:xfrm>
            <a:off x="6095880" y="2276280"/>
            <a:ext cx="5546160" cy="3791880"/>
          </a:xfrm>
          <a:prstGeom prst="rect">
            <a:avLst/>
          </a:prstGeom>
          <a:ln>
            <a:noFill/>
          </a:ln>
        </p:spPr>
      </p:pic>
      <p:pic>
        <p:nvPicPr>
          <p:cNvPr id="208" name="Picture 4" descr=""/>
          <p:cNvPicPr/>
          <p:nvPr/>
        </p:nvPicPr>
        <p:blipFill>
          <a:blip r:embed="rId2"/>
          <a:stretch/>
        </p:blipFill>
        <p:spPr>
          <a:xfrm>
            <a:off x="755280" y="2404440"/>
            <a:ext cx="3304800" cy="2666520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09" name="CustomShape 2"/>
          <p:cNvSpPr/>
          <p:nvPr/>
        </p:nvSpPr>
        <p:spPr>
          <a:xfrm>
            <a:off x="4366080" y="3528720"/>
            <a:ext cx="1390680" cy="63072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c54b"/>
              </a:gs>
              <a:gs pos="100000">
                <a:srgbClr val="ffbf00"/>
              </a:gs>
            </a:gsLst>
            <a:lin ang="540000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</p:spTree>
  </p:cSld>
  <mc:AlternateContent>
    <mc:Choice Requires="p14">
      <p:transition spd="slow" p14:dur="13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nodeType="after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  <Words>1453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2017-07-12T00:43:00Z</dcterms:created>
  <dc:creator>HP 250 G5</dc:creator>
  <dc:description/>
  <dc:language>en-IN</dc:language>
  <cp:lastModifiedBy/>
  <dcterms:modified xsi:type="dcterms:W3CDTF">2021-10-06T11:03:49Z</dcterms:modified>
  <cp:revision>16</cp:revision>
  <dc:subject/>
  <dc:title>SMALL FORENSICS TOOL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1033-10.2.0.5871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