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786" r:id="rId3"/>
    <p:sldId id="785" r:id="rId4"/>
    <p:sldId id="756" r:id="rId5"/>
    <p:sldId id="754" r:id="rId6"/>
    <p:sldId id="753" r:id="rId7"/>
    <p:sldId id="755" r:id="rId8"/>
    <p:sldId id="761" r:id="rId9"/>
    <p:sldId id="787" r:id="rId10"/>
    <p:sldId id="768" r:id="rId11"/>
    <p:sldId id="770" r:id="rId12"/>
    <p:sldId id="772" r:id="rId13"/>
    <p:sldId id="751" r:id="rId14"/>
    <p:sldId id="777" r:id="rId15"/>
    <p:sldId id="757" r:id="rId16"/>
    <p:sldId id="7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99E"/>
    <a:srgbClr val="FFC098"/>
    <a:srgbClr val="FFA7DD"/>
    <a:srgbClr val="FF9E9E"/>
    <a:srgbClr val="AB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97250-3E65-4112-87F0-D04A728DE16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DAC788-AF2F-4F04-8773-7BA03711135E}">
      <dgm:prSet phldrT="[Text]"/>
      <dgm:spPr>
        <a:solidFill>
          <a:srgbClr val="FFC098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Devices and Sensors	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FCA4E-B7F5-4556-950D-9C9F293E9599}" type="parTrans" cxnId="{F1388F0B-AE05-468F-A6D2-0B4441984D42}">
      <dgm:prSet/>
      <dgm:spPr/>
      <dgm:t>
        <a:bodyPr/>
        <a:lstStyle/>
        <a:p>
          <a:endParaRPr lang="en-IN"/>
        </a:p>
      </dgm:t>
    </dgm:pt>
    <dgm:pt modelId="{6786E1BE-601A-4966-8FE3-46443832F4F5}" type="sibTrans" cxnId="{F1388F0B-AE05-468F-A6D2-0B4441984D4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85F2411-37EB-4A25-85E1-9F9A120DA44E}">
      <dgm:prSet phldrT="[Text]" custT="1"/>
      <dgm:spPr>
        <a:solidFill>
          <a:srgbClr val="FF9E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Connectivity and Scalability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D609E3-28DC-44F1-BD5D-ADAD325A510C}" type="parTrans" cxnId="{85E9DAE4-F796-4EC3-BD62-387A525676FB}">
      <dgm:prSet/>
      <dgm:spPr/>
      <dgm:t>
        <a:bodyPr/>
        <a:lstStyle/>
        <a:p>
          <a:endParaRPr lang="en-IN"/>
        </a:p>
      </dgm:t>
    </dgm:pt>
    <dgm:pt modelId="{AAF826D9-93E5-430C-ADF0-697E39C0543C}" type="sibTrans" cxnId="{85E9DAE4-F796-4EC3-BD62-387A525676FB}">
      <dgm:prSet/>
      <dgm:spPr/>
      <dgm:t>
        <a:bodyPr/>
        <a:lstStyle/>
        <a:p>
          <a:endParaRPr lang="en-IN"/>
        </a:p>
      </dgm:t>
    </dgm:pt>
    <dgm:pt modelId="{0B68F971-1E1C-4421-8D0B-0D17213D2722}">
      <dgm:prSet phldrT="[Text]" custT="1"/>
      <dgm:spPr>
        <a:solidFill>
          <a:srgbClr val="FFA7DD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Processing and Analysis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63B19E-B24A-42E0-BE25-021B69BE0900}" type="parTrans" cxnId="{F0EF2874-AEFB-4DFF-A170-542370928C56}">
      <dgm:prSet/>
      <dgm:spPr/>
      <dgm:t>
        <a:bodyPr/>
        <a:lstStyle/>
        <a:p>
          <a:endParaRPr lang="en-IN"/>
        </a:p>
      </dgm:t>
    </dgm:pt>
    <dgm:pt modelId="{4700B4BB-06DD-417D-813D-3518525C9CD0}" type="sibTrans" cxnId="{F0EF2874-AEFB-4DFF-A170-542370928C56}">
      <dgm:prSet/>
      <dgm:spPr/>
      <dgm:t>
        <a:bodyPr/>
        <a:lstStyle/>
        <a:p>
          <a:endParaRPr lang="en-IN"/>
        </a:p>
      </dgm:t>
    </dgm:pt>
    <dgm:pt modelId="{48399C08-D33E-41F9-8F7C-C7A380D8557A}">
      <dgm:prSet phldrT="[Text]" custT="1"/>
      <dgm:spPr>
        <a:solidFill>
          <a:srgbClr val="ABBAFF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User Interface and Security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431EC8E-9E8A-490B-BB71-5281D716B823}" type="parTrans" cxnId="{EF69E40A-33C5-40A7-BC2C-0FB415773F83}">
      <dgm:prSet/>
      <dgm:spPr/>
      <dgm:t>
        <a:bodyPr/>
        <a:lstStyle/>
        <a:p>
          <a:endParaRPr lang="en-IN"/>
        </a:p>
      </dgm:t>
    </dgm:pt>
    <dgm:pt modelId="{1B11535D-12CD-4B4B-B9C4-9DEF70214731}" type="sibTrans" cxnId="{EF69E40A-33C5-40A7-BC2C-0FB415773F83}">
      <dgm:prSet/>
      <dgm:spPr/>
      <dgm:t>
        <a:bodyPr/>
        <a:lstStyle/>
        <a:p>
          <a:endParaRPr lang="en-IN"/>
        </a:p>
      </dgm:t>
    </dgm:pt>
    <dgm:pt modelId="{D8D24B9C-9339-46F1-839A-FB9E2873ACB2}">
      <dgm:prSet phldrT="[Text]"/>
      <dgm:spPr>
        <a:solidFill>
          <a:srgbClr val="B5E9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Interoperability and Standards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BB677-683A-48FC-A408-555D8BBF2BAE}" type="parTrans" cxnId="{9E929C9C-CD49-41FA-BDAD-286029067344}">
      <dgm:prSet/>
      <dgm:spPr/>
      <dgm:t>
        <a:bodyPr/>
        <a:lstStyle/>
        <a:p>
          <a:endParaRPr lang="en-IN"/>
        </a:p>
      </dgm:t>
    </dgm:pt>
    <dgm:pt modelId="{E4AAABC5-06AD-4F9B-8095-0FA40CE9DC6B}" type="sibTrans" cxnId="{9E929C9C-CD49-41FA-BDAD-286029067344}">
      <dgm:prSet/>
      <dgm:spPr/>
      <dgm:t>
        <a:bodyPr/>
        <a:lstStyle/>
        <a:p>
          <a:endParaRPr lang="en-IN"/>
        </a:p>
      </dgm:t>
    </dgm:pt>
    <dgm:pt modelId="{369B6D7A-843E-469D-B330-6FC2039A3EA0}" type="pres">
      <dgm:prSet presAssocID="{7B997250-3E65-4112-87F0-D04A728DE16E}" presName="Name0" presStyleCnt="0">
        <dgm:presLayoutVars>
          <dgm:dir/>
          <dgm:resizeHandles val="exact"/>
        </dgm:presLayoutVars>
      </dgm:prSet>
      <dgm:spPr/>
    </dgm:pt>
    <dgm:pt modelId="{1FFD8B9D-9077-4720-9C7C-325F4F265416}" type="pres">
      <dgm:prSet presAssocID="{7B997250-3E65-4112-87F0-D04A728DE16E}" presName="cycle" presStyleCnt="0"/>
      <dgm:spPr/>
    </dgm:pt>
    <dgm:pt modelId="{A07607C3-A35F-485B-9BF4-CE382FE8EB1C}" type="pres">
      <dgm:prSet presAssocID="{ABDAC788-AF2F-4F04-8773-7BA03711135E}" presName="nodeFirstNode" presStyleLbl="node1" presStyleIdx="0" presStyleCnt="5">
        <dgm:presLayoutVars>
          <dgm:bulletEnabled val="1"/>
        </dgm:presLayoutVars>
      </dgm:prSet>
      <dgm:spPr/>
    </dgm:pt>
    <dgm:pt modelId="{5A5CA9F9-4EBA-4DAD-9D4F-930CAB75AFB6}" type="pres">
      <dgm:prSet presAssocID="{6786E1BE-601A-4966-8FE3-46443832F4F5}" presName="sibTransFirstNode" presStyleLbl="bgShp" presStyleIdx="0" presStyleCnt="1"/>
      <dgm:spPr/>
    </dgm:pt>
    <dgm:pt modelId="{7A2923E9-63F4-49D3-9B84-E49967108B81}" type="pres">
      <dgm:prSet presAssocID="{C85F2411-37EB-4A25-85E1-9F9A120DA44E}" presName="nodeFollowingNodes" presStyleLbl="node1" presStyleIdx="1" presStyleCnt="5">
        <dgm:presLayoutVars>
          <dgm:bulletEnabled val="1"/>
        </dgm:presLayoutVars>
      </dgm:prSet>
      <dgm:spPr/>
    </dgm:pt>
    <dgm:pt modelId="{E1CB8B02-08FB-421D-8F5D-A4E43D794957}" type="pres">
      <dgm:prSet presAssocID="{0B68F971-1E1C-4421-8D0B-0D17213D2722}" presName="nodeFollowingNodes" presStyleLbl="node1" presStyleIdx="2" presStyleCnt="5">
        <dgm:presLayoutVars>
          <dgm:bulletEnabled val="1"/>
        </dgm:presLayoutVars>
      </dgm:prSet>
      <dgm:spPr/>
    </dgm:pt>
    <dgm:pt modelId="{C6E6063F-9B83-40E4-8B4A-8493634E4572}" type="pres">
      <dgm:prSet presAssocID="{48399C08-D33E-41F9-8F7C-C7A380D8557A}" presName="nodeFollowingNodes" presStyleLbl="node1" presStyleIdx="3" presStyleCnt="5">
        <dgm:presLayoutVars>
          <dgm:bulletEnabled val="1"/>
        </dgm:presLayoutVars>
      </dgm:prSet>
      <dgm:spPr/>
    </dgm:pt>
    <dgm:pt modelId="{8A3DB8AC-6357-4E6E-9064-142DD0C83183}" type="pres">
      <dgm:prSet presAssocID="{D8D24B9C-9339-46F1-839A-FB9E2873ACB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F69E40A-33C5-40A7-BC2C-0FB415773F83}" srcId="{7B997250-3E65-4112-87F0-D04A728DE16E}" destId="{48399C08-D33E-41F9-8F7C-C7A380D8557A}" srcOrd="3" destOrd="0" parTransId="{7431EC8E-9E8A-490B-BB71-5281D716B823}" sibTransId="{1B11535D-12CD-4B4B-B9C4-9DEF70214731}"/>
    <dgm:cxn modelId="{F1388F0B-AE05-468F-A6D2-0B4441984D42}" srcId="{7B997250-3E65-4112-87F0-D04A728DE16E}" destId="{ABDAC788-AF2F-4F04-8773-7BA03711135E}" srcOrd="0" destOrd="0" parTransId="{5C6FCA4E-B7F5-4556-950D-9C9F293E9599}" sibTransId="{6786E1BE-601A-4966-8FE3-46443832F4F5}"/>
    <dgm:cxn modelId="{3A2C6B14-7560-4133-AEA7-C7F883D50F63}" type="presOf" srcId="{C85F2411-37EB-4A25-85E1-9F9A120DA44E}" destId="{7A2923E9-63F4-49D3-9B84-E49967108B81}" srcOrd="0" destOrd="0" presId="urn:microsoft.com/office/officeart/2005/8/layout/cycle3"/>
    <dgm:cxn modelId="{A26A3E67-7B4C-4358-810E-34CE0B4C03DD}" type="presOf" srcId="{ABDAC788-AF2F-4F04-8773-7BA03711135E}" destId="{A07607C3-A35F-485B-9BF4-CE382FE8EB1C}" srcOrd="0" destOrd="0" presId="urn:microsoft.com/office/officeart/2005/8/layout/cycle3"/>
    <dgm:cxn modelId="{D67E6C4A-BC56-437F-944B-AD0651E772B4}" type="presOf" srcId="{48399C08-D33E-41F9-8F7C-C7A380D8557A}" destId="{C6E6063F-9B83-40E4-8B4A-8493634E4572}" srcOrd="0" destOrd="0" presId="urn:microsoft.com/office/officeart/2005/8/layout/cycle3"/>
    <dgm:cxn modelId="{F0EF2874-AEFB-4DFF-A170-542370928C56}" srcId="{7B997250-3E65-4112-87F0-D04A728DE16E}" destId="{0B68F971-1E1C-4421-8D0B-0D17213D2722}" srcOrd="2" destOrd="0" parTransId="{F663B19E-B24A-42E0-BE25-021B69BE0900}" sibTransId="{4700B4BB-06DD-417D-813D-3518525C9CD0}"/>
    <dgm:cxn modelId="{9E929C9C-CD49-41FA-BDAD-286029067344}" srcId="{7B997250-3E65-4112-87F0-D04A728DE16E}" destId="{D8D24B9C-9339-46F1-839A-FB9E2873ACB2}" srcOrd="4" destOrd="0" parTransId="{35EBB677-683A-48FC-A408-555D8BBF2BAE}" sibTransId="{E4AAABC5-06AD-4F9B-8095-0FA40CE9DC6B}"/>
    <dgm:cxn modelId="{4D0E259F-BF4F-45DE-894C-020193FFA825}" type="presOf" srcId="{0B68F971-1E1C-4421-8D0B-0D17213D2722}" destId="{E1CB8B02-08FB-421D-8F5D-A4E43D794957}" srcOrd="0" destOrd="0" presId="urn:microsoft.com/office/officeart/2005/8/layout/cycle3"/>
    <dgm:cxn modelId="{70DA76BE-8F48-4D42-9FC4-ED5F10CB0C15}" type="presOf" srcId="{6786E1BE-601A-4966-8FE3-46443832F4F5}" destId="{5A5CA9F9-4EBA-4DAD-9D4F-930CAB75AFB6}" srcOrd="0" destOrd="0" presId="urn:microsoft.com/office/officeart/2005/8/layout/cycle3"/>
    <dgm:cxn modelId="{2F2443C4-52FC-4BD1-A983-2105963AAD6C}" type="presOf" srcId="{7B997250-3E65-4112-87F0-D04A728DE16E}" destId="{369B6D7A-843E-469D-B330-6FC2039A3EA0}" srcOrd="0" destOrd="0" presId="urn:microsoft.com/office/officeart/2005/8/layout/cycle3"/>
    <dgm:cxn modelId="{591C7CCA-F689-4EA9-8909-968EA10096E7}" type="presOf" srcId="{D8D24B9C-9339-46F1-839A-FB9E2873ACB2}" destId="{8A3DB8AC-6357-4E6E-9064-142DD0C83183}" srcOrd="0" destOrd="0" presId="urn:microsoft.com/office/officeart/2005/8/layout/cycle3"/>
    <dgm:cxn modelId="{85E9DAE4-F796-4EC3-BD62-387A525676FB}" srcId="{7B997250-3E65-4112-87F0-D04A728DE16E}" destId="{C85F2411-37EB-4A25-85E1-9F9A120DA44E}" srcOrd="1" destOrd="0" parTransId="{F8D609E3-28DC-44F1-BD5D-ADAD325A510C}" sibTransId="{AAF826D9-93E5-430C-ADF0-697E39C0543C}"/>
    <dgm:cxn modelId="{33CEC03F-8C57-4DCA-8B0A-65CFD9A87D70}" type="presParOf" srcId="{369B6D7A-843E-469D-B330-6FC2039A3EA0}" destId="{1FFD8B9D-9077-4720-9C7C-325F4F265416}" srcOrd="0" destOrd="0" presId="urn:microsoft.com/office/officeart/2005/8/layout/cycle3"/>
    <dgm:cxn modelId="{685E9557-9315-4BBD-B264-1A0FEEB892F1}" type="presParOf" srcId="{1FFD8B9D-9077-4720-9C7C-325F4F265416}" destId="{A07607C3-A35F-485B-9BF4-CE382FE8EB1C}" srcOrd="0" destOrd="0" presId="urn:microsoft.com/office/officeart/2005/8/layout/cycle3"/>
    <dgm:cxn modelId="{F54AB49C-54A9-4002-A349-B1C4E5773185}" type="presParOf" srcId="{1FFD8B9D-9077-4720-9C7C-325F4F265416}" destId="{5A5CA9F9-4EBA-4DAD-9D4F-930CAB75AFB6}" srcOrd="1" destOrd="0" presId="urn:microsoft.com/office/officeart/2005/8/layout/cycle3"/>
    <dgm:cxn modelId="{BE7F31BF-4343-4C30-9F02-D24FBCF30DE2}" type="presParOf" srcId="{1FFD8B9D-9077-4720-9C7C-325F4F265416}" destId="{7A2923E9-63F4-49D3-9B84-E49967108B81}" srcOrd="2" destOrd="0" presId="urn:microsoft.com/office/officeart/2005/8/layout/cycle3"/>
    <dgm:cxn modelId="{539DC266-CAF9-4C9F-94B0-CF1E1B7ADB00}" type="presParOf" srcId="{1FFD8B9D-9077-4720-9C7C-325F4F265416}" destId="{E1CB8B02-08FB-421D-8F5D-A4E43D794957}" srcOrd="3" destOrd="0" presId="urn:microsoft.com/office/officeart/2005/8/layout/cycle3"/>
    <dgm:cxn modelId="{B38D1AA0-608F-4DF2-BDCD-C930AF2CC5EC}" type="presParOf" srcId="{1FFD8B9D-9077-4720-9C7C-325F4F265416}" destId="{C6E6063F-9B83-40E4-8B4A-8493634E4572}" srcOrd="4" destOrd="0" presId="urn:microsoft.com/office/officeart/2005/8/layout/cycle3"/>
    <dgm:cxn modelId="{40B2A593-763D-4977-8C5A-B4588DBE4496}" type="presParOf" srcId="{1FFD8B9D-9077-4720-9C7C-325F4F265416}" destId="{8A3DB8AC-6357-4E6E-9064-142DD0C831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97250-3E65-4112-87F0-D04A728DE16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DAC788-AF2F-4F04-8773-7BA03711135E}">
      <dgm:prSet phldrT="[Text]" custT="1"/>
      <dgm:spPr>
        <a:solidFill>
          <a:srgbClr val="FFC098"/>
        </a:solidFill>
        <a:ln w="19050"/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Smart</a:t>
          </a:r>
          <a:r>
            <a:rPr lang="en-US" sz="18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Home and City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FCA4E-B7F5-4556-950D-9C9F293E9599}" type="parTrans" cxnId="{F1388F0B-AE05-468F-A6D2-0B4441984D42}">
      <dgm:prSet/>
      <dgm:spPr/>
      <dgm:t>
        <a:bodyPr/>
        <a:lstStyle/>
        <a:p>
          <a:endParaRPr lang="en-IN"/>
        </a:p>
      </dgm:t>
    </dgm:pt>
    <dgm:pt modelId="{6786E1BE-601A-4966-8FE3-46443832F4F5}" type="sibTrans" cxnId="{F1388F0B-AE05-468F-A6D2-0B4441984D4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85F2411-37EB-4A25-85E1-9F9A120DA44E}">
      <dgm:prSet phldrT="[Text]" custT="1"/>
      <dgm:spPr>
        <a:solidFill>
          <a:srgbClr val="FF9E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Healthcare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D609E3-28DC-44F1-BD5D-ADAD325A510C}" type="parTrans" cxnId="{85E9DAE4-F796-4EC3-BD62-387A525676FB}">
      <dgm:prSet/>
      <dgm:spPr/>
      <dgm:t>
        <a:bodyPr/>
        <a:lstStyle/>
        <a:p>
          <a:endParaRPr lang="en-IN"/>
        </a:p>
      </dgm:t>
    </dgm:pt>
    <dgm:pt modelId="{AAF826D9-93E5-430C-ADF0-697E39C0543C}" type="sibTrans" cxnId="{85E9DAE4-F796-4EC3-BD62-387A525676FB}">
      <dgm:prSet/>
      <dgm:spPr/>
      <dgm:t>
        <a:bodyPr/>
        <a:lstStyle/>
        <a:p>
          <a:endParaRPr lang="en-IN"/>
        </a:p>
      </dgm:t>
    </dgm:pt>
    <dgm:pt modelId="{0B68F971-1E1C-4421-8D0B-0D17213D2722}">
      <dgm:prSet phldrT="[Text]" custT="1"/>
      <dgm:spPr>
        <a:solidFill>
          <a:srgbClr val="FFA7DD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Agriculture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3B19E-B24A-42E0-BE25-021B69BE0900}" type="parTrans" cxnId="{F0EF2874-AEFB-4DFF-A170-542370928C56}">
      <dgm:prSet/>
      <dgm:spPr/>
      <dgm:t>
        <a:bodyPr/>
        <a:lstStyle/>
        <a:p>
          <a:endParaRPr lang="en-IN"/>
        </a:p>
      </dgm:t>
    </dgm:pt>
    <dgm:pt modelId="{4700B4BB-06DD-417D-813D-3518525C9CD0}" type="sibTrans" cxnId="{F0EF2874-AEFB-4DFF-A170-542370928C56}">
      <dgm:prSet/>
      <dgm:spPr/>
      <dgm:t>
        <a:bodyPr/>
        <a:lstStyle/>
        <a:p>
          <a:endParaRPr lang="en-IN"/>
        </a:p>
      </dgm:t>
    </dgm:pt>
    <dgm:pt modelId="{48399C08-D33E-41F9-8F7C-C7A380D8557A}">
      <dgm:prSet phldrT="[Text]" custT="1"/>
      <dgm:spPr>
        <a:solidFill>
          <a:srgbClr val="ABBAFF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Logistics</a:t>
          </a:r>
          <a:r>
            <a:rPr lang="en-US" sz="18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Supply Chain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31EC8E-9E8A-490B-BB71-5281D716B823}" type="parTrans" cxnId="{EF69E40A-33C5-40A7-BC2C-0FB415773F83}">
      <dgm:prSet/>
      <dgm:spPr/>
      <dgm:t>
        <a:bodyPr/>
        <a:lstStyle/>
        <a:p>
          <a:endParaRPr lang="en-IN"/>
        </a:p>
      </dgm:t>
    </dgm:pt>
    <dgm:pt modelId="{1B11535D-12CD-4B4B-B9C4-9DEF70214731}" type="sibTrans" cxnId="{EF69E40A-33C5-40A7-BC2C-0FB415773F83}">
      <dgm:prSet/>
      <dgm:spPr/>
      <dgm:t>
        <a:bodyPr/>
        <a:lstStyle/>
        <a:p>
          <a:endParaRPr lang="en-IN"/>
        </a:p>
      </dgm:t>
    </dgm:pt>
    <dgm:pt modelId="{D8D24B9C-9339-46F1-839A-FB9E2873ACB2}">
      <dgm:prSet phldrT="[Text]" custT="1"/>
      <dgm:spPr>
        <a:solidFill>
          <a:srgbClr val="B5E9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Environmental Monitoring</a:t>
          </a:r>
          <a:endParaRPr lang="en-IN" sz="1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BB677-683A-48FC-A408-555D8BBF2BAE}" type="parTrans" cxnId="{9E929C9C-CD49-41FA-BDAD-286029067344}">
      <dgm:prSet/>
      <dgm:spPr/>
      <dgm:t>
        <a:bodyPr/>
        <a:lstStyle/>
        <a:p>
          <a:endParaRPr lang="en-IN"/>
        </a:p>
      </dgm:t>
    </dgm:pt>
    <dgm:pt modelId="{E4AAABC5-06AD-4F9B-8095-0FA40CE9DC6B}" type="sibTrans" cxnId="{9E929C9C-CD49-41FA-BDAD-286029067344}">
      <dgm:prSet/>
      <dgm:spPr/>
      <dgm:t>
        <a:bodyPr/>
        <a:lstStyle/>
        <a:p>
          <a:endParaRPr lang="en-IN"/>
        </a:p>
      </dgm:t>
    </dgm:pt>
    <dgm:pt modelId="{369B6D7A-843E-469D-B330-6FC2039A3EA0}" type="pres">
      <dgm:prSet presAssocID="{7B997250-3E65-4112-87F0-D04A728DE16E}" presName="Name0" presStyleCnt="0">
        <dgm:presLayoutVars>
          <dgm:dir/>
          <dgm:resizeHandles val="exact"/>
        </dgm:presLayoutVars>
      </dgm:prSet>
      <dgm:spPr/>
    </dgm:pt>
    <dgm:pt modelId="{1FFD8B9D-9077-4720-9C7C-325F4F265416}" type="pres">
      <dgm:prSet presAssocID="{7B997250-3E65-4112-87F0-D04A728DE16E}" presName="cycle" presStyleCnt="0"/>
      <dgm:spPr/>
    </dgm:pt>
    <dgm:pt modelId="{A07607C3-A35F-485B-9BF4-CE382FE8EB1C}" type="pres">
      <dgm:prSet presAssocID="{ABDAC788-AF2F-4F04-8773-7BA03711135E}" presName="nodeFirstNode" presStyleLbl="node1" presStyleIdx="0" presStyleCnt="5">
        <dgm:presLayoutVars>
          <dgm:bulletEnabled val="1"/>
        </dgm:presLayoutVars>
      </dgm:prSet>
      <dgm:spPr/>
    </dgm:pt>
    <dgm:pt modelId="{5A5CA9F9-4EBA-4DAD-9D4F-930CAB75AFB6}" type="pres">
      <dgm:prSet presAssocID="{6786E1BE-601A-4966-8FE3-46443832F4F5}" presName="sibTransFirstNode" presStyleLbl="bgShp" presStyleIdx="0" presStyleCnt="1"/>
      <dgm:spPr/>
    </dgm:pt>
    <dgm:pt modelId="{7A2923E9-63F4-49D3-9B84-E49967108B81}" type="pres">
      <dgm:prSet presAssocID="{C85F2411-37EB-4A25-85E1-9F9A120DA44E}" presName="nodeFollowingNodes" presStyleLbl="node1" presStyleIdx="1" presStyleCnt="5">
        <dgm:presLayoutVars>
          <dgm:bulletEnabled val="1"/>
        </dgm:presLayoutVars>
      </dgm:prSet>
      <dgm:spPr/>
    </dgm:pt>
    <dgm:pt modelId="{E1CB8B02-08FB-421D-8F5D-A4E43D794957}" type="pres">
      <dgm:prSet presAssocID="{0B68F971-1E1C-4421-8D0B-0D17213D2722}" presName="nodeFollowingNodes" presStyleLbl="node1" presStyleIdx="2" presStyleCnt="5">
        <dgm:presLayoutVars>
          <dgm:bulletEnabled val="1"/>
        </dgm:presLayoutVars>
      </dgm:prSet>
      <dgm:spPr/>
    </dgm:pt>
    <dgm:pt modelId="{C6E6063F-9B83-40E4-8B4A-8493634E4572}" type="pres">
      <dgm:prSet presAssocID="{48399C08-D33E-41F9-8F7C-C7A380D8557A}" presName="nodeFollowingNodes" presStyleLbl="node1" presStyleIdx="3" presStyleCnt="5">
        <dgm:presLayoutVars>
          <dgm:bulletEnabled val="1"/>
        </dgm:presLayoutVars>
      </dgm:prSet>
      <dgm:spPr/>
    </dgm:pt>
    <dgm:pt modelId="{8A3DB8AC-6357-4E6E-9064-142DD0C83183}" type="pres">
      <dgm:prSet presAssocID="{D8D24B9C-9339-46F1-839A-FB9E2873ACB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F69E40A-33C5-40A7-BC2C-0FB415773F83}" srcId="{7B997250-3E65-4112-87F0-D04A728DE16E}" destId="{48399C08-D33E-41F9-8F7C-C7A380D8557A}" srcOrd="3" destOrd="0" parTransId="{7431EC8E-9E8A-490B-BB71-5281D716B823}" sibTransId="{1B11535D-12CD-4B4B-B9C4-9DEF70214731}"/>
    <dgm:cxn modelId="{F1388F0B-AE05-468F-A6D2-0B4441984D42}" srcId="{7B997250-3E65-4112-87F0-D04A728DE16E}" destId="{ABDAC788-AF2F-4F04-8773-7BA03711135E}" srcOrd="0" destOrd="0" parTransId="{5C6FCA4E-B7F5-4556-950D-9C9F293E9599}" sibTransId="{6786E1BE-601A-4966-8FE3-46443832F4F5}"/>
    <dgm:cxn modelId="{3A2C6B14-7560-4133-AEA7-C7F883D50F63}" type="presOf" srcId="{C85F2411-37EB-4A25-85E1-9F9A120DA44E}" destId="{7A2923E9-63F4-49D3-9B84-E49967108B81}" srcOrd="0" destOrd="0" presId="urn:microsoft.com/office/officeart/2005/8/layout/cycle3"/>
    <dgm:cxn modelId="{A26A3E67-7B4C-4358-810E-34CE0B4C03DD}" type="presOf" srcId="{ABDAC788-AF2F-4F04-8773-7BA03711135E}" destId="{A07607C3-A35F-485B-9BF4-CE382FE8EB1C}" srcOrd="0" destOrd="0" presId="urn:microsoft.com/office/officeart/2005/8/layout/cycle3"/>
    <dgm:cxn modelId="{D67E6C4A-BC56-437F-944B-AD0651E772B4}" type="presOf" srcId="{48399C08-D33E-41F9-8F7C-C7A380D8557A}" destId="{C6E6063F-9B83-40E4-8B4A-8493634E4572}" srcOrd="0" destOrd="0" presId="urn:microsoft.com/office/officeart/2005/8/layout/cycle3"/>
    <dgm:cxn modelId="{F0EF2874-AEFB-4DFF-A170-542370928C56}" srcId="{7B997250-3E65-4112-87F0-D04A728DE16E}" destId="{0B68F971-1E1C-4421-8D0B-0D17213D2722}" srcOrd="2" destOrd="0" parTransId="{F663B19E-B24A-42E0-BE25-021B69BE0900}" sibTransId="{4700B4BB-06DD-417D-813D-3518525C9CD0}"/>
    <dgm:cxn modelId="{9E929C9C-CD49-41FA-BDAD-286029067344}" srcId="{7B997250-3E65-4112-87F0-D04A728DE16E}" destId="{D8D24B9C-9339-46F1-839A-FB9E2873ACB2}" srcOrd="4" destOrd="0" parTransId="{35EBB677-683A-48FC-A408-555D8BBF2BAE}" sibTransId="{E4AAABC5-06AD-4F9B-8095-0FA40CE9DC6B}"/>
    <dgm:cxn modelId="{4D0E259F-BF4F-45DE-894C-020193FFA825}" type="presOf" srcId="{0B68F971-1E1C-4421-8D0B-0D17213D2722}" destId="{E1CB8B02-08FB-421D-8F5D-A4E43D794957}" srcOrd="0" destOrd="0" presId="urn:microsoft.com/office/officeart/2005/8/layout/cycle3"/>
    <dgm:cxn modelId="{70DA76BE-8F48-4D42-9FC4-ED5F10CB0C15}" type="presOf" srcId="{6786E1BE-601A-4966-8FE3-46443832F4F5}" destId="{5A5CA9F9-4EBA-4DAD-9D4F-930CAB75AFB6}" srcOrd="0" destOrd="0" presId="urn:microsoft.com/office/officeart/2005/8/layout/cycle3"/>
    <dgm:cxn modelId="{2F2443C4-52FC-4BD1-A983-2105963AAD6C}" type="presOf" srcId="{7B997250-3E65-4112-87F0-D04A728DE16E}" destId="{369B6D7A-843E-469D-B330-6FC2039A3EA0}" srcOrd="0" destOrd="0" presId="urn:microsoft.com/office/officeart/2005/8/layout/cycle3"/>
    <dgm:cxn modelId="{591C7CCA-F689-4EA9-8909-968EA10096E7}" type="presOf" srcId="{D8D24B9C-9339-46F1-839A-FB9E2873ACB2}" destId="{8A3DB8AC-6357-4E6E-9064-142DD0C83183}" srcOrd="0" destOrd="0" presId="urn:microsoft.com/office/officeart/2005/8/layout/cycle3"/>
    <dgm:cxn modelId="{85E9DAE4-F796-4EC3-BD62-387A525676FB}" srcId="{7B997250-3E65-4112-87F0-D04A728DE16E}" destId="{C85F2411-37EB-4A25-85E1-9F9A120DA44E}" srcOrd="1" destOrd="0" parTransId="{F8D609E3-28DC-44F1-BD5D-ADAD325A510C}" sibTransId="{AAF826D9-93E5-430C-ADF0-697E39C0543C}"/>
    <dgm:cxn modelId="{33CEC03F-8C57-4DCA-8B0A-65CFD9A87D70}" type="presParOf" srcId="{369B6D7A-843E-469D-B330-6FC2039A3EA0}" destId="{1FFD8B9D-9077-4720-9C7C-325F4F265416}" srcOrd="0" destOrd="0" presId="urn:microsoft.com/office/officeart/2005/8/layout/cycle3"/>
    <dgm:cxn modelId="{685E9557-9315-4BBD-B264-1A0FEEB892F1}" type="presParOf" srcId="{1FFD8B9D-9077-4720-9C7C-325F4F265416}" destId="{A07607C3-A35F-485B-9BF4-CE382FE8EB1C}" srcOrd="0" destOrd="0" presId="urn:microsoft.com/office/officeart/2005/8/layout/cycle3"/>
    <dgm:cxn modelId="{F54AB49C-54A9-4002-A349-B1C4E5773185}" type="presParOf" srcId="{1FFD8B9D-9077-4720-9C7C-325F4F265416}" destId="{5A5CA9F9-4EBA-4DAD-9D4F-930CAB75AFB6}" srcOrd="1" destOrd="0" presId="urn:microsoft.com/office/officeart/2005/8/layout/cycle3"/>
    <dgm:cxn modelId="{BE7F31BF-4343-4C30-9F02-D24FBCF30DE2}" type="presParOf" srcId="{1FFD8B9D-9077-4720-9C7C-325F4F265416}" destId="{7A2923E9-63F4-49D3-9B84-E49967108B81}" srcOrd="2" destOrd="0" presId="urn:microsoft.com/office/officeart/2005/8/layout/cycle3"/>
    <dgm:cxn modelId="{539DC266-CAF9-4C9F-94B0-CF1E1B7ADB00}" type="presParOf" srcId="{1FFD8B9D-9077-4720-9C7C-325F4F265416}" destId="{E1CB8B02-08FB-421D-8F5D-A4E43D794957}" srcOrd="3" destOrd="0" presId="urn:microsoft.com/office/officeart/2005/8/layout/cycle3"/>
    <dgm:cxn modelId="{B38D1AA0-608F-4DF2-BDCD-C930AF2CC5EC}" type="presParOf" srcId="{1FFD8B9D-9077-4720-9C7C-325F4F265416}" destId="{C6E6063F-9B83-40E4-8B4A-8493634E4572}" srcOrd="4" destOrd="0" presId="urn:microsoft.com/office/officeart/2005/8/layout/cycle3"/>
    <dgm:cxn modelId="{40B2A593-763D-4977-8C5A-B4588DBE4496}" type="presParOf" srcId="{1FFD8B9D-9077-4720-9C7C-325F4F265416}" destId="{8A3DB8AC-6357-4E6E-9064-142DD0C8318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97250-3E65-4112-87F0-D04A728DE16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DAC788-AF2F-4F04-8773-7BA03711135E}">
      <dgm:prSet phldrT="[Text]" custT="1"/>
      <dgm:spPr>
        <a:solidFill>
          <a:srgbClr val="FFC098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Devices and Sensors	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FCA4E-B7F5-4556-950D-9C9F293E9599}" type="parTrans" cxnId="{F1388F0B-AE05-468F-A6D2-0B4441984D42}">
      <dgm:prSet/>
      <dgm:spPr/>
      <dgm:t>
        <a:bodyPr/>
        <a:lstStyle/>
        <a:p>
          <a:endParaRPr lang="en-IN"/>
        </a:p>
      </dgm:t>
    </dgm:pt>
    <dgm:pt modelId="{6786E1BE-601A-4966-8FE3-46443832F4F5}" type="sibTrans" cxnId="{F1388F0B-AE05-468F-A6D2-0B4441984D4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85F2411-37EB-4A25-85E1-9F9A120DA44E}">
      <dgm:prSet phldrT="[Text]" custT="1"/>
      <dgm:spPr>
        <a:solidFill>
          <a:srgbClr val="FF9E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Computing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D609E3-28DC-44F1-BD5D-ADAD325A510C}" type="parTrans" cxnId="{85E9DAE4-F796-4EC3-BD62-387A525676FB}">
      <dgm:prSet/>
      <dgm:spPr/>
      <dgm:t>
        <a:bodyPr/>
        <a:lstStyle/>
        <a:p>
          <a:endParaRPr lang="en-IN"/>
        </a:p>
      </dgm:t>
    </dgm:pt>
    <dgm:pt modelId="{AAF826D9-93E5-430C-ADF0-697E39C0543C}" type="sibTrans" cxnId="{85E9DAE4-F796-4EC3-BD62-387A525676FB}">
      <dgm:prSet/>
      <dgm:spPr/>
      <dgm:t>
        <a:bodyPr/>
        <a:lstStyle/>
        <a:p>
          <a:endParaRPr lang="en-IN"/>
        </a:p>
      </dgm:t>
    </dgm:pt>
    <dgm:pt modelId="{0B68F971-1E1C-4421-8D0B-0D17213D2722}">
      <dgm:prSet phldrT="[Text]" custT="1"/>
      <dgm:spPr>
        <a:solidFill>
          <a:srgbClr val="FFA7DD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Analysis and Learning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63B19E-B24A-42E0-BE25-021B69BE0900}" type="parTrans" cxnId="{F0EF2874-AEFB-4DFF-A170-542370928C56}">
      <dgm:prSet/>
      <dgm:spPr/>
      <dgm:t>
        <a:bodyPr/>
        <a:lstStyle/>
        <a:p>
          <a:endParaRPr lang="en-IN"/>
        </a:p>
      </dgm:t>
    </dgm:pt>
    <dgm:pt modelId="{4700B4BB-06DD-417D-813D-3518525C9CD0}" type="sibTrans" cxnId="{F0EF2874-AEFB-4DFF-A170-542370928C56}">
      <dgm:prSet/>
      <dgm:spPr/>
      <dgm:t>
        <a:bodyPr/>
        <a:lstStyle/>
        <a:p>
          <a:endParaRPr lang="en-IN"/>
        </a:p>
      </dgm:t>
    </dgm:pt>
    <dgm:pt modelId="{48399C08-D33E-41F9-8F7C-C7A380D8557A}">
      <dgm:prSet phldrT="[Text]" custT="1"/>
      <dgm:spPr>
        <a:solidFill>
          <a:srgbClr val="ABBAFF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Industrial Control Systems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431EC8E-9E8A-490B-BB71-5281D716B823}" type="parTrans" cxnId="{EF69E40A-33C5-40A7-BC2C-0FB415773F83}">
      <dgm:prSet/>
      <dgm:spPr/>
      <dgm:t>
        <a:bodyPr/>
        <a:lstStyle/>
        <a:p>
          <a:endParaRPr lang="en-IN"/>
        </a:p>
      </dgm:t>
    </dgm:pt>
    <dgm:pt modelId="{1B11535D-12CD-4B4B-B9C4-9DEF70214731}" type="sibTrans" cxnId="{EF69E40A-33C5-40A7-BC2C-0FB415773F83}">
      <dgm:prSet/>
      <dgm:spPr/>
      <dgm:t>
        <a:bodyPr/>
        <a:lstStyle/>
        <a:p>
          <a:endParaRPr lang="en-IN"/>
        </a:p>
      </dgm:t>
    </dgm:pt>
    <dgm:pt modelId="{D8D24B9C-9339-46F1-839A-FB9E2873ACB2}">
      <dgm:prSet phldrT="[Text]" custT="1"/>
      <dgm:spPr>
        <a:solidFill>
          <a:srgbClr val="B5E9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Regulatory Compliance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BB677-683A-48FC-A408-555D8BBF2BAE}" type="parTrans" cxnId="{9E929C9C-CD49-41FA-BDAD-286029067344}">
      <dgm:prSet/>
      <dgm:spPr/>
      <dgm:t>
        <a:bodyPr/>
        <a:lstStyle/>
        <a:p>
          <a:endParaRPr lang="en-IN"/>
        </a:p>
      </dgm:t>
    </dgm:pt>
    <dgm:pt modelId="{E4AAABC5-06AD-4F9B-8095-0FA40CE9DC6B}" type="sibTrans" cxnId="{9E929C9C-CD49-41FA-BDAD-286029067344}">
      <dgm:prSet/>
      <dgm:spPr/>
      <dgm:t>
        <a:bodyPr/>
        <a:lstStyle/>
        <a:p>
          <a:endParaRPr lang="en-IN"/>
        </a:p>
      </dgm:t>
    </dgm:pt>
    <dgm:pt modelId="{369B6D7A-843E-469D-B330-6FC2039A3EA0}" type="pres">
      <dgm:prSet presAssocID="{7B997250-3E65-4112-87F0-D04A728DE16E}" presName="Name0" presStyleCnt="0">
        <dgm:presLayoutVars>
          <dgm:dir/>
          <dgm:resizeHandles val="exact"/>
        </dgm:presLayoutVars>
      </dgm:prSet>
      <dgm:spPr/>
    </dgm:pt>
    <dgm:pt modelId="{1FFD8B9D-9077-4720-9C7C-325F4F265416}" type="pres">
      <dgm:prSet presAssocID="{7B997250-3E65-4112-87F0-D04A728DE16E}" presName="cycle" presStyleCnt="0"/>
      <dgm:spPr/>
    </dgm:pt>
    <dgm:pt modelId="{A07607C3-A35F-485B-9BF4-CE382FE8EB1C}" type="pres">
      <dgm:prSet presAssocID="{ABDAC788-AF2F-4F04-8773-7BA03711135E}" presName="nodeFirstNode" presStyleLbl="node1" presStyleIdx="0" presStyleCnt="5">
        <dgm:presLayoutVars>
          <dgm:bulletEnabled val="1"/>
        </dgm:presLayoutVars>
      </dgm:prSet>
      <dgm:spPr/>
    </dgm:pt>
    <dgm:pt modelId="{5A5CA9F9-4EBA-4DAD-9D4F-930CAB75AFB6}" type="pres">
      <dgm:prSet presAssocID="{6786E1BE-601A-4966-8FE3-46443832F4F5}" presName="sibTransFirstNode" presStyleLbl="bgShp" presStyleIdx="0" presStyleCnt="1"/>
      <dgm:spPr/>
    </dgm:pt>
    <dgm:pt modelId="{7A2923E9-63F4-49D3-9B84-E49967108B81}" type="pres">
      <dgm:prSet presAssocID="{C85F2411-37EB-4A25-85E1-9F9A120DA44E}" presName="nodeFollowingNodes" presStyleLbl="node1" presStyleIdx="1" presStyleCnt="5">
        <dgm:presLayoutVars>
          <dgm:bulletEnabled val="1"/>
        </dgm:presLayoutVars>
      </dgm:prSet>
      <dgm:spPr/>
    </dgm:pt>
    <dgm:pt modelId="{E1CB8B02-08FB-421D-8F5D-A4E43D794957}" type="pres">
      <dgm:prSet presAssocID="{0B68F971-1E1C-4421-8D0B-0D17213D2722}" presName="nodeFollowingNodes" presStyleLbl="node1" presStyleIdx="2" presStyleCnt="5">
        <dgm:presLayoutVars>
          <dgm:bulletEnabled val="1"/>
        </dgm:presLayoutVars>
      </dgm:prSet>
      <dgm:spPr/>
    </dgm:pt>
    <dgm:pt modelId="{C6E6063F-9B83-40E4-8B4A-8493634E4572}" type="pres">
      <dgm:prSet presAssocID="{48399C08-D33E-41F9-8F7C-C7A380D8557A}" presName="nodeFollowingNodes" presStyleLbl="node1" presStyleIdx="3" presStyleCnt="5">
        <dgm:presLayoutVars>
          <dgm:bulletEnabled val="1"/>
        </dgm:presLayoutVars>
      </dgm:prSet>
      <dgm:spPr/>
    </dgm:pt>
    <dgm:pt modelId="{8A3DB8AC-6357-4E6E-9064-142DD0C83183}" type="pres">
      <dgm:prSet presAssocID="{D8D24B9C-9339-46F1-839A-FB9E2873ACB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F69E40A-33C5-40A7-BC2C-0FB415773F83}" srcId="{7B997250-3E65-4112-87F0-D04A728DE16E}" destId="{48399C08-D33E-41F9-8F7C-C7A380D8557A}" srcOrd="3" destOrd="0" parTransId="{7431EC8E-9E8A-490B-BB71-5281D716B823}" sibTransId="{1B11535D-12CD-4B4B-B9C4-9DEF70214731}"/>
    <dgm:cxn modelId="{F1388F0B-AE05-468F-A6D2-0B4441984D42}" srcId="{7B997250-3E65-4112-87F0-D04A728DE16E}" destId="{ABDAC788-AF2F-4F04-8773-7BA03711135E}" srcOrd="0" destOrd="0" parTransId="{5C6FCA4E-B7F5-4556-950D-9C9F293E9599}" sibTransId="{6786E1BE-601A-4966-8FE3-46443832F4F5}"/>
    <dgm:cxn modelId="{3A2C6B14-7560-4133-AEA7-C7F883D50F63}" type="presOf" srcId="{C85F2411-37EB-4A25-85E1-9F9A120DA44E}" destId="{7A2923E9-63F4-49D3-9B84-E49967108B81}" srcOrd="0" destOrd="0" presId="urn:microsoft.com/office/officeart/2005/8/layout/cycle3"/>
    <dgm:cxn modelId="{A26A3E67-7B4C-4358-810E-34CE0B4C03DD}" type="presOf" srcId="{ABDAC788-AF2F-4F04-8773-7BA03711135E}" destId="{A07607C3-A35F-485B-9BF4-CE382FE8EB1C}" srcOrd="0" destOrd="0" presId="urn:microsoft.com/office/officeart/2005/8/layout/cycle3"/>
    <dgm:cxn modelId="{D67E6C4A-BC56-437F-944B-AD0651E772B4}" type="presOf" srcId="{48399C08-D33E-41F9-8F7C-C7A380D8557A}" destId="{C6E6063F-9B83-40E4-8B4A-8493634E4572}" srcOrd="0" destOrd="0" presId="urn:microsoft.com/office/officeart/2005/8/layout/cycle3"/>
    <dgm:cxn modelId="{F0EF2874-AEFB-4DFF-A170-542370928C56}" srcId="{7B997250-3E65-4112-87F0-D04A728DE16E}" destId="{0B68F971-1E1C-4421-8D0B-0D17213D2722}" srcOrd="2" destOrd="0" parTransId="{F663B19E-B24A-42E0-BE25-021B69BE0900}" sibTransId="{4700B4BB-06DD-417D-813D-3518525C9CD0}"/>
    <dgm:cxn modelId="{9E929C9C-CD49-41FA-BDAD-286029067344}" srcId="{7B997250-3E65-4112-87F0-D04A728DE16E}" destId="{D8D24B9C-9339-46F1-839A-FB9E2873ACB2}" srcOrd="4" destOrd="0" parTransId="{35EBB677-683A-48FC-A408-555D8BBF2BAE}" sibTransId="{E4AAABC5-06AD-4F9B-8095-0FA40CE9DC6B}"/>
    <dgm:cxn modelId="{4D0E259F-BF4F-45DE-894C-020193FFA825}" type="presOf" srcId="{0B68F971-1E1C-4421-8D0B-0D17213D2722}" destId="{E1CB8B02-08FB-421D-8F5D-A4E43D794957}" srcOrd="0" destOrd="0" presId="urn:microsoft.com/office/officeart/2005/8/layout/cycle3"/>
    <dgm:cxn modelId="{70DA76BE-8F48-4D42-9FC4-ED5F10CB0C15}" type="presOf" srcId="{6786E1BE-601A-4966-8FE3-46443832F4F5}" destId="{5A5CA9F9-4EBA-4DAD-9D4F-930CAB75AFB6}" srcOrd="0" destOrd="0" presId="urn:microsoft.com/office/officeart/2005/8/layout/cycle3"/>
    <dgm:cxn modelId="{2F2443C4-52FC-4BD1-A983-2105963AAD6C}" type="presOf" srcId="{7B997250-3E65-4112-87F0-D04A728DE16E}" destId="{369B6D7A-843E-469D-B330-6FC2039A3EA0}" srcOrd="0" destOrd="0" presId="urn:microsoft.com/office/officeart/2005/8/layout/cycle3"/>
    <dgm:cxn modelId="{591C7CCA-F689-4EA9-8909-968EA10096E7}" type="presOf" srcId="{D8D24B9C-9339-46F1-839A-FB9E2873ACB2}" destId="{8A3DB8AC-6357-4E6E-9064-142DD0C83183}" srcOrd="0" destOrd="0" presId="urn:microsoft.com/office/officeart/2005/8/layout/cycle3"/>
    <dgm:cxn modelId="{85E9DAE4-F796-4EC3-BD62-387A525676FB}" srcId="{7B997250-3E65-4112-87F0-D04A728DE16E}" destId="{C85F2411-37EB-4A25-85E1-9F9A120DA44E}" srcOrd="1" destOrd="0" parTransId="{F8D609E3-28DC-44F1-BD5D-ADAD325A510C}" sibTransId="{AAF826D9-93E5-430C-ADF0-697E39C0543C}"/>
    <dgm:cxn modelId="{33CEC03F-8C57-4DCA-8B0A-65CFD9A87D70}" type="presParOf" srcId="{369B6D7A-843E-469D-B330-6FC2039A3EA0}" destId="{1FFD8B9D-9077-4720-9C7C-325F4F265416}" srcOrd="0" destOrd="0" presId="urn:microsoft.com/office/officeart/2005/8/layout/cycle3"/>
    <dgm:cxn modelId="{685E9557-9315-4BBD-B264-1A0FEEB892F1}" type="presParOf" srcId="{1FFD8B9D-9077-4720-9C7C-325F4F265416}" destId="{A07607C3-A35F-485B-9BF4-CE382FE8EB1C}" srcOrd="0" destOrd="0" presId="urn:microsoft.com/office/officeart/2005/8/layout/cycle3"/>
    <dgm:cxn modelId="{F54AB49C-54A9-4002-A349-B1C4E5773185}" type="presParOf" srcId="{1FFD8B9D-9077-4720-9C7C-325F4F265416}" destId="{5A5CA9F9-4EBA-4DAD-9D4F-930CAB75AFB6}" srcOrd="1" destOrd="0" presId="urn:microsoft.com/office/officeart/2005/8/layout/cycle3"/>
    <dgm:cxn modelId="{BE7F31BF-4343-4C30-9F02-D24FBCF30DE2}" type="presParOf" srcId="{1FFD8B9D-9077-4720-9C7C-325F4F265416}" destId="{7A2923E9-63F4-49D3-9B84-E49967108B81}" srcOrd="2" destOrd="0" presId="urn:microsoft.com/office/officeart/2005/8/layout/cycle3"/>
    <dgm:cxn modelId="{539DC266-CAF9-4C9F-94B0-CF1E1B7ADB00}" type="presParOf" srcId="{1FFD8B9D-9077-4720-9C7C-325F4F265416}" destId="{E1CB8B02-08FB-421D-8F5D-A4E43D794957}" srcOrd="3" destOrd="0" presId="urn:microsoft.com/office/officeart/2005/8/layout/cycle3"/>
    <dgm:cxn modelId="{B38D1AA0-608F-4DF2-BDCD-C930AF2CC5EC}" type="presParOf" srcId="{1FFD8B9D-9077-4720-9C7C-325F4F265416}" destId="{C6E6063F-9B83-40E4-8B4A-8493634E4572}" srcOrd="4" destOrd="0" presId="urn:microsoft.com/office/officeart/2005/8/layout/cycle3"/>
    <dgm:cxn modelId="{40B2A593-763D-4977-8C5A-B4588DBE4496}" type="presParOf" srcId="{1FFD8B9D-9077-4720-9C7C-325F4F265416}" destId="{8A3DB8AC-6357-4E6E-9064-142DD0C831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997250-3E65-4112-87F0-D04A728DE16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DAC788-AF2F-4F04-8773-7BA03711135E}">
      <dgm:prSet phldrT="[Text]" custT="1"/>
      <dgm:spPr>
        <a:solidFill>
          <a:srgbClr val="FFC098"/>
        </a:solidFill>
        <a:ln w="19050">
          <a:solidFill>
            <a:schemeClr val="tx1"/>
          </a:solidFill>
        </a:ln>
      </dgm:spPr>
      <dgm:t>
        <a:bodyPr/>
        <a:lstStyle/>
        <a:p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Manufacturing and Industry	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FCA4E-B7F5-4556-950D-9C9F293E9599}" type="parTrans" cxnId="{F1388F0B-AE05-468F-A6D2-0B4441984D42}">
      <dgm:prSet/>
      <dgm:spPr/>
      <dgm:t>
        <a:bodyPr/>
        <a:lstStyle/>
        <a:p>
          <a:endParaRPr lang="en-IN"/>
        </a:p>
      </dgm:t>
    </dgm:pt>
    <dgm:pt modelId="{6786E1BE-601A-4966-8FE3-46443832F4F5}" type="sibTrans" cxnId="{F1388F0B-AE05-468F-A6D2-0B4441984D4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85F2411-37EB-4A25-85E1-9F9A120DA44E}">
      <dgm:prSet phldrT="[Text]" custT="1"/>
      <dgm:spPr>
        <a:solidFill>
          <a:srgbClr val="FF9E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Energy Management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8D609E3-28DC-44F1-BD5D-ADAD325A510C}" type="parTrans" cxnId="{85E9DAE4-F796-4EC3-BD62-387A525676FB}">
      <dgm:prSet/>
      <dgm:spPr/>
      <dgm:t>
        <a:bodyPr/>
        <a:lstStyle/>
        <a:p>
          <a:endParaRPr lang="en-IN"/>
        </a:p>
      </dgm:t>
    </dgm:pt>
    <dgm:pt modelId="{AAF826D9-93E5-430C-ADF0-697E39C0543C}" type="sibTrans" cxnId="{85E9DAE4-F796-4EC3-BD62-387A525676FB}">
      <dgm:prSet/>
      <dgm:spPr/>
      <dgm:t>
        <a:bodyPr/>
        <a:lstStyle/>
        <a:p>
          <a:endParaRPr lang="en-IN"/>
        </a:p>
      </dgm:t>
    </dgm:pt>
    <dgm:pt modelId="{0B68F971-1E1C-4421-8D0B-0D17213D2722}">
      <dgm:prSet phldrT="[Text]" custT="1"/>
      <dgm:spPr>
        <a:solidFill>
          <a:srgbClr val="FFA7DD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Supply Chain and Logistics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663B19E-B24A-42E0-BE25-021B69BE0900}" type="parTrans" cxnId="{F0EF2874-AEFB-4DFF-A170-542370928C56}">
      <dgm:prSet/>
      <dgm:spPr/>
      <dgm:t>
        <a:bodyPr/>
        <a:lstStyle/>
        <a:p>
          <a:endParaRPr lang="en-IN"/>
        </a:p>
      </dgm:t>
    </dgm:pt>
    <dgm:pt modelId="{4700B4BB-06DD-417D-813D-3518525C9CD0}" type="sibTrans" cxnId="{F0EF2874-AEFB-4DFF-A170-542370928C56}">
      <dgm:prSet/>
      <dgm:spPr/>
      <dgm:t>
        <a:bodyPr/>
        <a:lstStyle/>
        <a:p>
          <a:endParaRPr lang="en-IN"/>
        </a:p>
      </dgm:t>
    </dgm:pt>
    <dgm:pt modelId="{48399C08-D33E-41F9-8F7C-C7A380D8557A}">
      <dgm:prSet phldrT="[Text]" custT="1"/>
      <dgm:spPr>
        <a:solidFill>
          <a:srgbClr val="ABBAFF"/>
        </a:solidFill>
        <a:ln w="19050">
          <a:solidFill>
            <a:schemeClr val="tx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Smart Agriculture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431EC8E-9E8A-490B-BB71-5281D716B823}" type="parTrans" cxnId="{EF69E40A-33C5-40A7-BC2C-0FB415773F83}">
      <dgm:prSet/>
      <dgm:spPr/>
      <dgm:t>
        <a:bodyPr/>
        <a:lstStyle/>
        <a:p>
          <a:endParaRPr lang="en-IN"/>
        </a:p>
      </dgm:t>
    </dgm:pt>
    <dgm:pt modelId="{1B11535D-12CD-4B4B-B9C4-9DEF70214731}" type="sibTrans" cxnId="{EF69E40A-33C5-40A7-BC2C-0FB415773F83}">
      <dgm:prSet/>
      <dgm:spPr/>
      <dgm:t>
        <a:bodyPr/>
        <a:lstStyle/>
        <a:p>
          <a:endParaRPr lang="en-IN"/>
        </a:p>
      </dgm:t>
    </dgm:pt>
    <dgm:pt modelId="{D8D24B9C-9339-46F1-839A-FB9E2873ACB2}">
      <dgm:prSet phldrT="[Text]" custT="1"/>
      <dgm:spPr>
        <a:solidFill>
          <a:srgbClr val="B5E99E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Healthcare and Medical Devices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BB677-683A-48FC-A408-555D8BBF2BAE}" type="parTrans" cxnId="{9E929C9C-CD49-41FA-BDAD-286029067344}">
      <dgm:prSet/>
      <dgm:spPr/>
      <dgm:t>
        <a:bodyPr/>
        <a:lstStyle/>
        <a:p>
          <a:endParaRPr lang="en-IN"/>
        </a:p>
      </dgm:t>
    </dgm:pt>
    <dgm:pt modelId="{E4AAABC5-06AD-4F9B-8095-0FA40CE9DC6B}" type="sibTrans" cxnId="{9E929C9C-CD49-41FA-BDAD-286029067344}">
      <dgm:prSet/>
      <dgm:spPr/>
      <dgm:t>
        <a:bodyPr/>
        <a:lstStyle/>
        <a:p>
          <a:endParaRPr lang="en-IN"/>
        </a:p>
      </dgm:t>
    </dgm:pt>
    <dgm:pt modelId="{369B6D7A-843E-469D-B330-6FC2039A3EA0}" type="pres">
      <dgm:prSet presAssocID="{7B997250-3E65-4112-87F0-D04A728DE16E}" presName="Name0" presStyleCnt="0">
        <dgm:presLayoutVars>
          <dgm:dir/>
          <dgm:resizeHandles val="exact"/>
        </dgm:presLayoutVars>
      </dgm:prSet>
      <dgm:spPr/>
    </dgm:pt>
    <dgm:pt modelId="{1FFD8B9D-9077-4720-9C7C-325F4F265416}" type="pres">
      <dgm:prSet presAssocID="{7B997250-3E65-4112-87F0-D04A728DE16E}" presName="cycle" presStyleCnt="0"/>
      <dgm:spPr/>
    </dgm:pt>
    <dgm:pt modelId="{A07607C3-A35F-485B-9BF4-CE382FE8EB1C}" type="pres">
      <dgm:prSet presAssocID="{ABDAC788-AF2F-4F04-8773-7BA03711135E}" presName="nodeFirstNode" presStyleLbl="node1" presStyleIdx="0" presStyleCnt="5" custScaleY="97778">
        <dgm:presLayoutVars>
          <dgm:bulletEnabled val="1"/>
        </dgm:presLayoutVars>
      </dgm:prSet>
      <dgm:spPr/>
    </dgm:pt>
    <dgm:pt modelId="{5A5CA9F9-4EBA-4DAD-9D4F-930CAB75AFB6}" type="pres">
      <dgm:prSet presAssocID="{6786E1BE-601A-4966-8FE3-46443832F4F5}" presName="sibTransFirstNode" presStyleLbl="bgShp" presStyleIdx="0" presStyleCnt="1"/>
      <dgm:spPr/>
    </dgm:pt>
    <dgm:pt modelId="{7A2923E9-63F4-49D3-9B84-E49967108B81}" type="pres">
      <dgm:prSet presAssocID="{C85F2411-37EB-4A25-85E1-9F9A120DA44E}" presName="nodeFollowingNodes" presStyleLbl="node1" presStyleIdx="1" presStyleCnt="5">
        <dgm:presLayoutVars>
          <dgm:bulletEnabled val="1"/>
        </dgm:presLayoutVars>
      </dgm:prSet>
      <dgm:spPr/>
    </dgm:pt>
    <dgm:pt modelId="{E1CB8B02-08FB-421D-8F5D-A4E43D794957}" type="pres">
      <dgm:prSet presAssocID="{0B68F971-1E1C-4421-8D0B-0D17213D2722}" presName="nodeFollowingNodes" presStyleLbl="node1" presStyleIdx="2" presStyleCnt="5">
        <dgm:presLayoutVars>
          <dgm:bulletEnabled val="1"/>
        </dgm:presLayoutVars>
      </dgm:prSet>
      <dgm:spPr/>
    </dgm:pt>
    <dgm:pt modelId="{C6E6063F-9B83-40E4-8B4A-8493634E4572}" type="pres">
      <dgm:prSet presAssocID="{48399C08-D33E-41F9-8F7C-C7A380D8557A}" presName="nodeFollowingNodes" presStyleLbl="node1" presStyleIdx="3" presStyleCnt="5">
        <dgm:presLayoutVars>
          <dgm:bulletEnabled val="1"/>
        </dgm:presLayoutVars>
      </dgm:prSet>
      <dgm:spPr/>
    </dgm:pt>
    <dgm:pt modelId="{8A3DB8AC-6357-4E6E-9064-142DD0C83183}" type="pres">
      <dgm:prSet presAssocID="{D8D24B9C-9339-46F1-839A-FB9E2873ACB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F69E40A-33C5-40A7-BC2C-0FB415773F83}" srcId="{7B997250-3E65-4112-87F0-D04A728DE16E}" destId="{48399C08-D33E-41F9-8F7C-C7A380D8557A}" srcOrd="3" destOrd="0" parTransId="{7431EC8E-9E8A-490B-BB71-5281D716B823}" sibTransId="{1B11535D-12CD-4B4B-B9C4-9DEF70214731}"/>
    <dgm:cxn modelId="{F1388F0B-AE05-468F-A6D2-0B4441984D42}" srcId="{7B997250-3E65-4112-87F0-D04A728DE16E}" destId="{ABDAC788-AF2F-4F04-8773-7BA03711135E}" srcOrd="0" destOrd="0" parTransId="{5C6FCA4E-B7F5-4556-950D-9C9F293E9599}" sibTransId="{6786E1BE-601A-4966-8FE3-46443832F4F5}"/>
    <dgm:cxn modelId="{3A2C6B14-7560-4133-AEA7-C7F883D50F63}" type="presOf" srcId="{C85F2411-37EB-4A25-85E1-9F9A120DA44E}" destId="{7A2923E9-63F4-49D3-9B84-E49967108B81}" srcOrd="0" destOrd="0" presId="urn:microsoft.com/office/officeart/2005/8/layout/cycle3"/>
    <dgm:cxn modelId="{A26A3E67-7B4C-4358-810E-34CE0B4C03DD}" type="presOf" srcId="{ABDAC788-AF2F-4F04-8773-7BA03711135E}" destId="{A07607C3-A35F-485B-9BF4-CE382FE8EB1C}" srcOrd="0" destOrd="0" presId="urn:microsoft.com/office/officeart/2005/8/layout/cycle3"/>
    <dgm:cxn modelId="{D67E6C4A-BC56-437F-944B-AD0651E772B4}" type="presOf" srcId="{48399C08-D33E-41F9-8F7C-C7A380D8557A}" destId="{C6E6063F-9B83-40E4-8B4A-8493634E4572}" srcOrd="0" destOrd="0" presId="urn:microsoft.com/office/officeart/2005/8/layout/cycle3"/>
    <dgm:cxn modelId="{F0EF2874-AEFB-4DFF-A170-542370928C56}" srcId="{7B997250-3E65-4112-87F0-D04A728DE16E}" destId="{0B68F971-1E1C-4421-8D0B-0D17213D2722}" srcOrd="2" destOrd="0" parTransId="{F663B19E-B24A-42E0-BE25-021B69BE0900}" sibTransId="{4700B4BB-06DD-417D-813D-3518525C9CD0}"/>
    <dgm:cxn modelId="{9E929C9C-CD49-41FA-BDAD-286029067344}" srcId="{7B997250-3E65-4112-87F0-D04A728DE16E}" destId="{D8D24B9C-9339-46F1-839A-FB9E2873ACB2}" srcOrd="4" destOrd="0" parTransId="{35EBB677-683A-48FC-A408-555D8BBF2BAE}" sibTransId="{E4AAABC5-06AD-4F9B-8095-0FA40CE9DC6B}"/>
    <dgm:cxn modelId="{4D0E259F-BF4F-45DE-894C-020193FFA825}" type="presOf" srcId="{0B68F971-1E1C-4421-8D0B-0D17213D2722}" destId="{E1CB8B02-08FB-421D-8F5D-A4E43D794957}" srcOrd="0" destOrd="0" presId="urn:microsoft.com/office/officeart/2005/8/layout/cycle3"/>
    <dgm:cxn modelId="{70DA76BE-8F48-4D42-9FC4-ED5F10CB0C15}" type="presOf" srcId="{6786E1BE-601A-4966-8FE3-46443832F4F5}" destId="{5A5CA9F9-4EBA-4DAD-9D4F-930CAB75AFB6}" srcOrd="0" destOrd="0" presId="urn:microsoft.com/office/officeart/2005/8/layout/cycle3"/>
    <dgm:cxn modelId="{2F2443C4-52FC-4BD1-A983-2105963AAD6C}" type="presOf" srcId="{7B997250-3E65-4112-87F0-D04A728DE16E}" destId="{369B6D7A-843E-469D-B330-6FC2039A3EA0}" srcOrd="0" destOrd="0" presId="urn:microsoft.com/office/officeart/2005/8/layout/cycle3"/>
    <dgm:cxn modelId="{591C7CCA-F689-4EA9-8909-968EA10096E7}" type="presOf" srcId="{D8D24B9C-9339-46F1-839A-FB9E2873ACB2}" destId="{8A3DB8AC-6357-4E6E-9064-142DD0C83183}" srcOrd="0" destOrd="0" presId="urn:microsoft.com/office/officeart/2005/8/layout/cycle3"/>
    <dgm:cxn modelId="{85E9DAE4-F796-4EC3-BD62-387A525676FB}" srcId="{7B997250-3E65-4112-87F0-D04A728DE16E}" destId="{C85F2411-37EB-4A25-85E1-9F9A120DA44E}" srcOrd="1" destOrd="0" parTransId="{F8D609E3-28DC-44F1-BD5D-ADAD325A510C}" sibTransId="{AAF826D9-93E5-430C-ADF0-697E39C0543C}"/>
    <dgm:cxn modelId="{33CEC03F-8C57-4DCA-8B0A-65CFD9A87D70}" type="presParOf" srcId="{369B6D7A-843E-469D-B330-6FC2039A3EA0}" destId="{1FFD8B9D-9077-4720-9C7C-325F4F265416}" srcOrd="0" destOrd="0" presId="urn:microsoft.com/office/officeart/2005/8/layout/cycle3"/>
    <dgm:cxn modelId="{685E9557-9315-4BBD-B264-1A0FEEB892F1}" type="presParOf" srcId="{1FFD8B9D-9077-4720-9C7C-325F4F265416}" destId="{A07607C3-A35F-485B-9BF4-CE382FE8EB1C}" srcOrd="0" destOrd="0" presId="urn:microsoft.com/office/officeart/2005/8/layout/cycle3"/>
    <dgm:cxn modelId="{F54AB49C-54A9-4002-A349-B1C4E5773185}" type="presParOf" srcId="{1FFD8B9D-9077-4720-9C7C-325F4F265416}" destId="{5A5CA9F9-4EBA-4DAD-9D4F-930CAB75AFB6}" srcOrd="1" destOrd="0" presId="urn:microsoft.com/office/officeart/2005/8/layout/cycle3"/>
    <dgm:cxn modelId="{BE7F31BF-4343-4C30-9F02-D24FBCF30DE2}" type="presParOf" srcId="{1FFD8B9D-9077-4720-9C7C-325F4F265416}" destId="{7A2923E9-63F4-49D3-9B84-E49967108B81}" srcOrd="2" destOrd="0" presId="urn:microsoft.com/office/officeart/2005/8/layout/cycle3"/>
    <dgm:cxn modelId="{539DC266-CAF9-4C9F-94B0-CF1E1B7ADB00}" type="presParOf" srcId="{1FFD8B9D-9077-4720-9C7C-325F4F265416}" destId="{E1CB8B02-08FB-421D-8F5D-A4E43D794957}" srcOrd="3" destOrd="0" presId="urn:microsoft.com/office/officeart/2005/8/layout/cycle3"/>
    <dgm:cxn modelId="{B38D1AA0-608F-4DF2-BDCD-C930AF2CC5EC}" type="presParOf" srcId="{1FFD8B9D-9077-4720-9C7C-325F4F265416}" destId="{C6E6063F-9B83-40E4-8B4A-8493634E4572}" srcOrd="4" destOrd="0" presId="urn:microsoft.com/office/officeart/2005/8/layout/cycle3"/>
    <dgm:cxn modelId="{40B2A593-763D-4977-8C5A-B4588DBE4496}" type="presParOf" srcId="{1FFD8B9D-9077-4720-9C7C-325F4F265416}" destId="{8A3DB8AC-6357-4E6E-9064-142DD0C831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73230E-0570-4896-81FB-2DBC26FBD74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20521C-235E-4669-B766-397C347E2F61}">
      <dgm:prSet phldrT="[Text]" custT="1"/>
      <dgm:spPr>
        <a:solidFill>
          <a:srgbClr val="FFA7DD"/>
        </a:solidFill>
        <a:ln w="38100">
          <a:solidFill>
            <a:srgbClr val="C00000"/>
          </a:solidFill>
        </a:ln>
      </dgm:spPr>
      <dgm:t>
        <a:bodyPr/>
        <a:lstStyle/>
        <a:p>
          <a:pPr algn="l"/>
          <a:r>
            <a: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Connectivity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D53B21-439F-438A-9B78-33BDA93CC398}" type="parTrans" cxnId="{E1E0478A-A845-4911-9D70-4326EBF3C7EF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5EFF2E19-4628-4860-A308-32A5F300BC7C}" type="sibTrans" cxnId="{E1E0478A-A845-4911-9D70-4326EBF3C7EF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536EB8C4-1FA6-404A-97AF-AB66A614DE28}">
      <dgm:prSet phldrT="[Text]" custT="1"/>
      <dgm:spPr>
        <a:solidFill>
          <a:srgbClr val="B5E99E"/>
        </a:solidFill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Volume and Velocity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86643C-2B9C-4F9D-92E1-CAD4692C0689}" type="parTrans" cxnId="{5CED8BEA-77C6-42FF-B1EE-B427D02F716E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5DBD1FCF-B235-4938-8078-E62622049916}" type="sibTrans" cxnId="{5CED8BEA-77C6-42FF-B1EE-B427D02F716E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14D1D973-BB04-44AA-BC7E-64080CAEDF28}">
      <dgm:prSet phldrT="[Text]" custT="1"/>
      <dgm:spPr>
        <a:solidFill>
          <a:srgbClr val="ABBAFF"/>
        </a:solidFill>
        <a:ln w="38100"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l"/>
          <a:r>
            <a: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 and Privacy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06332-339C-4988-AF09-9191B758CF00}" type="parTrans" cxnId="{48FABCD9-5FCD-4CEB-882A-CAC26008D170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BCA0E320-47AE-4BF9-871C-F523A4F72C97}" type="sibTrans" cxnId="{48FABCD9-5FCD-4CEB-882A-CAC26008D170}">
      <dgm:prSet/>
      <dgm:spPr/>
      <dgm:t>
        <a:bodyPr/>
        <a:lstStyle/>
        <a:p>
          <a:endParaRPr lang="en-IN" b="0">
            <a:solidFill>
              <a:schemeClr val="tx1"/>
            </a:solidFill>
          </a:endParaRPr>
        </a:p>
      </dgm:t>
    </dgm:pt>
    <dgm:pt modelId="{CFFC56ED-291E-4E75-9D85-F4C57CC2D21E}" type="pres">
      <dgm:prSet presAssocID="{1073230E-0570-4896-81FB-2DBC26FBD745}" presName="linear" presStyleCnt="0">
        <dgm:presLayoutVars>
          <dgm:dir/>
          <dgm:animLvl val="lvl"/>
          <dgm:resizeHandles val="exact"/>
        </dgm:presLayoutVars>
      </dgm:prSet>
      <dgm:spPr/>
    </dgm:pt>
    <dgm:pt modelId="{109DBD50-1A45-424A-A2B0-EA0A03F261F9}" type="pres">
      <dgm:prSet presAssocID="{0720521C-235E-4669-B766-397C347E2F61}" presName="parentLin" presStyleCnt="0"/>
      <dgm:spPr/>
    </dgm:pt>
    <dgm:pt modelId="{E524E49E-C161-4581-8C78-C5B584B2C7AF}" type="pres">
      <dgm:prSet presAssocID="{0720521C-235E-4669-B766-397C347E2F61}" presName="parentLeftMargin" presStyleLbl="node1" presStyleIdx="0" presStyleCnt="3"/>
      <dgm:spPr/>
    </dgm:pt>
    <dgm:pt modelId="{694CB6A1-BC78-4413-99B1-14D3EE96D16E}" type="pres">
      <dgm:prSet presAssocID="{0720521C-235E-4669-B766-397C347E2F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6C18A5-9A23-4A05-87F3-FC74DDC0BD5F}" type="pres">
      <dgm:prSet presAssocID="{0720521C-235E-4669-B766-397C347E2F61}" presName="negativeSpace" presStyleCnt="0"/>
      <dgm:spPr/>
    </dgm:pt>
    <dgm:pt modelId="{09DB04AF-6477-471B-BF4D-04E03AD901F5}" type="pres">
      <dgm:prSet presAssocID="{0720521C-235E-4669-B766-397C347E2F61}" presName="childText" presStyleLbl="conFgAcc1" presStyleIdx="0" presStyleCnt="3">
        <dgm:presLayoutVars>
          <dgm:bulletEnabled val="1"/>
        </dgm:presLayoutVars>
      </dgm:prSet>
      <dgm:spPr>
        <a:ln w="38100">
          <a:solidFill>
            <a:srgbClr val="C00000"/>
          </a:solidFill>
        </a:ln>
      </dgm:spPr>
    </dgm:pt>
    <dgm:pt modelId="{E6869084-8A09-477D-9AC0-F48502566203}" type="pres">
      <dgm:prSet presAssocID="{5EFF2E19-4628-4860-A308-32A5F300BC7C}" presName="spaceBetweenRectangles" presStyleCnt="0"/>
      <dgm:spPr/>
    </dgm:pt>
    <dgm:pt modelId="{BD55FE2F-2155-4844-AE86-CEFB90D0C845}" type="pres">
      <dgm:prSet presAssocID="{536EB8C4-1FA6-404A-97AF-AB66A614DE28}" presName="parentLin" presStyleCnt="0"/>
      <dgm:spPr/>
    </dgm:pt>
    <dgm:pt modelId="{69CF577E-A7D5-45D2-88BA-55B01FD5FEC0}" type="pres">
      <dgm:prSet presAssocID="{536EB8C4-1FA6-404A-97AF-AB66A614DE28}" presName="parentLeftMargin" presStyleLbl="node1" presStyleIdx="0" presStyleCnt="3"/>
      <dgm:spPr/>
    </dgm:pt>
    <dgm:pt modelId="{53E7FE87-C293-45AD-944A-D803B0A5BF84}" type="pres">
      <dgm:prSet presAssocID="{536EB8C4-1FA6-404A-97AF-AB66A614DE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6CA590-31E4-42B0-BAC8-81A6BF893830}" type="pres">
      <dgm:prSet presAssocID="{536EB8C4-1FA6-404A-97AF-AB66A614DE28}" presName="negativeSpace" presStyleCnt="0"/>
      <dgm:spPr/>
    </dgm:pt>
    <dgm:pt modelId="{43874679-093B-42EC-BC46-34B15EA13F8F}" type="pres">
      <dgm:prSet presAssocID="{536EB8C4-1FA6-404A-97AF-AB66A614DE28}" presName="childText" presStyleLbl="conFgAcc1" presStyleIdx="1" presStyleCnt="3">
        <dgm:presLayoutVars>
          <dgm:bulletEnabled val="1"/>
        </dgm:presLayoutVars>
      </dgm:prSet>
      <dgm:spPr>
        <a:ln w="38100">
          <a:solidFill>
            <a:schemeClr val="accent6">
              <a:lumMod val="75000"/>
            </a:schemeClr>
          </a:solidFill>
        </a:ln>
      </dgm:spPr>
    </dgm:pt>
    <dgm:pt modelId="{CC2BF79E-5EF9-47A1-85B6-EEA3719FFCD6}" type="pres">
      <dgm:prSet presAssocID="{5DBD1FCF-B235-4938-8078-E62622049916}" presName="spaceBetweenRectangles" presStyleCnt="0"/>
      <dgm:spPr/>
    </dgm:pt>
    <dgm:pt modelId="{6FB520D1-29B4-4DA9-B3AC-C173CB8C55BE}" type="pres">
      <dgm:prSet presAssocID="{14D1D973-BB04-44AA-BC7E-64080CAEDF28}" presName="parentLin" presStyleCnt="0"/>
      <dgm:spPr/>
    </dgm:pt>
    <dgm:pt modelId="{6BE6BE4F-48C2-4FDA-B6D0-41330EA1B0AE}" type="pres">
      <dgm:prSet presAssocID="{14D1D973-BB04-44AA-BC7E-64080CAEDF28}" presName="parentLeftMargin" presStyleLbl="node1" presStyleIdx="1" presStyleCnt="3"/>
      <dgm:spPr/>
    </dgm:pt>
    <dgm:pt modelId="{CB6947E3-91EE-494E-81A0-E3B8962CFB56}" type="pres">
      <dgm:prSet presAssocID="{14D1D973-BB04-44AA-BC7E-64080CAEDF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15C3DB-9623-437E-9E0C-BFADA15BB230}" type="pres">
      <dgm:prSet presAssocID="{14D1D973-BB04-44AA-BC7E-64080CAEDF28}" presName="negativeSpace" presStyleCnt="0"/>
      <dgm:spPr/>
    </dgm:pt>
    <dgm:pt modelId="{4B5884E2-C288-48CD-9380-2B628194DEC6}" type="pres">
      <dgm:prSet presAssocID="{14D1D973-BB04-44AA-BC7E-64080CAEDF28}" presName="childText" presStyleLbl="conFgAcc1" presStyleIdx="2" presStyleCnt="3">
        <dgm:presLayoutVars>
          <dgm:bulletEnabled val="1"/>
        </dgm:presLayoutVars>
      </dgm:prSet>
      <dgm:spPr>
        <a:ln w="38100">
          <a:solidFill>
            <a:schemeClr val="accent5">
              <a:lumMod val="50000"/>
            </a:schemeClr>
          </a:solidFill>
        </a:ln>
      </dgm:spPr>
    </dgm:pt>
  </dgm:ptLst>
  <dgm:cxnLst>
    <dgm:cxn modelId="{02590B09-3AD4-431A-A866-89F7896BB605}" type="presOf" srcId="{536EB8C4-1FA6-404A-97AF-AB66A614DE28}" destId="{69CF577E-A7D5-45D2-88BA-55B01FD5FEC0}" srcOrd="0" destOrd="0" presId="urn:microsoft.com/office/officeart/2005/8/layout/list1"/>
    <dgm:cxn modelId="{1431450F-F761-4039-99CF-2C0B84739B6B}" type="presOf" srcId="{0720521C-235E-4669-B766-397C347E2F61}" destId="{694CB6A1-BC78-4413-99B1-14D3EE96D16E}" srcOrd="1" destOrd="0" presId="urn:microsoft.com/office/officeart/2005/8/layout/list1"/>
    <dgm:cxn modelId="{15893A1E-7984-4E58-ABD7-4DEF89B08290}" type="presOf" srcId="{0720521C-235E-4669-B766-397C347E2F61}" destId="{E524E49E-C161-4581-8C78-C5B584B2C7AF}" srcOrd="0" destOrd="0" presId="urn:microsoft.com/office/officeart/2005/8/layout/list1"/>
    <dgm:cxn modelId="{2CB1BB5B-5E54-4486-A063-F942EEBDCC37}" type="presOf" srcId="{14D1D973-BB04-44AA-BC7E-64080CAEDF28}" destId="{6BE6BE4F-48C2-4FDA-B6D0-41330EA1B0AE}" srcOrd="0" destOrd="0" presId="urn:microsoft.com/office/officeart/2005/8/layout/list1"/>
    <dgm:cxn modelId="{5E58B444-B8ED-4A8B-A4BD-D44666E6888A}" type="presOf" srcId="{536EB8C4-1FA6-404A-97AF-AB66A614DE28}" destId="{53E7FE87-C293-45AD-944A-D803B0A5BF84}" srcOrd="1" destOrd="0" presId="urn:microsoft.com/office/officeart/2005/8/layout/list1"/>
    <dgm:cxn modelId="{E1E0478A-A845-4911-9D70-4326EBF3C7EF}" srcId="{1073230E-0570-4896-81FB-2DBC26FBD745}" destId="{0720521C-235E-4669-B766-397C347E2F61}" srcOrd="0" destOrd="0" parTransId="{E7D53B21-439F-438A-9B78-33BDA93CC398}" sibTransId="{5EFF2E19-4628-4860-A308-32A5F300BC7C}"/>
    <dgm:cxn modelId="{48FABCD9-5FCD-4CEB-882A-CAC26008D170}" srcId="{1073230E-0570-4896-81FB-2DBC26FBD745}" destId="{14D1D973-BB04-44AA-BC7E-64080CAEDF28}" srcOrd="2" destOrd="0" parTransId="{BE706332-339C-4988-AF09-9191B758CF00}" sibTransId="{BCA0E320-47AE-4BF9-871C-F523A4F72C97}"/>
    <dgm:cxn modelId="{C848E3DF-6715-4F20-BB8F-91CAE6986690}" type="presOf" srcId="{14D1D973-BB04-44AA-BC7E-64080CAEDF28}" destId="{CB6947E3-91EE-494E-81A0-E3B8962CFB56}" srcOrd="1" destOrd="0" presId="urn:microsoft.com/office/officeart/2005/8/layout/list1"/>
    <dgm:cxn modelId="{389F44E8-6910-4664-ACCE-E4219DDD8B71}" type="presOf" srcId="{1073230E-0570-4896-81FB-2DBC26FBD745}" destId="{CFFC56ED-291E-4E75-9D85-F4C57CC2D21E}" srcOrd="0" destOrd="0" presId="urn:microsoft.com/office/officeart/2005/8/layout/list1"/>
    <dgm:cxn modelId="{5CED8BEA-77C6-42FF-B1EE-B427D02F716E}" srcId="{1073230E-0570-4896-81FB-2DBC26FBD745}" destId="{536EB8C4-1FA6-404A-97AF-AB66A614DE28}" srcOrd="1" destOrd="0" parTransId="{5086643C-2B9C-4F9D-92E1-CAD4692C0689}" sibTransId="{5DBD1FCF-B235-4938-8078-E62622049916}"/>
    <dgm:cxn modelId="{EE37AB18-EEFF-4DF6-8692-9D7444748BC3}" type="presParOf" srcId="{CFFC56ED-291E-4E75-9D85-F4C57CC2D21E}" destId="{109DBD50-1A45-424A-A2B0-EA0A03F261F9}" srcOrd="0" destOrd="0" presId="urn:microsoft.com/office/officeart/2005/8/layout/list1"/>
    <dgm:cxn modelId="{E61D4353-17DF-4034-A0C3-82F819B22308}" type="presParOf" srcId="{109DBD50-1A45-424A-A2B0-EA0A03F261F9}" destId="{E524E49E-C161-4581-8C78-C5B584B2C7AF}" srcOrd="0" destOrd="0" presId="urn:microsoft.com/office/officeart/2005/8/layout/list1"/>
    <dgm:cxn modelId="{1C572765-5E84-421E-ACDD-455464BB8335}" type="presParOf" srcId="{109DBD50-1A45-424A-A2B0-EA0A03F261F9}" destId="{694CB6A1-BC78-4413-99B1-14D3EE96D16E}" srcOrd="1" destOrd="0" presId="urn:microsoft.com/office/officeart/2005/8/layout/list1"/>
    <dgm:cxn modelId="{6E4DC4ED-4D34-4633-AA9E-B10E2863D99E}" type="presParOf" srcId="{CFFC56ED-291E-4E75-9D85-F4C57CC2D21E}" destId="{8E6C18A5-9A23-4A05-87F3-FC74DDC0BD5F}" srcOrd="1" destOrd="0" presId="urn:microsoft.com/office/officeart/2005/8/layout/list1"/>
    <dgm:cxn modelId="{ECF1B0E1-DA06-48F8-B1E8-24AD89D7045B}" type="presParOf" srcId="{CFFC56ED-291E-4E75-9D85-F4C57CC2D21E}" destId="{09DB04AF-6477-471B-BF4D-04E03AD901F5}" srcOrd="2" destOrd="0" presId="urn:microsoft.com/office/officeart/2005/8/layout/list1"/>
    <dgm:cxn modelId="{85A7E6E9-2133-4BEB-A2D7-2926C47A5446}" type="presParOf" srcId="{CFFC56ED-291E-4E75-9D85-F4C57CC2D21E}" destId="{E6869084-8A09-477D-9AC0-F48502566203}" srcOrd="3" destOrd="0" presId="urn:microsoft.com/office/officeart/2005/8/layout/list1"/>
    <dgm:cxn modelId="{19F48EDC-E99F-4D7A-911E-8703262D41B5}" type="presParOf" srcId="{CFFC56ED-291E-4E75-9D85-F4C57CC2D21E}" destId="{BD55FE2F-2155-4844-AE86-CEFB90D0C845}" srcOrd="4" destOrd="0" presId="urn:microsoft.com/office/officeart/2005/8/layout/list1"/>
    <dgm:cxn modelId="{FF4B1200-36F3-4466-84B7-14C46E0FAAA3}" type="presParOf" srcId="{BD55FE2F-2155-4844-AE86-CEFB90D0C845}" destId="{69CF577E-A7D5-45D2-88BA-55B01FD5FEC0}" srcOrd="0" destOrd="0" presId="urn:microsoft.com/office/officeart/2005/8/layout/list1"/>
    <dgm:cxn modelId="{287ADC42-EF4A-4AEC-B63F-BF58DB51A35E}" type="presParOf" srcId="{BD55FE2F-2155-4844-AE86-CEFB90D0C845}" destId="{53E7FE87-C293-45AD-944A-D803B0A5BF84}" srcOrd="1" destOrd="0" presId="urn:microsoft.com/office/officeart/2005/8/layout/list1"/>
    <dgm:cxn modelId="{7C93A5EA-8550-42DC-BBB6-517CE479522E}" type="presParOf" srcId="{CFFC56ED-291E-4E75-9D85-F4C57CC2D21E}" destId="{C16CA590-31E4-42B0-BAC8-81A6BF893830}" srcOrd="5" destOrd="0" presId="urn:microsoft.com/office/officeart/2005/8/layout/list1"/>
    <dgm:cxn modelId="{5571B611-FCC4-43CA-BE74-D5827EFA6597}" type="presParOf" srcId="{CFFC56ED-291E-4E75-9D85-F4C57CC2D21E}" destId="{43874679-093B-42EC-BC46-34B15EA13F8F}" srcOrd="6" destOrd="0" presId="urn:microsoft.com/office/officeart/2005/8/layout/list1"/>
    <dgm:cxn modelId="{7D5A8737-3676-46B4-90A4-65E0B65B54DC}" type="presParOf" srcId="{CFFC56ED-291E-4E75-9D85-F4C57CC2D21E}" destId="{CC2BF79E-5EF9-47A1-85B6-EEA3719FFCD6}" srcOrd="7" destOrd="0" presId="urn:microsoft.com/office/officeart/2005/8/layout/list1"/>
    <dgm:cxn modelId="{3DB600F6-D0B0-4F10-B81B-17BF726BB087}" type="presParOf" srcId="{CFFC56ED-291E-4E75-9D85-F4C57CC2D21E}" destId="{6FB520D1-29B4-4DA9-B3AC-C173CB8C55BE}" srcOrd="8" destOrd="0" presId="urn:microsoft.com/office/officeart/2005/8/layout/list1"/>
    <dgm:cxn modelId="{47D88DA6-91D2-4C67-9253-AC7A46F5B57B}" type="presParOf" srcId="{6FB520D1-29B4-4DA9-B3AC-C173CB8C55BE}" destId="{6BE6BE4F-48C2-4FDA-B6D0-41330EA1B0AE}" srcOrd="0" destOrd="0" presId="urn:microsoft.com/office/officeart/2005/8/layout/list1"/>
    <dgm:cxn modelId="{52D79517-ED17-4F4D-8471-DE5120FD19DF}" type="presParOf" srcId="{6FB520D1-29B4-4DA9-B3AC-C173CB8C55BE}" destId="{CB6947E3-91EE-494E-81A0-E3B8962CFB56}" srcOrd="1" destOrd="0" presId="urn:microsoft.com/office/officeart/2005/8/layout/list1"/>
    <dgm:cxn modelId="{0CB542C1-4B73-484A-8BE4-104FFF830187}" type="presParOf" srcId="{CFFC56ED-291E-4E75-9D85-F4C57CC2D21E}" destId="{F715C3DB-9623-437E-9E0C-BFADA15BB230}" srcOrd="9" destOrd="0" presId="urn:microsoft.com/office/officeart/2005/8/layout/list1"/>
    <dgm:cxn modelId="{B77A8365-8424-4D67-AFD0-FEB6ECB33C67}" type="presParOf" srcId="{CFFC56ED-291E-4E75-9D85-F4C57CC2D21E}" destId="{4B5884E2-C288-48CD-9380-2B628194DE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CDF0E-21F0-4554-8AA0-D8A51FF8EE9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A337153-34D8-41B0-9D69-8560C74395C4}">
      <dgm:prSet phldrT="[Text]" custT="1"/>
      <dgm:spPr>
        <a:solidFill>
          <a:srgbClr val="FF9E9E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Data-Driven Insights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229CB-AD7E-4DFC-8476-2892A2BD8885}" type="parTrans" cxnId="{7479F3E7-2E02-4A31-8B5C-94672F6F341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B1266-77BF-4B0B-AC56-39675C0AE57F}" type="sibTrans" cxnId="{7479F3E7-2E02-4A31-8B5C-94672F6F341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4FAD83-4661-487B-81BE-F900274011F5}">
      <dgm:prSet phldrT="[Text]" custT="1"/>
      <dgm:spPr>
        <a:solidFill>
          <a:srgbClr val="FFC098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and Security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B8A202-4C0D-4A60-9E31-3F940BFA3CF4}" type="parTrans" cxnId="{F62BAD04-AD36-4769-908B-A0AEFE7AB759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AFCD5-4EF0-4568-8168-B5F9404BC86D}" type="sibTrans" cxnId="{F62BAD04-AD36-4769-908B-A0AEFE7AB759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3207E-9B33-4B5E-B4F6-55E25CA8C865}">
      <dgm:prSet phldrT="[Text]" custT="1"/>
      <dgm:spPr>
        <a:solidFill>
          <a:srgbClr val="ABBAFF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savings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99080-A559-48DA-B292-F1401BCC0B97}" type="parTrans" cxnId="{BBD18A32-68F1-4669-ADE5-98BEBCE0E7DA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F4BE9-244D-410E-AE73-3E46535CAA88}" type="sibTrans" cxnId="{BBD18A32-68F1-4669-ADE5-98BEBCE0E7DA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D9893-A096-4BA2-8EA9-1C07E3F59780}">
      <dgm:prSet phldrT="[Text]" custT="1"/>
      <dgm:spPr>
        <a:solidFill>
          <a:srgbClr val="B5E99E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Automation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51AC4-53A6-4FB8-879F-C2B40C99790C}" type="parTrans" cxnId="{1E22D58E-3EA5-417A-AB1C-AB9CBAC6F95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A7C5F6-76DD-47C0-BFFF-B0C34CD280E2}" type="sibTrans" cxnId="{1E22D58E-3EA5-417A-AB1C-AB9CBAC6F95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DB6D0-A50F-4F19-A92A-0C2990F5106F}">
      <dgm:prSet phldrT="[Text]" custT="1"/>
      <dgm:spPr>
        <a:solidFill>
          <a:srgbClr val="FFA7DD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Remote Control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AE5EF-562C-47AC-9C76-D60D447F8078}" type="parTrans" cxnId="{ACD296FD-CC1E-4829-B4AC-45767377A7E6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147889-AEDC-4736-8B3C-74204D341BB5}" type="sibTrans" cxnId="{ACD296FD-CC1E-4829-B4AC-45767377A7E6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56C13-7438-4CCF-A3FE-88D0D4510AEA}" type="pres">
      <dgm:prSet presAssocID="{8B0CDF0E-21F0-4554-8AA0-D8A51FF8EE93}" presName="compositeShape" presStyleCnt="0">
        <dgm:presLayoutVars>
          <dgm:chMax val="7"/>
          <dgm:dir/>
          <dgm:resizeHandles val="exact"/>
        </dgm:presLayoutVars>
      </dgm:prSet>
      <dgm:spPr/>
    </dgm:pt>
    <dgm:pt modelId="{C5E075AA-8657-4175-B4DE-678BB3E6D67A}" type="pres">
      <dgm:prSet presAssocID="{8B0CDF0E-21F0-4554-8AA0-D8A51FF8EE93}" presName="wedge1" presStyleLbl="node1" presStyleIdx="0" presStyleCnt="5"/>
      <dgm:spPr/>
    </dgm:pt>
    <dgm:pt modelId="{9DBA02F4-0A17-4E87-A669-B41DD2135365}" type="pres">
      <dgm:prSet presAssocID="{8B0CDF0E-21F0-4554-8AA0-D8A51FF8EE93}" presName="dummy1a" presStyleCnt="0"/>
      <dgm:spPr/>
    </dgm:pt>
    <dgm:pt modelId="{4D56E10C-137E-4EA5-9DF8-031865E0DA23}" type="pres">
      <dgm:prSet presAssocID="{8B0CDF0E-21F0-4554-8AA0-D8A51FF8EE93}" presName="dummy1b" presStyleCnt="0"/>
      <dgm:spPr/>
    </dgm:pt>
    <dgm:pt modelId="{35E083AA-3558-4C2F-A2A0-882B20EFC102}" type="pres">
      <dgm:prSet presAssocID="{8B0CDF0E-21F0-4554-8AA0-D8A51FF8EE9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18589D-12E4-4884-9536-969062DEA7A1}" type="pres">
      <dgm:prSet presAssocID="{8B0CDF0E-21F0-4554-8AA0-D8A51FF8EE93}" presName="wedge2" presStyleLbl="node1" presStyleIdx="1" presStyleCnt="5"/>
      <dgm:spPr/>
    </dgm:pt>
    <dgm:pt modelId="{22A1D4D8-7BCD-4479-BA76-B961997CA2D4}" type="pres">
      <dgm:prSet presAssocID="{8B0CDF0E-21F0-4554-8AA0-D8A51FF8EE93}" presName="dummy2a" presStyleCnt="0"/>
      <dgm:spPr/>
    </dgm:pt>
    <dgm:pt modelId="{80444764-C6A3-4FF4-8388-0DCE8A3AF138}" type="pres">
      <dgm:prSet presAssocID="{8B0CDF0E-21F0-4554-8AA0-D8A51FF8EE93}" presName="dummy2b" presStyleCnt="0"/>
      <dgm:spPr/>
    </dgm:pt>
    <dgm:pt modelId="{5EF199AC-3E88-4801-A56A-110014E93AAB}" type="pres">
      <dgm:prSet presAssocID="{8B0CDF0E-21F0-4554-8AA0-D8A51FF8EE9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7D99BFC-260F-4AB0-ACA6-DA02D123B607}" type="pres">
      <dgm:prSet presAssocID="{8B0CDF0E-21F0-4554-8AA0-D8A51FF8EE93}" presName="wedge3" presStyleLbl="node1" presStyleIdx="2" presStyleCnt="5"/>
      <dgm:spPr/>
    </dgm:pt>
    <dgm:pt modelId="{3754D03B-130A-4764-9020-31FC5E32DA1D}" type="pres">
      <dgm:prSet presAssocID="{8B0CDF0E-21F0-4554-8AA0-D8A51FF8EE93}" presName="dummy3a" presStyleCnt="0"/>
      <dgm:spPr/>
    </dgm:pt>
    <dgm:pt modelId="{39314391-56D6-4BF8-833C-86BA159F60DD}" type="pres">
      <dgm:prSet presAssocID="{8B0CDF0E-21F0-4554-8AA0-D8A51FF8EE93}" presName="dummy3b" presStyleCnt="0"/>
      <dgm:spPr/>
    </dgm:pt>
    <dgm:pt modelId="{86A029AA-81BB-444C-BC76-7DC64FB035D3}" type="pres">
      <dgm:prSet presAssocID="{8B0CDF0E-21F0-4554-8AA0-D8A51FF8EE9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A1EE55-1D9F-495E-BF44-5042535BEA82}" type="pres">
      <dgm:prSet presAssocID="{8B0CDF0E-21F0-4554-8AA0-D8A51FF8EE93}" presName="wedge4" presStyleLbl="node1" presStyleIdx="3" presStyleCnt="5"/>
      <dgm:spPr/>
    </dgm:pt>
    <dgm:pt modelId="{9568709C-4290-4067-9BA0-8003E99AFD62}" type="pres">
      <dgm:prSet presAssocID="{8B0CDF0E-21F0-4554-8AA0-D8A51FF8EE93}" presName="dummy4a" presStyleCnt="0"/>
      <dgm:spPr/>
    </dgm:pt>
    <dgm:pt modelId="{3E8A1542-EA08-40CB-938B-5583DBCC9B22}" type="pres">
      <dgm:prSet presAssocID="{8B0CDF0E-21F0-4554-8AA0-D8A51FF8EE93}" presName="dummy4b" presStyleCnt="0"/>
      <dgm:spPr/>
    </dgm:pt>
    <dgm:pt modelId="{E7949BB9-5C5B-44B7-9D91-C7DDD138BD5B}" type="pres">
      <dgm:prSet presAssocID="{8B0CDF0E-21F0-4554-8AA0-D8A51FF8EE9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36F192-E26B-477C-8F55-6D45075751D4}" type="pres">
      <dgm:prSet presAssocID="{8B0CDF0E-21F0-4554-8AA0-D8A51FF8EE93}" presName="wedge5" presStyleLbl="node1" presStyleIdx="4" presStyleCnt="5"/>
      <dgm:spPr/>
    </dgm:pt>
    <dgm:pt modelId="{20BCA4DB-11E8-4C58-807C-3B6F23C65C7B}" type="pres">
      <dgm:prSet presAssocID="{8B0CDF0E-21F0-4554-8AA0-D8A51FF8EE93}" presName="dummy5a" presStyleCnt="0"/>
      <dgm:spPr/>
    </dgm:pt>
    <dgm:pt modelId="{F4A45707-50C4-4D66-B3A2-EB22968BD4CD}" type="pres">
      <dgm:prSet presAssocID="{8B0CDF0E-21F0-4554-8AA0-D8A51FF8EE93}" presName="dummy5b" presStyleCnt="0"/>
      <dgm:spPr/>
    </dgm:pt>
    <dgm:pt modelId="{45531EC7-E663-471E-A88B-4A423CBE8676}" type="pres">
      <dgm:prSet presAssocID="{8B0CDF0E-21F0-4554-8AA0-D8A51FF8EE9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64D5777-7C35-454B-82F7-C51DE63A77B6}" type="pres">
      <dgm:prSet presAssocID="{62BB1266-77BF-4B0B-AC56-39675C0AE57F}" presName="arrowWedge1" presStyleLbl="fgSibTrans2D1" presStyleIdx="0" presStyleCnt="5"/>
      <dgm:spPr>
        <a:solidFill>
          <a:schemeClr val="accent1">
            <a:lumMod val="75000"/>
          </a:schemeClr>
        </a:solidFill>
      </dgm:spPr>
    </dgm:pt>
    <dgm:pt modelId="{EE0A42F3-8CC3-49A7-9B3C-C171D59F3B2B}" type="pres">
      <dgm:prSet presAssocID="{60A7C5F6-76DD-47C0-BFFF-B0C34CD280E2}" presName="arrowWedge2" presStyleLbl="fgSibTrans2D1" presStyleIdx="1" presStyleCnt="5"/>
      <dgm:spPr>
        <a:solidFill>
          <a:schemeClr val="accent1">
            <a:lumMod val="75000"/>
          </a:schemeClr>
        </a:solidFill>
      </dgm:spPr>
    </dgm:pt>
    <dgm:pt modelId="{AD87B9C9-DD4D-44A3-B741-4219F8536743}" type="pres">
      <dgm:prSet presAssocID="{A3147889-AEDC-4736-8B3C-74204D341BB5}" presName="arrowWedge3" presStyleLbl="fgSibTrans2D1" presStyleIdx="2" presStyleCnt="5"/>
      <dgm:spPr>
        <a:solidFill>
          <a:schemeClr val="accent1">
            <a:lumMod val="75000"/>
          </a:schemeClr>
        </a:solidFill>
      </dgm:spPr>
    </dgm:pt>
    <dgm:pt modelId="{A19546C7-8CBA-46A7-A724-CB1EB5283A95}" type="pres">
      <dgm:prSet presAssocID="{FEFAFCD5-4EF0-4568-8168-B5F9404BC86D}" presName="arrowWedge4" presStyleLbl="fgSibTrans2D1" presStyleIdx="3" presStyleCnt="5"/>
      <dgm:spPr>
        <a:solidFill>
          <a:schemeClr val="accent1">
            <a:lumMod val="75000"/>
          </a:schemeClr>
        </a:solidFill>
      </dgm:spPr>
    </dgm:pt>
    <dgm:pt modelId="{64D1EEF7-1682-4B20-8D02-10F6AB82D4EF}" type="pres">
      <dgm:prSet presAssocID="{E9CF4BE9-244D-410E-AE73-3E46535CAA88}" presName="arrowWedge5" presStyleLbl="fgSibTrans2D1" presStyleIdx="4" presStyleCnt="5"/>
      <dgm:spPr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F62BAD04-AD36-4769-908B-A0AEFE7AB759}" srcId="{8B0CDF0E-21F0-4554-8AA0-D8A51FF8EE93}" destId="{E44FAD83-4661-487B-81BE-F900274011F5}" srcOrd="3" destOrd="0" parTransId="{DEB8A202-4C0D-4A60-9E31-3F940BFA3CF4}" sibTransId="{FEFAFCD5-4EF0-4568-8168-B5F9404BC86D}"/>
    <dgm:cxn modelId="{2B5F650A-5ECB-4D3F-8567-4D7E5F4FBEE3}" type="presOf" srcId="{FA337153-34D8-41B0-9D69-8560C74395C4}" destId="{35E083AA-3558-4C2F-A2A0-882B20EFC102}" srcOrd="1" destOrd="0" presId="urn:microsoft.com/office/officeart/2005/8/layout/cycle8"/>
    <dgm:cxn modelId="{F0EEC30A-9C7B-40EE-8692-B4A258E00036}" type="presOf" srcId="{6893207E-9B33-4B5E-B4F6-55E25CA8C865}" destId="{E136F192-E26B-477C-8F55-6D45075751D4}" srcOrd="0" destOrd="0" presId="urn:microsoft.com/office/officeart/2005/8/layout/cycle8"/>
    <dgm:cxn modelId="{83D48D29-04E3-4F2C-90AD-13A7D8A13F82}" type="presOf" srcId="{FA337153-34D8-41B0-9D69-8560C74395C4}" destId="{C5E075AA-8657-4175-B4DE-678BB3E6D67A}" srcOrd="0" destOrd="0" presId="urn:microsoft.com/office/officeart/2005/8/layout/cycle8"/>
    <dgm:cxn modelId="{BBD18A32-68F1-4669-ADE5-98BEBCE0E7DA}" srcId="{8B0CDF0E-21F0-4554-8AA0-D8A51FF8EE93}" destId="{6893207E-9B33-4B5E-B4F6-55E25CA8C865}" srcOrd="4" destOrd="0" parTransId="{A1699080-A559-48DA-B292-F1401BCC0B97}" sibTransId="{E9CF4BE9-244D-410E-AE73-3E46535CAA88}"/>
    <dgm:cxn modelId="{B3713F38-E941-4875-9239-C44EDB294F4B}" type="presOf" srcId="{E44FAD83-4661-487B-81BE-F900274011F5}" destId="{B3A1EE55-1D9F-495E-BF44-5042535BEA82}" srcOrd="0" destOrd="0" presId="urn:microsoft.com/office/officeart/2005/8/layout/cycle8"/>
    <dgm:cxn modelId="{9D804246-7EDB-4D13-8F93-587AF387F71B}" type="presOf" srcId="{C6DDB6D0-A50F-4F19-A92A-0C2990F5106F}" destId="{A7D99BFC-260F-4AB0-ACA6-DA02D123B607}" srcOrd="0" destOrd="0" presId="urn:microsoft.com/office/officeart/2005/8/layout/cycle8"/>
    <dgm:cxn modelId="{BBECA96E-DB24-4006-BB2D-472D31D9255A}" type="presOf" srcId="{50AD9893-A096-4BA2-8EA9-1C07E3F59780}" destId="{5EF199AC-3E88-4801-A56A-110014E93AAB}" srcOrd="1" destOrd="0" presId="urn:microsoft.com/office/officeart/2005/8/layout/cycle8"/>
    <dgm:cxn modelId="{1E22D58E-3EA5-417A-AB1C-AB9CBAC6F950}" srcId="{8B0CDF0E-21F0-4554-8AA0-D8A51FF8EE93}" destId="{50AD9893-A096-4BA2-8EA9-1C07E3F59780}" srcOrd="1" destOrd="0" parTransId="{DC651AC4-53A6-4FB8-879F-C2B40C99790C}" sibTransId="{60A7C5F6-76DD-47C0-BFFF-B0C34CD280E2}"/>
    <dgm:cxn modelId="{E972E595-444F-421B-AE64-44FAE1A1604A}" type="presOf" srcId="{8B0CDF0E-21F0-4554-8AA0-D8A51FF8EE93}" destId="{53A56C13-7438-4CCF-A3FE-88D0D4510AEA}" srcOrd="0" destOrd="0" presId="urn:microsoft.com/office/officeart/2005/8/layout/cycle8"/>
    <dgm:cxn modelId="{700274D5-1AD2-42DD-B691-C03A955CCFD8}" type="presOf" srcId="{E44FAD83-4661-487B-81BE-F900274011F5}" destId="{E7949BB9-5C5B-44B7-9D91-C7DDD138BD5B}" srcOrd="1" destOrd="0" presId="urn:microsoft.com/office/officeart/2005/8/layout/cycle8"/>
    <dgm:cxn modelId="{35EBB5DA-E50B-46E1-8E88-61B730EA2D63}" type="presOf" srcId="{50AD9893-A096-4BA2-8EA9-1C07E3F59780}" destId="{FC18589D-12E4-4884-9536-969062DEA7A1}" srcOrd="0" destOrd="0" presId="urn:microsoft.com/office/officeart/2005/8/layout/cycle8"/>
    <dgm:cxn modelId="{E3E2FDE3-EBEE-4DE6-AA49-7F4F6CB04413}" type="presOf" srcId="{6893207E-9B33-4B5E-B4F6-55E25CA8C865}" destId="{45531EC7-E663-471E-A88B-4A423CBE8676}" srcOrd="1" destOrd="0" presId="urn:microsoft.com/office/officeart/2005/8/layout/cycle8"/>
    <dgm:cxn modelId="{A7ED52E4-AE29-4FED-9351-601387596FDC}" type="presOf" srcId="{C6DDB6D0-A50F-4F19-A92A-0C2990F5106F}" destId="{86A029AA-81BB-444C-BC76-7DC64FB035D3}" srcOrd="1" destOrd="0" presId="urn:microsoft.com/office/officeart/2005/8/layout/cycle8"/>
    <dgm:cxn modelId="{7479F3E7-2E02-4A31-8B5C-94672F6F3410}" srcId="{8B0CDF0E-21F0-4554-8AA0-D8A51FF8EE93}" destId="{FA337153-34D8-41B0-9D69-8560C74395C4}" srcOrd="0" destOrd="0" parTransId="{AB2229CB-AD7E-4DFC-8476-2892A2BD8885}" sibTransId="{62BB1266-77BF-4B0B-AC56-39675C0AE57F}"/>
    <dgm:cxn modelId="{ACD296FD-CC1E-4829-B4AC-45767377A7E6}" srcId="{8B0CDF0E-21F0-4554-8AA0-D8A51FF8EE93}" destId="{C6DDB6D0-A50F-4F19-A92A-0C2990F5106F}" srcOrd="2" destOrd="0" parTransId="{C63AE5EF-562C-47AC-9C76-D60D447F8078}" sibTransId="{A3147889-AEDC-4736-8B3C-74204D341BB5}"/>
    <dgm:cxn modelId="{34C7C0AD-301C-4A8B-BA8C-512EDFEBFA19}" type="presParOf" srcId="{53A56C13-7438-4CCF-A3FE-88D0D4510AEA}" destId="{C5E075AA-8657-4175-B4DE-678BB3E6D67A}" srcOrd="0" destOrd="0" presId="urn:microsoft.com/office/officeart/2005/8/layout/cycle8"/>
    <dgm:cxn modelId="{07284F59-4AE8-4AF5-A432-CF74B383885F}" type="presParOf" srcId="{53A56C13-7438-4CCF-A3FE-88D0D4510AEA}" destId="{9DBA02F4-0A17-4E87-A669-B41DD2135365}" srcOrd="1" destOrd="0" presId="urn:microsoft.com/office/officeart/2005/8/layout/cycle8"/>
    <dgm:cxn modelId="{0C5EF9BA-9FDF-426E-B971-973BACD55E05}" type="presParOf" srcId="{53A56C13-7438-4CCF-A3FE-88D0D4510AEA}" destId="{4D56E10C-137E-4EA5-9DF8-031865E0DA23}" srcOrd="2" destOrd="0" presId="urn:microsoft.com/office/officeart/2005/8/layout/cycle8"/>
    <dgm:cxn modelId="{4D7E3355-9085-4995-983C-994DC8100B4C}" type="presParOf" srcId="{53A56C13-7438-4CCF-A3FE-88D0D4510AEA}" destId="{35E083AA-3558-4C2F-A2A0-882B20EFC102}" srcOrd="3" destOrd="0" presId="urn:microsoft.com/office/officeart/2005/8/layout/cycle8"/>
    <dgm:cxn modelId="{05CCF96E-D45C-4440-AE6F-3CDE292C9ECA}" type="presParOf" srcId="{53A56C13-7438-4CCF-A3FE-88D0D4510AEA}" destId="{FC18589D-12E4-4884-9536-969062DEA7A1}" srcOrd="4" destOrd="0" presId="urn:microsoft.com/office/officeart/2005/8/layout/cycle8"/>
    <dgm:cxn modelId="{48995C5B-4DE1-44AB-A46C-A2619B172F9C}" type="presParOf" srcId="{53A56C13-7438-4CCF-A3FE-88D0D4510AEA}" destId="{22A1D4D8-7BCD-4479-BA76-B961997CA2D4}" srcOrd="5" destOrd="0" presId="urn:microsoft.com/office/officeart/2005/8/layout/cycle8"/>
    <dgm:cxn modelId="{B862BCBC-2F2C-47E2-AC8B-E2169C133E80}" type="presParOf" srcId="{53A56C13-7438-4CCF-A3FE-88D0D4510AEA}" destId="{80444764-C6A3-4FF4-8388-0DCE8A3AF138}" srcOrd="6" destOrd="0" presId="urn:microsoft.com/office/officeart/2005/8/layout/cycle8"/>
    <dgm:cxn modelId="{0B91E8FF-557F-44C7-804A-2DFA5F317341}" type="presParOf" srcId="{53A56C13-7438-4CCF-A3FE-88D0D4510AEA}" destId="{5EF199AC-3E88-4801-A56A-110014E93AAB}" srcOrd="7" destOrd="0" presId="urn:microsoft.com/office/officeart/2005/8/layout/cycle8"/>
    <dgm:cxn modelId="{6F0BF7D3-FA9C-446A-9113-CB8C94F6B478}" type="presParOf" srcId="{53A56C13-7438-4CCF-A3FE-88D0D4510AEA}" destId="{A7D99BFC-260F-4AB0-ACA6-DA02D123B607}" srcOrd="8" destOrd="0" presId="urn:microsoft.com/office/officeart/2005/8/layout/cycle8"/>
    <dgm:cxn modelId="{37A89999-4221-4D18-AC36-975EED0D44F1}" type="presParOf" srcId="{53A56C13-7438-4CCF-A3FE-88D0D4510AEA}" destId="{3754D03B-130A-4764-9020-31FC5E32DA1D}" srcOrd="9" destOrd="0" presId="urn:microsoft.com/office/officeart/2005/8/layout/cycle8"/>
    <dgm:cxn modelId="{2EFE61AF-8772-4159-8F99-05B8292D0E4E}" type="presParOf" srcId="{53A56C13-7438-4CCF-A3FE-88D0D4510AEA}" destId="{39314391-56D6-4BF8-833C-86BA159F60DD}" srcOrd="10" destOrd="0" presId="urn:microsoft.com/office/officeart/2005/8/layout/cycle8"/>
    <dgm:cxn modelId="{99D63826-417C-4502-8F31-B8F95EE323E8}" type="presParOf" srcId="{53A56C13-7438-4CCF-A3FE-88D0D4510AEA}" destId="{86A029AA-81BB-444C-BC76-7DC64FB035D3}" srcOrd="11" destOrd="0" presId="urn:microsoft.com/office/officeart/2005/8/layout/cycle8"/>
    <dgm:cxn modelId="{1E1EB65D-8783-473C-A68C-F1F2FCF86555}" type="presParOf" srcId="{53A56C13-7438-4CCF-A3FE-88D0D4510AEA}" destId="{B3A1EE55-1D9F-495E-BF44-5042535BEA82}" srcOrd="12" destOrd="0" presId="urn:microsoft.com/office/officeart/2005/8/layout/cycle8"/>
    <dgm:cxn modelId="{6A472B4E-2E18-4890-81B0-F0BA6346E043}" type="presParOf" srcId="{53A56C13-7438-4CCF-A3FE-88D0D4510AEA}" destId="{9568709C-4290-4067-9BA0-8003E99AFD62}" srcOrd="13" destOrd="0" presId="urn:microsoft.com/office/officeart/2005/8/layout/cycle8"/>
    <dgm:cxn modelId="{50C26295-4DBA-416E-9A0C-1A0CDF6415D2}" type="presParOf" srcId="{53A56C13-7438-4CCF-A3FE-88D0D4510AEA}" destId="{3E8A1542-EA08-40CB-938B-5583DBCC9B22}" srcOrd="14" destOrd="0" presId="urn:microsoft.com/office/officeart/2005/8/layout/cycle8"/>
    <dgm:cxn modelId="{50DC38E6-4C3B-42BE-A4C9-C7090E85CB98}" type="presParOf" srcId="{53A56C13-7438-4CCF-A3FE-88D0D4510AEA}" destId="{E7949BB9-5C5B-44B7-9D91-C7DDD138BD5B}" srcOrd="15" destOrd="0" presId="urn:microsoft.com/office/officeart/2005/8/layout/cycle8"/>
    <dgm:cxn modelId="{91FC5D12-B8B1-40CF-99D2-BB56B955A296}" type="presParOf" srcId="{53A56C13-7438-4CCF-A3FE-88D0D4510AEA}" destId="{E136F192-E26B-477C-8F55-6D45075751D4}" srcOrd="16" destOrd="0" presId="urn:microsoft.com/office/officeart/2005/8/layout/cycle8"/>
    <dgm:cxn modelId="{ED03C193-23BB-49EF-BD0D-0A903CC0129D}" type="presParOf" srcId="{53A56C13-7438-4CCF-A3FE-88D0D4510AEA}" destId="{20BCA4DB-11E8-4C58-807C-3B6F23C65C7B}" srcOrd="17" destOrd="0" presId="urn:microsoft.com/office/officeart/2005/8/layout/cycle8"/>
    <dgm:cxn modelId="{CB1397FB-9D5B-4DB7-A5E7-8AE1092B63FC}" type="presParOf" srcId="{53A56C13-7438-4CCF-A3FE-88D0D4510AEA}" destId="{F4A45707-50C4-4D66-B3A2-EB22968BD4CD}" srcOrd="18" destOrd="0" presId="urn:microsoft.com/office/officeart/2005/8/layout/cycle8"/>
    <dgm:cxn modelId="{39482953-4587-4AC8-9A24-22FCF0C0B2D9}" type="presParOf" srcId="{53A56C13-7438-4CCF-A3FE-88D0D4510AEA}" destId="{45531EC7-E663-471E-A88B-4A423CBE8676}" srcOrd="19" destOrd="0" presId="urn:microsoft.com/office/officeart/2005/8/layout/cycle8"/>
    <dgm:cxn modelId="{A86047FA-FDB5-4992-AF5A-D1080B04843B}" type="presParOf" srcId="{53A56C13-7438-4CCF-A3FE-88D0D4510AEA}" destId="{364D5777-7C35-454B-82F7-C51DE63A77B6}" srcOrd="20" destOrd="0" presId="urn:microsoft.com/office/officeart/2005/8/layout/cycle8"/>
    <dgm:cxn modelId="{12548B06-9EB2-4019-A6B3-4B8C77612C0E}" type="presParOf" srcId="{53A56C13-7438-4CCF-A3FE-88D0D4510AEA}" destId="{EE0A42F3-8CC3-49A7-9B3C-C171D59F3B2B}" srcOrd="21" destOrd="0" presId="urn:microsoft.com/office/officeart/2005/8/layout/cycle8"/>
    <dgm:cxn modelId="{25D20F4D-B888-4436-A625-904F87EEDCD2}" type="presParOf" srcId="{53A56C13-7438-4CCF-A3FE-88D0D4510AEA}" destId="{AD87B9C9-DD4D-44A3-B741-4219F8536743}" srcOrd="22" destOrd="0" presId="urn:microsoft.com/office/officeart/2005/8/layout/cycle8"/>
    <dgm:cxn modelId="{D4115986-F8FC-463F-BAFE-797FD6E5C9E9}" type="presParOf" srcId="{53A56C13-7438-4CCF-A3FE-88D0D4510AEA}" destId="{A19546C7-8CBA-46A7-A724-CB1EB5283A95}" srcOrd="23" destOrd="0" presId="urn:microsoft.com/office/officeart/2005/8/layout/cycle8"/>
    <dgm:cxn modelId="{2330CA8A-F3CF-4893-AAB7-2BF82DCED955}" type="presParOf" srcId="{53A56C13-7438-4CCF-A3FE-88D0D4510AEA}" destId="{64D1EEF7-1682-4B20-8D02-10F6AB82D4E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0CDF0E-21F0-4554-8AA0-D8A51FF8EE9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A337153-34D8-41B0-9D69-8560C74395C4}">
      <dgm:prSet phldrT="[Text]" custT="1"/>
      <dgm:spPr>
        <a:solidFill>
          <a:srgbClr val="FF9E9E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Privacy Issues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229CB-AD7E-4DFC-8476-2892A2BD8885}" type="parTrans" cxnId="{7479F3E7-2E02-4A31-8B5C-94672F6F341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B1266-77BF-4B0B-AC56-39675C0AE57F}" type="sibTrans" cxnId="{7479F3E7-2E02-4A31-8B5C-94672F6F341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4FAD83-4661-487B-81BE-F900274011F5}">
      <dgm:prSet phldrT="[Text]" custT="1"/>
      <dgm:spPr>
        <a:solidFill>
          <a:srgbClr val="FFC098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Overload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B8A202-4C0D-4A60-9E31-3F940BFA3CF4}" type="parTrans" cxnId="{F62BAD04-AD36-4769-908B-A0AEFE7AB759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AFCD5-4EF0-4568-8168-B5F9404BC86D}" type="sibTrans" cxnId="{F62BAD04-AD36-4769-908B-A0AEFE7AB759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3207E-9B33-4B5E-B4F6-55E25CA8C865}">
      <dgm:prSet phldrT="[Text]" custT="1"/>
      <dgm:spPr>
        <a:solidFill>
          <a:srgbClr val="ABBAFF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 Concerns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99080-A559-48DA-B292-F1401BCC0B97}" type="parTrans" cxnId="{BBD18A32-68F1-4669-ADE5-98BEBCE0E7DA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F4BE9-244D-410E-AE73-3E46535CAA88}" type="sibTrans" cxnId="{BBD18A32-68F1-4669-ADE5-98BEBCE0E7DA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D9893-A096-4BA2-8EA9-1C07E3F59780}">
      <dgm:prSet phldrT="[Text]" custT="1"/>
      <dgm:spPr>
        <a:solidFill>
          <a:srgbClr val="B5E99E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</a:t>
          </a:r>
          <a:r>
            <a:rPr lang="en-US" sz="17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Ecosystem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51AC4-53A6-4FB8-879F-C2B40C99790C}" type="parTrans" cxnId="{1E22D58E-3EA5-417A-AB1C-AB9CBAC6F95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A7C5F6-76DD-47C0-BFFF-B0C34CD280E2}" type="sibTrans" cxnId="{1E22D58E-3EA5-417A-AB1C-AB9CBAC6F950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DB6D0-A50F-4F19-A92A-0C2990F5106F}">
      <dgm:prSet phldrT="[Text]" custT="1"/>
      <dgm:spPr>
        <a:solidFill>
          <a:srgbClr val="FFA7DD"/>
        </a:solidFill>
      </dgm:spPr>
      <dgm:t>
        <a:bodyPr/>
        <a:lstStyle/>
        <a:p>
          <a:r>
            <a: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endParaRPr lang="en-IN" sz="1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AE5EF-562C-47AC-9C76-D60D447F8078}" type="parTrans" cxnId="{ACD296FD-CC1E-4829-B4AC-45767377A7E6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147889-AEDC-4736-8B3C-74204D341BB5}" type="sibTrans" cxnId="{ACD296FD-CC1E-4829-B4AC-45767377A7E6}">
      <dgm:prSet/>
      <dgm:spPr/>
      <dgm:t>
        <a:bodyPr/>
        <a:lstStyle/>
        <a:p>
          <a:endParaRPr lang="en-IN" sz="17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56C13-7438-4CCF-A3FE-88D0D4510AEA}" type="pres">
      <dgm:prSet presAssocID="{8B0CDF0E-21F0-4554-8AA0-D8A51FF8EE93}" presName="compositeShape" presStyleCnt="0">
        <dgm:presLayoutVars>
          <dgm:chMax val="7"/>
          <dgm:dir/>
          <dgm:resizeHandles val="exact"/>
        </dgm:presLayoutVars>
      </dgm:prSet>
      <dgm:spPr/>
    </dgm:pt>
    <dgm:pt modelId="{C5E075AA-8657-4175-B4DE-678BB3E6D67A}" type="pres">
      <dgm:prSet presAssocID="{8B0CDF0E-21F0-4554-8AA0-D8A51FF8EE93}" presName="wedge1" presStyleLbl="node1" presStyleIdx="0" presStyleCnt="5"/>
      <dgm:spPr/>
    </dgm:pt>
    <dgm:pt modelId="{9DBA02F4-0A17-4E87-A669-B41DD2135365}" type="pres">
      <dgm:prSet presAssocID="{8B0CDF0E-21F0-4554-8AA0-D8A51FF8EE93}" presName="dummy1a" presStyleCnt="0"/>
      <dgm:spPr/>
    </dgm:pt>
    <dgm:pt modelId="{4D56E10C-137E-4EA5-9DF8-031865E0DA23}" type="pres">
      <dgm:prSet presAssocID="{8B0CDF0E-21F0-4554-8AA0-D8A51FF8EE93}" presName="dummy1b" presStyleCnt="0"/>
      <dgm:spPr/>
    </dgm:pt>
    <dgm:pt modelId="{35E083AA-3558-4C2F-A2A0-882B20EFC102}" type="pres">
      <dgm:prSet presAssocID="{8B0CDF0E-21F0-4554-8AA0-D8A51FF8EE9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18589D-12E4-4884-9536-969062DEA7A1}" type="pres">
      <dgm:prSet presAssocID="{8B0CDF0E-21F0-4554-8AA0-D8A51FF8EE93}" presName="wedge2" presStyleLbl="node1" presStyleIdx="1" presStyleCnt="5"/>
      <dgm:spPr/>
    </dgm:pt>
    <dgm:pt modelId="{22A1D4D8-7BCD-4479-BA76-B961997CA2D4}" type="pres">
      <dgm:prSet presAssocID="{8B0CDF0E-21F0-4554-8AA0-D8A51FF8EE93}" presName="dummy2a" presStyleCnt="0"/>
      <dgm:spPr/>
    </dgm:pt>
    <dgm:pt modelId="{80444764-C6A3-4FF4-8388-0DCE8A3AF138}" type="pres">
      <dgm:prSet presAssocID="{8B0CDF0E-21F0-4554-8AA0-D8A51FF8EE93}" presName="dummy2b" presStyleCnt="0"/>
      <dgm:spPr/>
    </dgm:pt>
    <dgm:pt modelId="{5EF199AC-3E88-4801-A56A-110014E93AAB}" type="pres">
      <dgm:prSet presAssocID="{8B0CDF0E-21F0-4554-8AA0-D8A51FF8EE9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7D99BFC-260F-4AB0-ACA6-DA02D123B607}" type="pres">
      <dgm:prSet presAssocID="{8B0CDF0E-21F0-4554-8AA0-D8A51FF8EE93}" presName="wedge3" presStyleLbl="node1" presStyleIdx="2" presStyleCnt="5"/>
      <dgm:spPr/>
    </dgm:pt>
    <dgm:pt modelId="{3754D03B-130A-4764-9020-31FC5E32DA1D}" type="pres">
      <dgm:prSet presAssocID="{8B0CDF0E-21F0-4554-8AA0-D8A51FF8EE93}" presName="dummy3a" presStyleCnt="0"/>
      <dgm:spPr/>
    </dgm:pt>
    <dgm:pt modelId="{39314391-56D6-4BF8-833C-86BA159F60DD}" type="pres">
      <dgm:prSet presAssocID="{8B0CDF0E-21F0-4554-8AA0-D8A51FF8EE93}" presName="dummy3b" presStyleCnt="0"/>
      <dgm:spPr/>
    </dgm:pt>
    <dgm:pt modelId="{86A029AA-81BB-444C-BC76-7DC64FB035D3}" type="pres">
      <dgm:prSet presAssocID="{8B0CDF0E-21F0-4554-8AA0-D8A51FF8EE9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A1EE55-1D9F-495E-BF44-5042535BEA82}" type="pres">
      <dgm:prSet presAssocID="{8B0CDF0E-21F0-4554-8AA0-D8A51FF8EE93}" presName="wedge4" presStyleLbl="node1" presStyleIdx="3" presStyleCnt="5"/>
      <dgm:spPr/>
    </dgm:pt>
    <dgm:pt modelId="{9568709C-4290-4067-9BA0-8003E99AFD62}" type="pres">
      <dgm:prSet presAssocID="{8B0CDF0E-21F0-4554-8AA0-D8A51FF8EE93}" presName="dummy4a" presStyleCnt="0"/>
      <dgm:spPr/>
    </dgm:pt>
    <dgm:pt modelId="{3E8A1542-EA08-40CB-938B-5583DBCC9B22}" type="pres">
      <dgm:prSet presAssocID="{8B0CDF0E-21F0-4554-8AA0-D8A51FF8EE93}" presName="dummy4b" presStyleCnt="0"/>
      <dgm:spPr/>
    </dgm:pt>
    <dgm:pt modelId="{E7949BB9-5C5B-44B7-9D91-C7DDD138BD5B}" type="pres">
      <dgm:prSet presAssocID="{8B0CDF0E-21F0-4554-8AA0-D8A51FF8EE9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36F192-E26B-477C-8F55-6D45075751D4}" type="pres">
      <dgm:prSet presAssocID="{8B0CDF0E-21F0-4554-8AA0-D8A51FF8EE93}" presName="wedge5" presStyleLbl="node1" presStyleIdx="4" presStyleCnt="5"/>
      <dgm:spPr/>
    </dgm:pt>
    <dgm:pt modelId="{20BCA4DB-11E8-4C58-807C-3B6F23C65C7B}" type="pres">
      <dgm:prSet presAssocID="{8B0CDF0E-21F0-4554-8AA0-D8A51FF8EE93}" presName="dummy5a" presStyleCnt="0"/>
      <dgm:spPr/>
    </dgm:pt>
    <dgm:pt modelId="{F4A45707-50C4-4D66-B3A2-EB22968BD4CD}" type="pres">
      <dgm:prSet presAssocID="{8B0CDF0E-21F0-4554-8AA0-D8A51FF8EE93}" presName="dummy5b" presStyleCnt="0"/>
      <dgm:spPr/>
    </dgm:pt>
    <dgm:pt modelId="{45531EC7-E663-471E-A88B-4A423CBE8676}" type="pres">
      <dgm:prSet presAssocID="{8B0CDF0E-21F0-4554-8AA0-D8A51FF8EE9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64D5777-7C35-454B-82F7-C51DE63A77B6}" type="pres">
      <dgm:prSet presAssocID="{62BB1266-77BF-4B0B-AC56-39675C0AE57F}" presName="arrowWedge1" presStyleLbl="fgSibTrans2D1" presStyleIdx="0" presStyleCnt="5"/>
      <dgm:spPr>
        <a:solidFill>
          <a:schemeClr val="accent1">
            <a:lumMod val="75000"/>
          </a:schemeClr>
        </a:solidFill>
      </dgm:spPr>
    </dgm:pt>
    <dgm:pt modelId="{EE0A42F3-8CC3-49A7-9B3C-C171D59F3B2B}" type="pres">
      <dgm:prSet presAssocID="{60A7C5F6-76DD-47C0-BFFF-B0C34CD280E2}" presName="arrowWedge2" presStyleLbl="fgSibTrans2D1" presStyleIdx="1" presStyleCnt="5"/>
      <dgm:spPr>
        <a:solidFill>
          <a:schemeClr val="accent1">
            <a:lumMod val="75000"/>
          </a:schemeClr>
        </a:solidFill>
      </dgm:spPr>
    </dgm:pt>
    <dgm:pt modelId="{AD87B9C9-DD4D-44A3-B741-4219F8536743}" type="pres">
      <dgm:prSet presAssocID="{A3147889-AEDC-4736-8B3C-74204D341BB5}" presName="arrowWedge3" presStyleLbl="fgSibTrans2D1" presStyleIdx="2" presStyleCnt="5"/>
      <dgm:spPr>
        <a:solidFill>
          <a:schemeClr val="accent1">
            <a:lumMod val="75000"/>
          </a:schemeClr>
        </a:solidFill>
      </dgm:spPr>
    </dgm:pt>
    <dgm:pt modelId="{A19546C7-8CBA-46A7-A724-CB1EB5283A95}" type="pres">
      <dgm:prSet presAssocID="{FEFAFCD5-4EF0-4568-8168-B5F9404BC86D}" presName="arrowWedge4" presStyleLbl="fgSibTrans2D1" presStyleIdx="3" presStyleCnt="5"/>
      <dgm:spPr>
        <a:solidFill>
          <a:schemeClr val="accent1">
            <a:lumMod val="75000"/>
          </a:schemeClr>
        </a:solidFill>
      </dgm:spPr>
    </dgm:pt>
    <dgm:pt modelId="{64D1EEF7-1682-4B20-8D02-10F6AB82D4EF}" type="pres">
      <dgm:prSet presAssocID="{E9CF4BE9-244D-410E-AE73-3E46535CAA88}" presName="arrowWedge5" presStyleLbl="fgSibTrans2D1" presStyleIdx="4" presStyleCnt="5"/>
      <dgm:spPr>
        <a:solidFill>
          <a:schemeClr val="accent1">
            <a:lumMod val="75000"/>
          </a:schemeClr>
        </a:solidFill>
      </dgm:spPr>
    </dgm:pt>
  </dgm:ptLst>
  <dgm:cxnLst>
    <dgm:cxn modelId="{F62BAD04-AD36-4769-908B-A0AEFE7AB759}" srcId="{8B0CDF0E-21F0-4554-8AA0-D8A51FF8EE93}" destId="{E44FAD83-4661-487B-81BE-F900274011F5}" srcOrd="3" destOrd="0" parTransId="{DEB8A202-4C0D-4A60-9E31-3F940BFA3CF4}" sibTransId="{FEFAFCD5-4EF0-4568-8168-B5F9404BC86D}"/>
    <dgm:cxn modelId="{2B5F650A-5ECB-4D3F-8567-4D7E5F4FBEE3}" type="presOf" srcId="{FA337153-34D8-41B0-9D69-8560C74395C4}" destId="{35E083AA-3558-4C2F-A2A0-882B20EFC102}" srcOrd="1" destOrd="0" presId="urn:microsoft.com/office/officeart/2005/8/layout/cycle8"/>
    <dgm:cxn modelId="{F0EEC30A-9C7B-40EE-8692-B4A258E00036}" type="presOf" srcId="{6893207E-9B33-4B5E-B4F6-55E25CA8C865}" destId="{E136F192-E26B-477C-8F55-6D45075751D4}" srcOrd="0" destOrd="0" presId="urn:microsoft.com/office/officeart/2005/8/layout/cycle8"/>
    <dgm:cxn modelId="{83D48D29-04E3-4F2C-90AD-13A7D8A13F82}" type="presOf" srcId="{FA337153-34D8-41B0-9D69-8560C74395C4}" destId="{C5E075AA-8657-4175-B4DE-678BB3E6D67A}" srcOrd="0" destOrd="0" presId="urn:microsoft.com/office/officeart/2005/8/layout/cycle8"/>
    <dgm:cxn modelId="{BBD18A32-68F1-4669-ADE5-98BEBCE0E7DA}" srcId="{8B0CDF0E-21F0-4554-8AA0-D8A51FF8EE93}" destId="{6893207E-9B33-4B5E-B4F6-55E25CA8C865}" srcOrd="4" destOrd="0" parTransId="{A1699080-A559-48DA-B292-F1401BCC0B97}" sibTransId="{E9CF4BE9-244D-410E-AE73-3E46535CAA88}"/>
    <dgm:cxn modelId="{B3713F38-E941-4875-9239-C44EDB294F4B}" type="presOf" srcId="{E44FAD83-4661-487B-81BE-F900274011F5}" destId="{B3A1EE55-1D9F-495E-BF44-5042535BEA82}" srcOrd="0" destOrd="0" presId="urn:microsoft.com/office/officeart/2005/8/layout/cycle8"/>
    <dgm:cxn modelId="{9D804246-7EDB-4D13-8F93-587AF387F71B}" type="presOf" srcId="{C6DDB6D0-A50F-4F19-A92A-0C2990F5106F}" destId="{A7D99BFC-260F-4AB0-ACA6-DA02D123B607}" srcOrd="0" destOrd="0" presId="urn:microsoft.com/office/officeart/2005/8/layout/cycle8"/>
    <dgm:cxn modelId="{BBECA96E-DB24-4006-BB2D-472D31D9255A}" type="presOf" srcId="{50AD9893-A096-4BA2-8EA9-1C07E3F59780}" destId="{5EF199AC-3E88-4801-A56A-110014E93AAB}" srcOrd="1" destOrd="0" presId="urn:microsoft.com/office/officeart/2005/8/layout/cycle8"/>
    <dgm:cxn modelId="{1E22D58E-3EA5-417A-AB1C-AB9CBAC6F950}" srcId="{8B0CDF0E-21F0-4554-8AA0-D8A51FF8EE93}" destId="{50AD9893-A096-4BA2-8EA9-1C07E3F59780}" srcOrd="1" destOrd="0" parTransId="{DC651AC4-53A6-4FB8-879F-C2B40C99790C}" sibTransId="{60A7C5F6-76DD-47C0-BFFF-B0C34CD280E2}"/>
    <dgm:cxn modelId="{E972E595-444F-421B-AE64-44FAE1A1604A}" type="presOf" srcId="{8B0CDF0E-21F0-4554-8AA0-D8A51FF8EE93}" destId="{53A56C13-7438-4CCF-A3FE-88D0D4510AEA}" srcOrd="0" destOrd="0" presId="urn:microsoft.com/office/officeart/2005/8/layout/cycle8"/>
    <dgm:cxn modelId="{700274D5-1AD2-42DD-B691-C03A955CCFD8}" type="presOf" srcId="{E44FAD83-4661-487B-81BE-F900274011F5}" destId="{E7949BB9-5C5B-44B7-9D91-C7DDD138BD5B}" srcOrd="1" destOrd="0" presId="urn:microsoft.com/office/officeart/2005/8/layout/cycle8"/>
    <dgm:cxn modelId="{35EBB5DA-E50B-46E1-8E88-61B730EA2D63}" type="presOf" srcId="{50AD9893-A096-4BA2-8EA9-1C07E3F59780}" destId="{FC18589D-12E4-4884-9536-969062DEA7A1}" srcOrd="0" destOrd="0" presId="urn:microsoft.com/office/officeart/2005/8/layout/cycle8"/>
    <dgm:cxn modelId="{E3E2FDE3-EBEE-4DE6-AA49-7F4F6CB04413}" type="presOf" srcId="{6893207E-9B33-4B5E-B4F6-55E25CA8C865}" destId="{45531EC7-E663-471E-A88B-4A423CBE8676}" srcOrd="1" destOrd="0" presId="urn:microsoft.com/office/officeart/2005/8/layout/cycle8"/>
    <dgm:cxn modelId="{A7ED52E4-AE29-4FED-9351-601387596FDC}" type="presOf" srcId="{C6DDB6D0-A50F-4F19-A92A-0C2990F5106F}" destId="{86A029AA-81BB-444C-BC76-7DC64FB035D3}" srcOrd="1" destOrd="0" presId="urn:microsoft.com/office/officeart/2005/8/layout/cycle8"/>
    <dgm:cxn modelId="{7479F3E7-2E02-4A31-8B5C-94672F6F3410}" srcId="{8B0CDF0E-21F0-4554-8AA0-D8A51FF8EE93}" destId="{FA337153-34D8-41B0-9D69-8560C74395C4}" srcOrd="0" destOrd="0" parTransId="{AB2229CB-AD7E-4DFC-8476-2892A2BD8885}" sibTransId="{62BB1266-77BF-4B0B-AC56-39675C0AE57F}"/>
    <dgm:cxn modelId="{ACD296FD-CC1E-4829-B4AC-45767377A7E6}" srcId="{8B0CDF0E-21F0-4554-8AA0-D8A51FF8EE93}" destId="{C6DDB6D0-A50F-4F19-A92A-0C2990F5106F}" srcOrd="2" destOrd="0" parTransId="{C63AE5EF-562C-47AC-9C76-D60D447F8078}" sibTransId="{A3147889-AEDC-4736-8B3C-74204D341BB5}"/>
    <dgm:cxn modelId="{34C7C0AD-301C-4A8B-BA8C-512EDFEBFA19}" type="presParOf" srcId="{53A56C13-7438-4CCF-A3FE-88D0D4510AEA}" destId="{C5E075AA-8657-4175-B4DE-678BB3E6D67A}" srcOrd="0" destOrd="0" presId="urn:microsoft.com/office/officeart/2005/8/layout/cycle8"/>
    <dgm:cxn modelId="{07284F59-4AE8-4AF5-A432-CF74B383885F}" type="presParOf" srcId="{53A56C13-7438-4CCF-A3FE-88D0D4510AEA}" destId="{9DBA02F4-0A17-4E87-A669-B41DD2135365}" srcOrd="1" destOrd="0" presId="urn:microsoft.com/office/officeart/2005/8/layout/cycle8"/>
    <dgm:cxn modelId="{0C5EF9BA-9FDF-426E-B971-973BACD55E05}" type="presParOf" srcId="{53A56C13-7438-4CCF-A3FE-88D0D4510AEA}" destId="{4D56E10C-137E-4EA5-9DF8-031865E0DA23}" srcOrd="2" destOrd="0" presId="urn:microsoft.com/office/officeart/2005/8/layout/cycle8"/>
    <dgm:cxn modelId="{4D7E3355-9085-4995-983C-994DC8100B4C}" type="presParOf" srcId="{53A56C13-7438-4CCF-A3FE-88D0D4510AEA}" destId="{35E083AA-3558-4C2F-A2A0-882B20EFC102}" srcOrd="3" destOrd="0" presId="urn:microsoft.com/office/officeart/2005/8/layout/cycle8"/>
    <dgm:cxn modelId="{05CCF96E-D45C-4440-AE6F-3CDE292C9ECA}" type="presParOf" srcId="{53A56C13-7438-4CCF-A3FE-88D0D4510AEA}" destId="{FC18589D-12E4-4884-9536-969062DEA7A1}" srcOrd="4" destOrd="0" presId="urn:microsoft.com/office/officeart/2005/8/layout/cycle8"/>
    <dgm:cxn modelId="{48995C5B-4DE1-44AB-A46C-A2619B172F9C}" type="presParOf" srcId="{53A56C13-7438-4CCF-A3FE-88D0D4510AEA}" destId="{22A1D4D8-7BCD-4479-BA76-B961997CA2D4}" srcOrd="5" destOrd="0" presId="urn:microsoft.com/office/officeart/2005/8/layout/cycle8"/>
    <dgm:cxn modelId="{B862BCBC-2F2C-47E2-AC8B-E2169C133E80}" type="presParOf" srcId="{53A56C13-7438-4CCF-A3FE-88D0D4510AEA}" destId="{80444764-C6A3-4FF4-8388-0DCE8A3AF138}" srcOrd="6" destOrd="0" presId="urn:microsoft.com/office/officeart/2005/8/layout/cycle8"/>
    <dgm:cxn modelId="{0B91E8FF-557F-44C7-804A-2DFA5F317341}" type="presParOf" srcId="{53A56C13-7438-4CCF-A3FE-88D0D4510AEA}" destId="{5EF199AC-3E88-4801-A56A-110014E93AAB}" srcOrd="7" destOrd="0" presId="urn:microsoft.com/office/officeart/2005/8/layout/cycle8"/>
    <dgm:cxn modelId="{6F0BF7D3-FA9C-446A-9113-CB8C94F6B478}" type="presParOf" srcId="{53A56C13-7438-4CCF-A3FE-88D0D4510AEA}" destId="{A7D99BFC-260F-4AB0-ACA6-DA02D123B607}" srcOrd="8" destOrd="0" presId="urn:microsoft.com/office/officeart/2005/8/layout/cycle8"/>
    <dgm:cxn modelId="{37A89999-4221-4D18-AC36-975EED0D44F1}" type="presParOf" srcId="{53A56C13-7438-4CCF-A3FE-88D0D4510AEA}" destId="{3754D03B-130A-4764-9020-31FC5E32DA1D}" srcOrd="9" destOrd="0" presId="urn:microsoft.com/office/officeart/2005/8/layout/cycle8"/>
    <dgm:cxn modelId="{2EFE61AF-8772-4159-8F99-05B8292D0E4E}" type="presParOf" srcId="{53A56C13-7438-4CCF-A3FE-88D0D4510AEA}" destId="{39314391-56D6-4BF8-833C-86BA159F60DD}" srcOrd="10" destOrd="0" presId="urn:microsoft.com/office/officeart/2005/8/layout/cycle8"/>
    <dgm:cxn modelId="{99D63826-417C-4502-8F31-B8F95EE323E8}" type="presParOf" srcId="{53A56C13-7438-4CCF-A3FE-88D0D4510AEA}" destId="{86A029AA-81BB-444C-BC76-7DC64FB035D3}" srcOrd="11" destOrd="0" presId="urn:microsoft.com/office/officeart/2005/8/layout/cycle8"/>
    <dgm:cxn modelId="{1E1EB65D-8783-473C-A68C-F1F2FCF86555}" type="presParOf" srcId="{53A56C13-7438-4CCF-A3FE-88D0D4510AEA}" destId="{B3A1EE55-1D9F-495E-BF44-5042535BEA82}" srcOrd="12" destOrd="0" presId="urn:microsoft.com/office/officeart/2005/8/layout/cycle8"/>
    <dgm:cxn modelId="{6A472B4E-2E18-4890-81B0-F0BA6346E043}" type="presParOf" srcId="{53A56C13-7438-4CCF-A3FE-88D0D4510AEA}" destId="{9568709C-4290-4067-9BA0-8003E99AFD62}" srcOrd="13" destOrd="0" presId="urn:microsoft.com/office/officeart/2005/8/layout/cycle8"/>
    <dgm:cxn modelId="{50C26295-4DBA-416E-9A0C-1A0CDF6415D2}" type="presParOf" srcId="{53A56C13-7438-4CCF-A3FE-88D0D4510AEA}" destId="{3E8A1542-EA08-40CB-938B-5583DBCC9B22}" srcOrd="14" destOrd="0" presId="urn:microsoft.com/office/officeart/2005/8/layout/cycle8"/>
    <dgm:cxn modelId="{50DC38E6-4C3B-42BE-A4C9-C7090E85CB98}" type="presParOf" srcId="{53A56C13-7438-4CCF-A3FE-88D0D4510AEA}" destId="{E7949BB9-5C5B-44B7-9D91-C7DDD138BD5B}" srcOrd="15" destOrd="0" presId="urn:microsoft.com/office/officeart/2005/8/layout/cycle8"/>
    <dgm:cxn modelId="{91FC5D12-B8B1-40CF-99D2-BB56B955A296}" type="presParOf" srcId="{53A56C13-7438-4CCF-A3FE-88D0D4510AEA}" destId="{E136F192-E26B-477C-8F55-6D45075751D4}" srcOrd="16" destOrd="0" presId="urn:microsoft.com/office/officeart/2005/8/layout/cycle8"/>
    <dgm:cxn modelId="{ED03C193-23BB-49EF-BD0D-0A903CC0129D}" type="presParOf" srcId="{53A56C13-7438-4CCF-A3FE-88D0D4510AEA}" destId="{20BCA4DB-11E8-4C58-807C-3B6F23C65C7B}" srcOrd="17" destOrd="0" presId="urn:microsoft.com/office/officeart/2005/8/layout/cycle8"/>
    <dgm:cxn modelId="{CB1397FB-9D5B-4DB7-A5E7-8AE1092B63FC}" type="presParOf" srcId="{53A56C13-7438-4CCF-A3FE-88D0D4510AEA}" destId="{F4A45707-50C4-4D66-B3A2-EB22968BD4CD}" srcOrd="18" destOrd="0" presId="urn:microsoft.com/office/officeart/2005/8/layout/cycle8"/>
    <dgm:cxn modelId="{39482953-4587-4AC8-9A24-22FCF0C0B2D9}" type="presParOf" srcId="{53A56C13-7438-4CCF-A3FE-88D0D4510AEA}" destId="{45531EC7-E663-471E-A88B-4A423CBE8676}" srcOrd="19" destOrd="0" presId="urn:microsoft.com/office/officeart/2005/8/layout/cycle8"/>
    <dgm:cxn modelId="{A86047FA-FDB5-4992-AF5A-D1080B04843B}" type="presParOf" srcId="{53A56C13-7438-4CCF-A3FE-88D0D4510AEA}" destId="{364D5777-7C35-454B-82F7-C51DE63A77B6}" srcOrd="20" destOrd="0" presId="urn:microsoft.com/office/officeart/2005/8/layout/cycle8"/>
    <dgm:cxn modelId="{12548B06-9EB2-4019-A6B3-4B8C77612C0E}" type="presParOf" srcId="{53A56C13-7438-4CCF-A3FE-88D0D4510AEA}" destId="{EE0A42F3-8CC3-49A7-9B3C-C171D59F3B2B}" srcOrd="21" destOrd="0" presId="urn:microsoft.com/office/officeart/2005/8/layout/cycle8"/>
    <dgm:cxn modelId="{25D20F4D-B888-4436-A625-904F87EEDCD2}" type="presParOf" srcId="{53A56C13-7438-4CCF-A3FE-88D0D4510AEA}" destId="{AD87B9C9-DD4D-44A3-B741-4219F8536743}" srcOrd="22" destOrd="0" presId="urn:microsoft.com/office/officeart/2005/8/layout/cycle8"/>
    <dgm:cxn modelId="{D4115986-F8FC-463F-BAFE-797FD6E5C9E9}" type="presParOf" srcId="{53A56C13-7438-4CCF-A3FE-88D0D4510AEA}" destId="{A19546C7-8CBA-46A7-A724-CB1EB5283A95}" srcOrd="23" destOrd="0" presId="urn:microsoft.com/office/officeart/2005/8/layout/cycle8"/>
    <dgm:cxn modelId="{2330CA8A-F3CF-4893-AAB7-2BF82DCED955}" type="presParOf" srcId="{53A56C13-7438-4CCF-A3FE-88D0D4510AEA}" destId="{64D1EEF7-1682-4B20-8D02-10F6AB82D4E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0CDF0E-21F0-4554-8AA0-D8A51FF8EE9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A337153-34D8-41B0-9D69-8560C74395C4}">
      <dgm:prSet phldrT="[Text]" custT="1"/>
      <dgm:spPr>
        <a:solidFill>
          <a:srgbClr val="FF9E9E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Predictive Maintenance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229CB-AD7E-4DFC-8476-2892A2BD8885}" type="parTrans" cxnId="{7479F3E7-2E02-4A31-8B5C-94672F6F341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B1266-77BF-4B0B-AC56-39675C0AE57F}" type="sibTrans" cxnId="{7479F3E7-2E02-4A31-8B5C-94672F6F341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4FAD83-4661-487B-81BE-F900274011F5}">
      <dgm:prSet phldrT="[Text]" custT="1"/>
      <dgm:spPr>
        <a:solidFill>
          <a:srgbClr val="FFC098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Control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B8A202-4C0D-4A60-9E31-3F940BFA3CF4}" type="parTrans" cxnId="{F62BAD04-AD36-4769-908B-A0AEFE7AB759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AFCD5-4EF0-4568-8168-B5F9404BC86D}" type="sibTrans" cxnId="{F62BAD04-AD36-4769-908B-A0AEFE7AB759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3207E-9B33-4B5E-B4F6-55E25CA8C865}">
      <dgm:prSet phldrT="[Text]" custT="1"/>
      <dgm:spPr>
        <a:solidFill>
          <a:srgbClr val="ABBAFF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Efficiency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99080-A559-48DA-B292-F1401BCC0B97}" type="parTrans" cxnId="{BBD18A32-68F1-4669-ADE5-98BEBCE0E7D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F4BE9-244D-410E-AE73-3E46535CAA88}" type="sibTrans" cxnId="{BBD18A32-68F1-4669-ADE5-98BEBCE0E7D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D9893-A096-4BA2-8EA9-1C07E3F59780}">
      <dgm:prSet phldrT="[Text]" custT="1"/>
      <dgm:spPr>
        <a:solidFill>
          <a:srgbClr val="B5E99E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r>
            <a:rPr lang="en-US" sz="1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Savings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51AC4-53A6-4FB8-879F-C2B40C99790C}" type="parTrans" cxnId="{1E22D58E-3EA5-417A-AB1C-AB9CBAC6F95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A7C5F6-76DD-47C0-BFFF-B0C34CD280E2}" type="sibTrans" cxnId="{1E22D58E-3EA5-417A-AB1C-AB9CBAC6F95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DB6D0-A50F-4F19-A92A-0C2990F5106F}">
      <dgm:prSet phldrT="[Text]" custT="1"/>
      <dgm:spPr>
        <a:solidFill>
          <a:srgbClr val="FFA7DD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Enhanced Safety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AE5EF-562C-47AC-9C76-D60D447F8078}" type="parTrans" cxnId="{ACD296FD-CC1E-4829-B4AC-45767377A7E6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147889-AEDC-4736-8B3C-74204D341BB5}" type="sibTrans" cxnId="{ACD296FD-CC1E-4829-B4AC-45767377A7E6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56C13-7438-4CCF-A3FE-88D0D4510AEA}" type="pres">
      <dgm:prSet presAssocID="{8B0CDF0E-21F0-4554-8AA0-D8A51FF8EE93}" presName="compositeShape" presStyleCnt="0">
        <dgm:presLayoutVars>
          <dgm:chMax val="7"/>
          <dgm:dir/>
          <dgm:resizeHandles val="exact"/>
        </dgm:presLayoutVars>
      </dgm:prSet>
      <dgm:spPr/>
    </dgm:pt>
    <dgm:pt modelId="{C5E075AA-8657-4175-B4DE-678BB3E6D67A}" type="pres">
      <dgm:prSet presAssocID="{8B0CDF0E-21F0-4554-8AA0-D8A51FF8EE93}" presName="wedge1" presStyleLbl="node1" presStyleIdx="0" presStyleCnt="5"/>
      <dgm:spPr/>
    </dgm:pt>
    <dgm:pt modelId="{9DBA02F4-0A17-4E87-A669-B41DD2135365}" type="pres">
      <dgm:prSet presAssocID="{8B0CDF0E-21F0-4554-8AA0-D8A51FF8EE93}" presName="dummy1a" presStyleCnt="0"/>
      <dgm:spPr/>
    </dgm:pt>
    <dgm:pt modelId="{4D56E10C-137E-4EA5-9DF8-031865E0DA23}" type="pres">
      <dgm:prSet presAssocID="{8B0CDF0E-21F0-4554-8AA0-D8A51FF8EE93}" presName="dummy1b" presStyleCnt="0"/>
      <dgm:spPr/>
    </dgm:pt>
    <dgm:pt modelId="{35E083AA-3558-4C2F-A2A0-882B20EFC102}" type="pres">
      <dgm:prSet presAssocID="{8B0CDF0E-21F0-4554-8AA0-D8A51FF8EE9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18589D-12E4-4884-9536-969062DEA7A1}" type="pres">
      <dgm:prSet presAssocID="{8B0CDF0E-21F0-4554-8AA0-D8A51FF8EE93}" presName="wedge2" presStyleLbl="node1" presStyleIdx="1" presStyleCnt="5"/>
      <dgm:spPr/>
    </dgm:pt>
    <dgm:pt modelId="{22A1D4D8-7BCD-4479-BA76-B961997CA2D4}" type="pres">
      <dgm:prSet presAssocID="{8B0CDF0E-21F0-4554-8AA0-D8A51FF8EE93}" presName="dummy2a" presStyleCnt="0"/>
      <dgm:spPr/>
    </dgm:pt>
    <dgm:pt modelId="{80444764-C6A3-4FF4-8388-0DCE8A3AF138}" type="pres">
      <dgm:prSet presAssocID="{8B0CDF0E-21F0-4554-8AA0-D8A51FF8EE93}" presName="dummy2b" presStyleCnt="0"/>
      <dgm:spPr/>
    </dgm:pt>
    <dgm:pt modelId="{5EF199AC-3E88-4801-A56A-110014E93AAB}" type="pres">
      <dgm:prSet presAssocID="{8B0CDF0E-21F0-4554-8AA0-D8A51FF8EE9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7D99BFC-260F-4AB0-ACA6-DA02D123B607}" type="pres">
      <dgm:prSet presAssocID="{8B0CDF0E-21F0-4554-8AA0-D8A51FF8EE93}" presName="wedge3" presStyleLbl="node1" presStyleIdx="2" presStyleCnt="5"/>
      <dgm:spPr/>
    </dgm:pt>
    <dgm:pt modelId="{3754D03B-130A-4764-9020-31FC5E32DA1D}" type="pres">
      <dgm:prSet presAssocID="{8B0CDF0E-21F0-4554-8AA0-D8A51FF8EE93}" presName="dummy3a" presStyleCnt="0"/>
      <dgm:spPr/>
    </dgm:pt>
    <dgm:pt modelId="{39314391-56D6-4BF8-833C-86BA159F60DD}" type="pres">
      <dgm:prSet presAssocID="{8B0CDF0E-21F0-4554-8AA0-D8A51FF8EE93}" presName="dummy3b" presStyleCnt="0"/>
      <dgm:spPr/>
    </dgm:pt>
    <dgm:pt modelId="{86A029AA-81BB-444C-BC76-7DC64FB035D3}" type="pres">
      <dgm:prSet presAssocID="{8B0CDF0E-21F0-4554-8AA0-D8A51FF8EE9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A1EE55-1D9F-495E-BF44-5042535BEA82}" type="pres">
      <dgm:prSet presAssocID="{8B0CDF0E-21F0-4554-8AA0-D8A51FF8EE93}" presName="wedge4" presStyleLbl="node1" presStyleIdx="3" presStyleCnt="5"/>
      <dgm:spPr/>
    </dgm:pt>
    <dgm:pt modelId="{9568709C-4290-4067-9BA0-8003E99AFD62}" type="pres">
      <dgm:prSet presAssocID="{8B0CDF0E-21F0-4554-8AA0-D8A51FF8EE93}" presName="dummy4a" presStyleCnt="0"/>
      <dgm:spPr/>
    </dgm:pt>
    <dgm:pt modelId="{3E8A1542-EA08-40CB-938B-5583DBCC9B22}" type="pres">
      <dgm:prSet presAssocID="{8B0CDF0E-21F0-4554-8AA0-D8A51FF8EE93}" presName="dummy4b" presStyleCnt="0"/>
      <dgm:spPr/>
    </dgm:pt>
    <dgm:pt modelId="{E7949BB9-5C5B-44B7-9D91-C7DDD138BD5B}" type="pres">
      <dgm:prSet presAssocID="{8B0CDF0E-21F0-4554-8AA0-D8A51FF8EE9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36F192-E26B-477C-8F55-6D45075751D4}" type="pres">
      <dgm:prSet presAssocID="{8B0CDF0E-21F0-4554-8AA0-D8A51FF8EE93}" presName="wedge5" presStyleLbl="node1" presStyleIdx="4" presStyleCnt="5"/>
      <dgm:spPr/>
    </dgm:pt>
    <dgm:pt modelId="{20BCA4DB-11E8-4C58-807C-3B6F23C65C7B}" type="pres">
      <dgm:prSet presAssocID="{8B0CDF0E-21F0-4554-8AA0-D8A51FF8EE93}" presName="dummy5a" presStyleCnt="0"/>
      <dgm:spPr/>
    </dgm:pt>
    <dgm:pt modelId="{F4A45707-50C4-4D66-B3A2-EB22968BD4CD}" type="pres">
      <dgm:prSet presAssocID="{8B0CDF0E-21F0-4554-8AA0-D8A51FF8EE93}" presName="dummy5b" presStyleCnt="0"/>
      <dgm:spPr/>
    </dgm:pt>
    <dgm:pt modelId="{45531EC7-E663-471E-A88B-4A423CBE8676}" type="pres">
      <dgm:prSet presAssocID="{8B0CDF0E-21F0-4554-8AA0-D8A51FF8EE9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64D5777-7C35-454B-82F7-C51DE63A77B6}" type="pres">
      <dgm:prSet presAssocID="{62BB1266-77BF-4B0B-AC56-39675C0AE57F}" presName="arrowWedge1" presStyleLbl="fgSibTrans2D1" presStyleIdx="0" presStyleCnt="5"/>
      <dgm:spPr>
        <a:solidFill>
          <a:schemeClr val="accent1">
            <a:lumMod val="75000"/>
          </a:schemeClr>
        </a:solidFill>
      </dgm:spPr>
    </dgm:pt>
    <dgm:pt modelId="{EE0A42F3-8CC3-49A7-9B3C-C171D59F3B2B}" type="pres">
      <dgm:prSet presAssocID="{60A7C5F6-76DD-47C0-BFFF-B0C34CD280E2}" presName="arrowWedge2" presStyleLbl="fgSibTrans2D1" presStyleIdx="1" presStyleCnt="5"/>
      <dgm:spPr>
        <a:solidFill>
          <a:schemeClr val="accent1">
            <a:lumMod val="75000"/>
          </a:schemeClr>
        </a:solidFill>
      </dgm:spPr>
    </dgm:pt>
    <dgm:pt modelId="{AD87B9C9-DD4D-44A3-B741-4219F8536743}" type="pres">
      <dgm:prSet presAssocID="{A3147889-AEDC-4736-8B3C-74204D341BB5}" presName="arrowWedge3" presStyleLbl="fgSibTrans2D1" presStyleIdx="2" presStyleCnt="5"/>
      <dgm:spPr>
        <a:solidFill>
          <a:schemeClr val="accent1">
            <a:lumMod val="75000"/>
          </a:schemeClr>
        </a:solidFill>
      </dgm:spPr>
    </dgm:pt>
    <dgm:pt modelId="{A19546C7-8CBA-46A7-A724-CB1EB5283A95}" type="pres">
      <dgm:prSet presAssocID="{FEFAFCD5-4EF0-4568-8168-B5F9404BC86D}" presName="arrowWedge4" presStyleLbl="fgSibTrans2D1" presStyleIdx="3" presStyleCnt="5"/>
      <dgm:spPr>
        <a:solidFill>
          <a:schemeClr val="accent1">
            <a:lumMod val="75000"/>
          </a:schemeClr>
        </a:solidFill>
      </dgm:spPr>
    </dgm:pt>
    <dgm:pt modelId="{64D1EEF7-1682-4B20-8D02-10F6AB82D4EF}" type="pres">
      <dgm:prSet presAssocID="{E9CF4BE9-244D-410E-AE73-3E46535CAA88}" presName="arrowWedge5" presStyleLbl="fgSibTrans2D1" presStyleIdx="4" presStyleCnt="5"/>
      <dgm:spPr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F62BAD04-AD36-4769-908B-A0AEFE7AB759}" srcId="{8B0CDF0E-21F0-4554-8AA0-D8A51FF8EE93}" destId="{E44FAD83-4661-487B-81BE-F900274011F5}" srcOrd="3" destOrd="0" parTransId="{DEB8A202-4C0D-4A60-9E31-3F940BFA3CF4}" sibTransId="{FEFAFCD5-4EF0-4568-8168-B5F9404BC86D}"/>
    <dgm:cxn modelId="{2B5F650A-5ECB-4D3F-8567-4D7E5F4FBEE3}" type="presOf" srcId="{FA337153-34D8-41B0-9D69-8560C74395C4}" destId="{35E083AA-3558-4C2F-A2A0-882B20EFC102}" srcOrd="1" destOrd="0" presId="urn:microsoft.com/office/officeart/2005/8/layout/cycle8"/>
    <dgm:cxn modelId="{F0EEC30A-9C7B-40EE-8692-B4A258E00036}" type="presOf" srcId="{6893207E-9B33-4B5E-B4F6-55E25CA8C865}" destId="{E136F192-E26B-477C-8F55-6D45075751D4}" srcOrd="0" destOrd="0" presId="urn:microsoft.com/office/officeart/2005/8/layout/cycle8"/>
    <dgm:cxn modelId="{83D48D29-04E3-4F2C-90AD-13A7D8A13F82}" type="presOf" srcId="{FA337153-34D8-41B0-9D69-8560C74395C4}" destId="{C5E075AA-8657-4175-B4DE-678BB3E6D67A}" srcOrd="0" destOrd="0" presId="urn:microsoft.com/office/officeart/2005/8/layout/cycle8"/>
    <dgm:cxn modelId="{BBD18A32-68F1-4669-ADE5-98BEBCE0E7DA}" srcId="{8B0CDF0E-21F0-4554-8AA0-D8A51FF8EE93}" destId="{6893207E-9B33-4B5E-B4F6-55E25CA8C865}" srcOrd="4" destOrd="0" parTransId="{A1699080-A559-48DA-B292-F1401BCC0B97}" sibTransId="{E9CF4BE9-244D-410E-AE73-3E46535CAA88}"/>
    <dgm:cxn modelId="{B3713F38-E941-4875-9239-C44EDB294F4B}" type="presOf" srcId="{E44FAD83-4661-487B-81BE-F900274011F5}" destId="{B3A1EE55-1D9F-495E-BF44-5042535BEA82}" srcOrd="0" destOrd="0" presId="urn:microsoft.com/office/officeart/2005/8/layout/cycle8"/>
    <dgm:cxn modelId="{9D804246-7EDB-4D13-8F93-587AF387F71B}" type="presOf" srcId="{C6DDB6D0-A50F-4F19-A92A-0C2990F5106F}" destId="{A7D99BFC-260F-4AB0-ACA6-DA02D123B607}" srcOrd="0" destOrd="0" presId="urn:microsoft.com/office/officeart/2005/8/layout/cycle8"/>
    <dgm:cxn modelId="{BBECA96E-DB24-4006-BB2D-472D31D9255A}" type="presOf" srcId="{50AD9893-A096-4BA2-8EA9-1C07E3F59780}" destId="{5EF199AC-3E88-4801-A56A-110014E93AAB}" srcOrd="1" destOrd="0" presId="urn:microsoft.com/office/officeart/2005/8/layout/cycle8"/>
    <dgm:cxn modelId="{1E22D58E-3EA5-417A-AB1C-AB9CBAC6F950}" srcId="{8B0CDF0E-21F0-4554-8AA0-D8A51FF8EE93}" destId="{50AD9893-A096-4BA2-8EA9-1C07E3F59780}" srcOrd="1" destOrd="0" parTransId="{DC651AC4-53A6-4FB8-879F-C2B40C99790C}" sibTransId="{60A7C5F6-76DD-47C0-BFFF-B0C34CD280E2}"/>
    <dgm:cxn modelId="{E972E595-444F-421B-AE64-44FAE1A1604A}" type="presOf" srcId="{8B0CDF0E-21F0-4554-8AA0-D8A51FF8EE93}" destId="{53A56C13-7438-4CCF-A3FE-88D0D4510AEA}" srcOrd="0" destOrd="0" presId="urn:microsoft.com/office/officeart/2005/8/layout/cycle8"/>
    <dgm:cxn modelId="{700274D5-1AD2-42DD-B691-C03A955CCFD8}" type="presOf" srcId="{E44FAD83-4661-487B-81BE-F900274011F5}" destId="{E7949BB9-5C5B-44B7-9D91-C7DDD138BD5B}" srcOrd="1" destOrd="0" presId="urn:microsoft.com/office/officeart/2005/8/layout/cycle8"/>
    <dgm:cxn modelId="{35EBB5DA-E50B-46E1-8E88-61B730EA2D63}" type="presOf" srcId="{50AD9893-A096-4BA2-8EA9-1C07E3F59780}" destId="{FC18589D-12E4-4884-9536-969062DEA7A1}" srcOrd="0" destOrd="0" presId="urn:microsoft.com/office/officeart/2005/8/layout/cycle8"/>
    <dgm:cxn modelId="{E3E2FDE3-EBEE-4DE6-AA49-7F4F6CB04413}" type="presOf" srcId="{6893207E-9B33-4B5E-B4F6-55E25CA8C865}" destId="{45531EC7-E663-471E-A88B-4A423CBE8676}" srcOrd="1" destOrd="0" presId="urn:microsoft.com/office/officeart/2005/8/layout/cycle8"/>
    <dgm:cxn modelId="{A7ED52E4-AE29-4FED-9351-601387596FDC}" type="presOf" srcId="{C6DDB6D0-A50F-4F19-A92A-0C2990F5106F}" destId="{86A029AA-81BB-444C-BC76-7DC64FB035D3}" srcOrd="1" destOrd="0" presId="urn:microsoft.com/office/officeart/2005/8/layout/cycle8"/>
    <dgm:cxn modelId="{7479F3E7-2E02-4A31-8B5C-94672F6F3410}" srcId="{8B0CDF0E-21F0-4554-8AA0-D8A51FF8EE93}" destId="{FA337153-34D8-41B0-9D69-8560C74395C4}" srcOrd="0" destOrd="0" parTransId="{AB2229CB-AD7E-4DFC-8476-2892A2BD8885}" sibTransId="{62BB1266-77BF-4B0B-AC56-39675C0AE57F}"/>
    <dgm:cxn modelId="{ACD296FD-CC1E-4829-B4AC-45767377A7E6}" srcId="{8B0CDF0E-21F0-4554-8AA0-D8A51FF8EE93}" destId="{C6DDB6D0-A50F-4F19-A92A-0C2990F5106F}" srcOrd="2" destOrd="0" parTransId="{C63AE5EF-562C-47AC-9C76-D60D447F8078}" sibTransId="{A3147889-AEDC-4736-8B3C-74204D341BB5}"/>
    <dgm:cxn modelId="{34C7C0AD-301C-4A8B-BA8C-512EDFEBFA19}" type="presParOf" srcId="{53A56C13-7438-4CCF-A3FE-88D0D4510AEA}" destId="{C5E075AA-8657-4175-B4DE-678BB3E6D67A}" srcOrd="0" destOrd="0" presId="urn:microsoft.com/office/officeart/2005/8/layout/cycle8"/>
    <dgm:cxn modelId="{07284F59-4AE8-4AF5-A432-CF74B383885F}" type="presParOf" srcId="{53A56C13-7438-4CCF-A3FE-88D0D4510AEA}" destId="{9DBA02F4-0A17-4E87-A669-B41DD2135365}" srcOrd="1" destOrd="0" presId="urn:microsoft.com/office/officeart/2005/8/layout/cycle8"/>
    <dgm:cxn modelId="{0C5EF9BA-9FDF-426E-B971-973BACD55E05}" type="presParOf" srcId="{53A56C13-7438-4CCF-A3FE-88D0D4510AEA}" destId="{4D56E10C-137E-4EA5-9DF8-031865E0DA23}" srcOrd="2" destOrd="0" presId="urn:microsoft.com/office/officeart/2005/8/layout/cycle8"/>
    <dgm:cxn modelId="{4D7E3355-9085-4995-983C-994DC8100B4C}" type="presParOf" srcId="{53A56C13-7438-4CCF-A3FE-88D0D4510AEA}" destId="{35E083AA-3558-4C2F-A2A0-882B20EFC102}" srcOrd="3" destOrd="0" presId="urn:microsoft.com/office/officeart/2005/8/layout/cycle8"/>
    <dgm:cxn modelId="{05CCF96E-D45C-4440-AE6F-3CDE292C9ECA}" type="presParOf" srcId="{53A56C13-7438-4CCF-A3FE-88D0D4510AEA}" destId="{FC18589D-12E4-4884-9536-969062DEA7A1}" srcOrd="4" destOrd="0" presId="urn:microsoft.com/office/officeart/2005/8/layout/cycle8"/>
    <dgm:cxn modelId="{48995C5B-4DE1-44AB-A46C-A2619B172F9C}" type="presParOf" srcId="{53A56C13-7438-4CCF-A3FE-88D0D4510AEA}" destId="{22A1D4D8-7BCD-4479-BA76-B961997CA2D4}" srcOrd="5" destOrd="0" presId="urn:microsoft.com/office/officeart/2005/8/layout/cycle8"/>
    <dgm:cxn modelId="{B862BCBC-2F2C-47E2-AC8B-E2169C133E80}" type="presParOf" srcId="{53A56C13-7438-4CCF-A3FE-88D0D4510AEA}" destId="{80444764-C6A3-4FF4-8388-0DCE8A3AF138}" srcOrd="6" destOrd="0" presId="urn:microsoft.com/office/officeart/2005/8/layout/cycle8"/>
    <dgm:cxn modelId="{0B91E8FF-557F-44C7-804A-2DFA5F317341}" type="presParOf" srcId="{53A56C13-7438-4CCF-A3FE-88D0D4510AEA}" destId="{5EF199AC-3E88-4801-A56A-110014E93AAB}" srcOrd="7" destOrd="0" presId="urn:microsoft.com/office/officeart/2005/8/layout/cycle8"/>
    <dgm:cxn modelId="{6F0BF7D3-FA9C-446A-9113-CB8C94F6B478}" type="presParOf" srcId="{53A56C13-7438-4CCF-A3FE-88D0D4510AEA}" destId="{A7D99BFC-260F-4AB0-ACA6-DA02D123B607}" srcOrd="8" destOrd="0" presId="urn:microsoft.com/office/officeart/2005/8/layout/cycle8"/>
    <dgm:cxn modelId="{37A89999-4221-4D18-AC36-975EED0D44F1}" type="presParOf" srcId="{53A56C13-7438-4CCF-A3FE-88D0D4510AEA}" destId="{3754D03B-130A-4764-9020-31FC5E32DA1D}" srcOrd="9" destOrd="0" presId="urn:microsoft.com/office/officeart/2005/8/layout/cycle8"/>
    <dgm:cxn modelId="{2EFE61AF-8772-4159-8F99-05B8292D0E4E}" type="presParOf" srcId="{53A56C13-7438-4CCF-A3FE-88D0D4510AEA}" destId="{39314391-56D6-4BF8-833C-86BA159F60DD}" srcOrd="10" destOrd="0" presId="urn:microsoft.com/office/officeart/2005/8/layout/cycle8"/>
    <dgm:cxn modelId="{99D63826-417C-4502-8F31-B8F95EE323E8}" type="presParOf" srcId="{53A56C13-7438-4CCF-A3FE-88D0D4510AEA}" destId="{86A029AA-81BB-444C-BC76-7DC64FB035D3}" srcOrd="11" destOrd="0" presId="urn:microsoft.com/office/officeart/2005/8/layout/cycle8"/>
    <dgm:cxn modelId="{1E1EB65D-8783-473C-A68C-F1F2FCF86555}" type="presParOf" srcId="{53A56C13-7438-4CCF-A3FE-88D0D4510AEA}" destId="{B3A1EE55-1D9F-495E-BF44-5042535BEA82}" srcOrd="12" destOrd="0" presId="urn:microsoft.com/office/officeart/2005/8/layout/cycle8"/>
    <dgm:cxn modelId="{6A472B4E-2E18-4890-81B0-F0BA6346E043}" type="presParOf" srcId="{53A56C13-7438-4CCF-A3FE-88D0D4510AEA}" destId="{9568709C-4290-4067-9BA0-8003E99AFD62}" srcOrd="13" destOrd="0" presId="urn:microsoft.com/office/officeart/2005/8/layout/cycle8"/>
    <dgm:cxn modelId="{50C26295-4DBA-416E-9A0C-1A0CDF6415D2}" type="presParOf" srcId="{53A56C13-7438-4CCF-A3FE-88D0D4510AEA}" destId="{3E8A1542-EA08-40CB-938B-5583DBCC9B22}" srcOrd="14" destOrd="0" presId="urn:microsoft.com/office/officeart/2005/8/layout/cycle8"/>
    <dgm:cxn modelId="{50DC38E6-4C3B-42BE-A4C9-C7090E85CB98}" type="presParOf" srcId="{53A56C13-7438-4CCF-A3FE-88D0D4510AEA}" destId="{E7949BB9-5C5B-44B7-9D91-C7DDD138BD5B}" srcOrd="15" destOrd="0" presId="urn:microsoft.com/office/officeart/2005/8/layout/cycle8"/>
    <dgm:cxn modelId="{91FC5D12-B8B1-40CF-99D2-BB56B955A296}" type="presParOf" srcId="{53A56C13-7438-4CCF-A3FE-88D0D4510AEA}" destId="{E136F192-E26B-477C-8F55-6D45075751D4}" srcOrd="16" destOrd="0" presId="urn:microsoft.com/office/officeart/2005/8/layout/cycle8"/>
    <dgm:cxn modelId="{ED03C193-23BB-49EF-BD0D-0A903CC0129D}" type="presParOf" srcId="{53A56C13-7438-4CCF-A3FE-88D0D4510AEA}" destId="{20BCA4DB-11E8-4C58-807C-3B6F23C65C7B}" srcOrd="17" destOrd="0" presId="urn:microsoft.com/office/officeart/2005/8/layout/cycle8"/>
    <dgm:cxn modelId="{CB1397FB-9D5B-4DB7-A5E7-8AE1092B63FC}" type="presParOf" srcId="{53A56C13-7438-4CCF-A3FE-88D0D4510AEA}" destId="{F4A45707-50C4-4D66-B3A2-EB22968BD4CD}" srcOrd="18" destOrd="0" presId="urn:microsoft.com/office/officeart/2005/8/layout/cycle8"/>
    <dgm:cxn modelId="{39482953-4587-4AC8-9A24-22FCF0C0B2D9}" type="presParOf" srcId="{53A56C13-7438-4CCF-A3FE-88D0D4510AEA}" destId="{45531EC7-E663-471E-A88B-4A423CBE8676}" srcOrd="19" destOrd="0" presId="urn:microsoft.com/office/officeart/2005/8/layout/cycle8"/>
    <dgm:cxn modelId="{A86047FA-FDB5-4992-AF5A-D1080B04843B}" type="presParOf" srcId="{53A56C13-7438-4CCF-A3FE-88D0D4510AEA}" destId="{364D5777-7C35-454B-82F7-C51DE63A77B6}" srcOrd="20" destOrd="0" presId="urn:microsoft.com/office/officeart/2005/8/layout/cycle8"/>
    <dgm:cxn modelId="{12548B06-9EB2-4019-A6B3-4B8C77612C0E}" type="presParOf" srcId="{53A56C13-7438-4CCF-A3FE-88D0D4510AEA}" destId="{EE0A42F3-8CC3-49A7-9B3C-C171D59F3B2B}" srcOrd="21" destOrd="0" presId="urn:microsoft.com/office/officeart/2005/8/layout/cycle8"/>
    <dgm:cxn modelId="{25D20F4D-B888-4436-A625-904F87EEDCD2}" type="presParOf" srcId="{53A56C13-7438-4CCF-A3FE-88D0D4510AEA}" destId="{AD87B9C9-DD4D-44A3-B741-4219F8536743}" srcOrd="22" destOrd="0" presId="urn:microsoft.com/office/officeart/2005/8/layout/cycle8"/>
    <dgm:cxn modelId="{D4115986-F8FC-463F-BAFE-797FD6E5C9E9}" type="presParOf" srcId="{53A56C13-7438-4CCF-A3FE-88D0D4510AEA}" destId="{A19546C7-8CBA-46A7-A724-CB1EB5283A95}" srcOrd="23" destOrd="0" presId="urn:microsoft.com/office/officeart/2005/8/layout/cycle8"/>
    <dgm:cxn modelId="{2330CA8A-F3CF-4893-AAB7-2BF82DCED955}" type="presParOf" srcId="{53A56C13-7438-4CCF-A3FE-88D0D4510AEA}" destId="{64D1EEF7-1682-4B20-8D02-10F6AB82D4E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0CDF0E-21F0-4554-8AA0-D8A51FF8EE9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A337153-34D8-41B0-9D69-8560C74395C4}">
      <dgm:prSet phldrT="[Text]" custT="1"/>
      <dgm:spPr>
        <a:solidFill>
          <a:srgbClr val="FF9E9E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Privacy</a:t>
          </a:r>
          <a:r>
            <a:rPr lang="en-US" sz="1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Issues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229CB-AD7E-4DFC-8476-2892A2BD8885}" type="parTrans" cxnId="{7479F3E7-2E02-4A31-8B5C-94672F6F341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B1266-77BF-4B0B-AC56-39675C0AE57F}" type="sibTrans" cxnId="{7479F3E7-2E02-4A31-8B5C-94672F6F341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4FAD83-4661-487B-81BE-F900274011F5}">
      <dgm:prSet phldrT="[Text]" custT="1"/>
      <dgm:spPr>
        <a:solidFill>
          <a:srgbClr val="FFC098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and Maintenance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B8A202-4C0D-4A60-9E31-3F940BFA3CF4}" type="parTrans" cxnId="{F62BAD04-AD36-4769-908B-A0AEFE7AB759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AFCD5-4EF0-4568-8168-B5F9404BC86D}" type="sibTrans" cxnId="{F62BAD04-AD36-4769-908B-A0AEFE7AB759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3207E-9B33-4B5E-B4F6-55E25CA8C865}">
      <dgm:prSet phldrT="[Text]" custT="1"/>
      <dgm:spPr>
        <a:solidFill>
          <a:srgbClr val="ABBAFF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sz="1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Concerns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699080-A559-48DA-B292-F1401BCC0B97}" type="parTrans" cxnId="{BBD18A32-68F1-4669-ADE5-98BEBCE0E7D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CF4BE9-244D-410E-AE73-3E46535CAA88}" type="sibTrans" cxnId="{BBD18A32-68F1-4669-ADE5-98BEBCE0E7D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D9893-A096-4BA2-8EA9-1C07E3F59780}">
      <dgm:prSet phldrT="[Text]" custT="1"/>
      <dgm:spPr>
        <a:solidFill>
          <a:srgbClr val="B5E99E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Overload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51AC4-53A6-4FB8-879F-C2B40C99790C}" type="parTrans" cxnId="{1E22D58E-3EA5-417A-AB1C-AB9CBAC6F95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A7C5F6-76DD-47C0-BFFF-B0C34CD280E2}" type="sibTrans" cxnId="{1E22D58E-3EA5-417A-AB1C-AB9CBAC6F95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DB6D0-A50F-4F19-A92A-0C2990F5106F}">
      <dgm:prSet phldrT="[Text]" custT="1"/>
      <dgm:spPr>
        <a:solidFill>
          <a:srgbClr val="FFA7DD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</a:t>
          </a:r>
          <a:r>
            <a:rPr lang="en-US" sz="16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Costs</a:t>
          </a:r>
          <a:endParaRPr lang="en-IN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AE5EF-562C-47AC-9C76-D60D447F8078}" type="parTrans" cxnId="{ACD296FD-CC1E-4829-B4AC-45767377A7E6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147889-AEDC-4736-8B3C-74204D341BB5}" type="sibTrans" cxnId="{ACD296FD-CC1E-4829-B4AC-45767377A7E6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56C13-7438-4CCF-A3FE-88D0D4510AEA}" type="pres">
      <dgm:prSet presAssocID="{8B0CDF0E-21F0-4554-8AA0-D8A51FF8EE93}" presName="compositeShape" presStyleCnt="0">
        <dgm:presLayoutVars>
          <dgm:chMax val="7"/>
          <dgm:dir/>
          <dgm:resizeHandles val="exact"/>
        </dgm:presLayoutVars>
      </dgm:prSet>
      <dgm:spPr/>
    </dgm:pt>
    <dgm:pt modelId="{C5E075AA-8657-4175-B4DE-678BB3E6D67A}" type="pres">
      <dgm:prSet presAssocID="{8B0CDF0E-21F0-4554-8AA0-D8A51FF8EE93}" presName="wedge1" presStyleLbl="node1" presStyleIdx="0" presStyleCnt="5"/>
      <dgm:spPr/>
    </dgm:pt>
    <dgm:pt modelId="{9DBA02F4-0A17-4E87-A669-B41DD2135365}" type="pres">
      <dgm:prSet presAssocID="{8B0CDF0E-21F0-4554-8AA0-D8A51FF8EE93}" presName="dummy1a" presStyleCnt="0"/>
      <dgm:spPr/>
    </dgm:pt>
    <dgm:pt modelId="{4D56E10C-137E-4EA5-9DF8-031865E0DA23}" type="pres">
      <dgm:prSet presAssocID="{8B0CDF0E-21F0-4554-8AA0-D8A51FF8EE93}" presName="dummy1b" presStyleCnt="0"/>
      <dgm:spPr/>
    </dgm:pt>
    <dgm:pt modelId="{35E083AA-3558-4C2F-A2A0-882B20EFC102}" type="pres">
      <dgm:prSet presAssocID="{8B0CDF0E-21F0-4554-8AA0-D8A51FF8EE93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C18589D-12E4-4884-9536-969062DEA7A1}" type="pres">
      <dgm:prSet presAssocID="{8B0CDF0E-21F0-4554-8AA0-D8A51FF8EE93}" presName="wedge2" presStyleLbl="node1" presStyleIdx="1" presStyleCnt="5"/>
      <dgm:spPr/>
    </dgm:pt>
    <dgm:pt modelId="{22A1D4D8-7BCD-4479-BA76-B961997CA2D4}" type="pres">
      <dgm:prSet presAssocID="{8B0CDF0E-21F0-4554-8AA0-D8A51FF8EE93}" presName="dummy2a" presStyleCnt="0"/>
      <dgm:spPr/>
    </dgm:pt>
    <dgm:pt modelId="{80444764-C6A3-4FF4-8388-0DCE8A3AF138}" type="pres">
      <dgm:prSet presAssocID="{8B0CDF0E-21F0-4554-8AA0-D8A51FF8EE93}" presName="dummy2b" presStyleCnt="0"/>
      <dgm:spPr/>
    </dgm:pt>
    <dgm:pt modelId="{5EF199AC-3E88-4801-A56A-110014E93AAB}" type="pres">
      <dgm:prSet presAssocID="{8B0CDF0E-21F0-4554-8AA0-D8A51FF8EE93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7D99BFC-260F-4AB0-ACA6-DA02D123B607}" type="pres">
      <dgm:prSet presAssocID="{8B0CDF0E-21F0-4554-8AA0-D8A51FF8EE93}" presName="wedge3" presStyleLbl="node1" presStyleIdx="2" presStyleCnt="5"/>
      <dgm:spPr/>
    </dgm:pt>
    <dgm:pt modelId="{3754D03B-130A-4764-9020-31FC5E32DA1D}" type="pres">
      <dgm:prSet presAssocID="{8B0CDF0E-21F0-4554-8AA0-D8A51FF8EE93}" presName="dummy3a" presStyleCnt="0"/>
      <dgm:spPr/>
    </dgm:pt>
    <dgm:pt modelId="{39314391-56D6-4BF8-833C-86BA159F60DD}" type="pres">
      <dgm:prSet presAssocID="{8B0CDF0E-21F0-4554-8AA0-D8A51FF8EE93}" presName="dummy3b" presStyleCnt="0"/>
      <dgm:spPr/>
    </dgm:pt>
    <dgm:pt modelId="{86A029AA-81BB-444C-BC76-7DC64FB035D3}" type="pres">
      <dgm:prSet presAssocID="{8B0CDF0E-21F0-4554-8AA0-D8A51FF8EE93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3A1EE55-1D9F-495E-BF44-5042535BEA82}" type="pres">
      <dgm:prSet presAssocID="{8B0CDF0E-21F0-4554-8AA0-D8A51FF8EE93}" presName="wedge4" presStyleLbl="node1" presStyleIdx="3" presStyleCnt="5"/>
      <dgm:spPr/>
    </dgm:pt>
    <dgm:pt modelId="{9568709C-4290-4067-9BA0-8003E99AFD62}" type="pres">
      <dgm:prSet presAssocID="{8B0CDF0E-21F0-4554-8AA0-D8A51FF8EE93}" presName="dummy4a" presStyleCnt="0"/>
      <dgm:spPr/>
    </dgm:pt>
    <dgm:pt modelId="{3E8A1542-EA08-40CB-938B-5583DBCC9B22}" type="pres">
      <dgm:prSet presAssocID="{8B0CDF0E-21F0-4554-8AA0-D8A51FF8EE93}" presName="dummy4b" presStyleCnt="0"/>
      <dgm:spPr/>
    </dgm:pt>
    <dgm:pt modelId="{E7949BB9-5C5B-44B7-9D91-C7DDD138BD5B}" type="pres">
      <dgm:prSet presAssocID="{8B0CDF0E-21F0-4554-8AA0-D8A51FF8EE93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36F192-E26B-477C-8F55-6D45075751D4}" type="pres">
      <dgm:prSet presAssocID="{8B0CDF0E-21F0-4554-8AA0-D8A51FF8EE93}" presName="wedge5" presStyleLbl="node1" presStyleIdx="4" presStyleCnt="5"/>
      <dgm:spPr/>
    </dgm:pt>
    <dgm:pt modelId="{20BCA4DB-11E8-4C58-807C-3B6F23C65C7B}" type="pres">
      <dgm:prSet presAssocID="{8B0CDF0E-21F0-4554-8AA0-D8A51FF8EE93}" presName="dummy5a" presStyleCnt="0"/>
      <dgm:spPr/>
    </dgm:pt>
    <dgm:pt modelId="{F4A45707-50C4-4D66-B3A2-EB22968BD4CD}" type="pres">
      <dgm:prSet presAssocID="{8B0CDF0E-21F0-4554-8AA0-D8A51FF8EE93}" presName="dummy5b" presStyleCnt="0"/>
      <dgm:spPr/>
    </dgm:pt>
    <dgm:pt modelId="{45531EC7-E663-471E-A88B-4A423CBE8676}" type="pres">
      <dgm:prSet presAssocID="{8B0CDF0E-21F0-4554-8AA0-D8A51FF8EE93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64D5777-7C35-454B-82F7-C51DE63A77B6}" type="pres">
      <dgm:prSet presAssocID="{62BB1266-77BF-4B0B-AC56-39675C0AE57F}" presName="arrowWedge1" presStyleLbl="fgSibTrans2D1" presStyleIdx="0" presStyleCnt="5"/>
      <dgm:spPr>
        <a:solidFill>
          <a:schemeClr val="accent1">
            <a:lumMod val="75000"/>
          </a:schemeClr>
        </a:solidFill>
      </dgm:spPr>
    </dgm:pt>
    <dgm:pt modelId="{EE0A42F3-8CC3-49A7-9B3C-C171D59F3B2B}" type="pres">
      <dgm:prSet presAssocID="{60A7C5F6-76DD-47C0-BFFF-B0C34CD280E2}" presName="arrowWedge2" presStyleLbl="fgSibTrans2D1" presStyleIdx="1" presStyleCnt="5"/>
      <dgm:spPr>
        <a:solidFill>
          <a:schemeClr val="accent1">
            <a:lumMod val="75000"/>
          </a:schemeClr>
        </a:solidFill>
      </dgm:spPr>
    </dgm:pt>
    <dgm:pt modelId="{AD87B9C9-DD4D-44A3-B741-4219F8536743}" type="pres">
      <dgm:prSet presAssocID="{A3147889-AEDC-4736-8B3C-74204D341BB5}" presName="arrowWedge3" presStyleLbl="fgSibTrans2D1" presStyleIdx="2" presStyleCnt="5"/>
      <dgm:spPr>
        <a:solidFill>
          <a:schemeClr val="accent1">
            <a:lumMod val="75000"/>
          </a:schemeClr>
        </a:solidFill>
      </dgm:spPr>
    </dgm:pt>
    <dgm:pt modelId="{A19546C7-8CBA-46A7-A724-CB1EB5283A95}" type="pres">
      <dgm:prSet presAssocID="{FEFAFCD5-4EF0-4568-8168-B5F9404BC86D}" presName="arrowWedge4" presStyleLbl="fgSibTrans2D1" presStyleIdx="3" presStyleCnt="5"/>
      <dgm:spPr>
        <a:solidFill>
          <a:schemeClr val="accent1">
            <a:lumMod val="75000"/>
          </a:schemeClr>
        </a:solidFill>
      </dgm:spPr>
    </dgm:pt>
    <dgm:pt modelId="{64D1EEF7-1682-4B20-8D02-10F6AB82D4EF}" type="pres">
      <dgm:prSet presAssocID="{E9CF4BE9-244D-410E-AE73-3E46535CAA88}" presName="arrowWedge5" presStyleLbl="fgSibTrans2D1" presStyleIdx="4" presStyleCnt="5"/>
      <dgm:spPr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F62BAD04-AD36-4769-908B-A0AEFE7AB759}" srcId="{8B0CDF0E-21F0-4554-8AA0-D8A51FF8EE93}" destId="{E44FAD83-4661-487B-81BE-F900274011F5}" srcOrd="3" destOrd="0" parTransId="{DEB8A202-4C0D-4A60-9E31-3F940BFA3CF4}" sibTransId="{FEFAFCD5-4EF0-4568-8168-B5F9404BC86D}"/>
    <dgm:cxn modelId="{2B5F650A-5ECB-4D3F-8567-4D7E5F4FBEE3}" type="presOf" srcId="{FA337153-34D8-41B0-9D69-8560C74395C4}" destId="{35E083AA-3558-4C2F-A2A0-882B20EFC102}" srcOrd="1" destOrd="0" presId="urn:microsoft.com/office/officeart/2005/8/layout/cycle8"/>
    <dgm:cxn modelId="{F0EEC30A-9C7B-40EE-8692-B4A258E00036}" type="presOf" srcId="{6893207E-9B33-4B5E-B4F6-55E25CA8C865}" destId="{E136F192-E26B-477C-8F55-6D45075751D4}" srcOrd="0" destOrd="0" presId="urn:microsoft.com/office/officeart/2005/8/layout/cycle8"/>
    <dgm:cxn modelId="{83D48D29-04E3-4F2C-90AD-13A7D8A13F82}" type="presOf" srcId="{FA337153-34D8-41B0-9D69-8560C74395C4}" destId="{C5E075AA-8657-4175-B4DE-678BB3E6D67A}" srcOrd="0" destOrd="0" presId="urn:microsoft.com/office/officeart/2005/8/layout/cycle8"/>
    <dgm:cxn modelId="{BBD18A32-68F1-4669-ADE5-98BEBCE0E7DA}" srcId="{8B0CDF0E-21F0-4554-8AA0-D8A51FF8EE93}" destId="{6893207E-9B33-4B5E-B4F6-55E25CA8C865}" srcOrd="4" destOrd="0" parTransId="{A1699080-A559-48DA-B292-F1401BCC0B97}" sibTransId="{E9CF4BE9-244D-410E-AE73-3E46535CAA88}"/>
    <dgm:cxn modelId="{B3713F38-E941-4875-9239-C44EDB294F4B}" type="presOf" srcId="{E44FAD83-4661-487B-81BE-F900274011F5}" destId="{B3A1EE55-1D9F-495E-BF44-5042535BEA82}" srcOrd="0" destOrd="0" presId="urn:microsoft.com/office/officeart/2005/8/layout/cycle8"/>
    <dgm:cxn modelId="{9D804246-7EDB-4D13-8F93-587AF387F71B}" type="presOf" srcId="{C6DDB6D0-A50F-4F19-A92A-0C2990F5106F}" destId="{A7D99BFC-260F-4AB0-ACA6-DA02D123B607}" srcOrd="0" destOrd="0" presId="urn:microsoft.com/office/officeart/2005/8/layout/cycle8"/>
    <dgm:cxn modelId="{BBECA96E-DB24-4006-BB2D-472D31D9255A}" type="presOf" srcId="{50AD9893-A096-4BA2-8EA9-1C07E3F59780}" destId="{5EF199AC-3E88-4801-A56A-110014E93AAB}" srcOrd="1" destOrd="0" presId="urn:microsoft.com/office/officeart/2005/8/layout/cycle8"/>
    <dgm:cxn modelId="{1E22D58E-3EA5-417A-AB1C-AB9CBAC6F950}" srcId="{8B0CDF0E-21F0-4554-8AA0-D8A51FF8EE93}" destId="{50AD9893-A096-4BA2-8EA9-1C07E3F59780}" srcOrd="1" destOrd="0" parTransId="{DC651AC4-53A6-4FB8-879F-C2B40C99790C}" sibTransId="{60A7C5F6-76DD-47C0-BFFF-B0C34CD280E2}"/>
    <dgm:cxn modelId="{E972E595-444F-421B-AE64-44FAE1A1604A}" type="presOf" srcId="{8B0CDF0E-21F0-4554-8AA0-D8A51FF8EE93}" destId="{53A56C13-7438-4CCF-A3FE-88D0D4510AEA}" srcOrd="0" destOrd="0" presId="urn:microsoft.com/office/officeart/2005/8/layout/cycle8"/>
    <dgm:cxn modelId="{700274D5-1AD2-42DD-B691-C03A955CCFD8}" type="presOf" srcId="{E44FAD83-4661-487B-81BE-F900274011F5}" destId="{E7949BB9-5C5B-44B7-9D91-C7DDD138BD5B}" srcOrd="1" destOrd="0" presId="urn:microsoft.com/office/officeart/2005/8/layout/cycle8"/>
    <dgm:cxn modelId="{35EBB5DA-E50B-46E1-8E88-61B730EA2D63}" type="presOf" srcId="{50AD9893-A096-4BA2-8EA9-1C07E3F59780}" destId="{FC18589D-12E4-4884-9536-969062DEA7A1}" srcOrd="0" destOrd="0" presId="urn:microsoft.com/office/officeart/2005/8/layout/cycle8"/>
    <dgm:cxn modelId="{E3E2FDE3-EBEE-4DE6-AA49-7F4F6CB04413}" type="presOf" srcId="{6893207E-9B33-4B5E-B4F6-55E25CA8C865}" destId="{45531EC7-E663-471E-A88B-4A423CBE8676}" srcOrd="1" destOrd="0" presId="urn:microsoft.com/office/officeart/2005/8/layout/cycle8"/>
    <dgm:cxn modelId="{A7ED52E4-AE29-4FED-9351-601387596FDC}" type="presOf" srcId="{C6DDB6D0-A50F-4F19-A92A-0C2990F5106F}" destId="{86A029AA-81BB-444C-BC76-7DC64FB035D3}" srcOrd="1" destOrd="0" presId="urn:microsoft.com/office/officeart/2005/8/layout/cycle8"/>
    <dgm:cxn modelId="{7479F3E7-2E02-4A31-8B5C-94672F6F3410}" srcId="{8B0CDF0E-21F0-4554-8AA0-D8A51FF8EE93}" destId="{FA337153-34D8-41B0-9D69-8560C74395C4}" srcOrd="0" destOrd="0" parTransId="{AB2229CB-AD7E-4DFC-8476-2892A2BD8885}" sibTransId="{62BB1266-77BF-4B0B-AC56-39675C0AE57F}"/>
    <dgm:cxn modelId="{ACD296FD-CC1E-4829-B4AC-45767377A7E6}" srcId="{8B0CDF0E-21F0-4554-8AA0-D8A51FF8EE93}" destId="{C6DDB6D0-A50F-4F19-A92A-0C2990F5106F}" srcOrd="2" destOrd="0" parTransId="{C63AE5EF-562C-47AC-9C76-D60D447F8078}" sibTransId="{A3147889-AEDC-4736-8B3C-74204D341BB5}"/>
    <dgm:cxn modelId="{34C7C0AD-301C-4A8B-BA8C-512EDFEBFA19}" type="presParOf" srcId="{53A56C13-7438-4CCF-A3FE-88D0D4510AEA}" destId="{C5E075AA-8657-4175-B4DE-678BB3E6D67A}" srcOrd="0" destOrd="0" presId="urn:microsoft.com/office/officeart/2005/8/layout/cycle8"/>
    <dgm:cxn modelId="{07284F59-4AE8-4AF5-A432-CF74B383885F}" type="presParOf" srcId="{53A56C13-7438-4CCF-A3FE-88D0D4510AEA}" destId="{9DBA02F4-0A17-4E87-A669-B41DD2135365}" srcOrd="1" destOrd="0" presId="urn:microsoft.com/office/officeart/2005/8/layout/cycle8"/>
    <dgm:cxn modelId="{0C5EF9BA-9FDF-426E-B971-973BACD55E05}" type="presParOf" srcId="{53A56C13-7438-4CCF-A3FE-88D0D4510AEA}" destId="{4D56E10C-137E-4EA5-9DF8-031865E0DA23}" srcOrd="2" destOrd="0" presId="urn:microsoft.com/office/officeart/2005/8/layout/cycle8"/>
    <dgm:cxn modelId="{4D7E3355-9085-4995-983C-994DC8100B4C}" type="presParOf" srcId="{53A56C13-7438-4CCF-A3FE-88D0D4510AEA}" destId="{35E083AA-3558-4C2F-A2A0-882B20EFC102}" srcOrd="3" destOrd="0" presId="urn:microsoft.com/office/officeart/2005/8/layout/cycle8"/>
    <dgm:cxn modelId="{05CCF96E-D45C-4440-AE6F-3CDE292C9ECA}" type="presParOf" srcId="{53A56C13-7438-4CCF-A3FE-88D0D4510AEA}" destId="{FC18589D-12E4-4884-9536-969062DEA7A1}" srcOrd="4" destOrd="0" presId="urn:microsoft.com/office/officeart/2005/8/layout/cycle8"/>
    <dgm:cxn modelId="{48995C5B-4DE1-44AB-A46C-A2619B172F9C}" type="presParOf" srcId="{53A56C13-7438-4CCF-A3FE-88D0D4510AEA}" destId="{22A1D4D8-7BCD-4479-BA76-B961997CA2D4}" srcOrd="5" destOrd="0" presId="urn:microsoft.com/office/officeart/2005/8/layout/cycle8"/>
    <dgm:cxn modelId="{B862BCBC-2F2C-47E2-AC8B-E2169C133E80}" type="presParOf" srcId="{53A56C13-7438-4CCF-A3FE-88D0D4510AEA}" destId="{80444764-C6A3-4FF4-8388-0DCE8A3AF138}" srcOrd="6" destOrd="0" presId="urn:microsoft.com/office/officeart/2005/8/layout/cycle8"/>
    <dgm:cxn modelId="{0B91E8FF-557F-44C7-804A-2DFA5F317341}" type="presParOf" srcId="{53A56C13-7438-4CCF-A3FE-88D0D4510AEA}" destId="{5EF199AC-3E88-4801-A56A-110014E93AAB}" srcOrd="7" destOrd="0" presId="urn:microsoft.com/office/officeart/2005/8/layout/cycle8"/>
    <dgm:cxn modelId="{6F0BF7D3-FA9C-446A-9113-CB8C94F6B478}" type="presParOf" srcId="{53A56C13-7438-4CCF-A3FE-88D0D4510AEA}" destId="{A7D99BFC-260F-4AB0-ACA6-DA02D123B607}" srcOrd="8" destOrd="0" presId="urn:microsoft.com/office/officeart/2005/8/layout/cycle8"/>
    <dgm:cxn modelId="{37A89999-4221-4D18-AC36-975EED0D44F1}" type="presParOf" srcId="{53A56C13-7438-4CCF-A3FE-88D0D4510AEA}" destId="{3754D03B-130A-4764-9020-31FC5E32DA1D}" srcOrd="9" destOrd="0" presId="urn:microsoft.com/office/officeart/2005/8/layout/cycle8"/>
    <dgm:cxn modelId="{2EFE61AF-8772-4159-8F99-05B8292D0E4E}" type="presParOf" srcId="{53A56C13-7438-4CCF-A3FE-88D0D4510AEA}" destId="{39314391-56D6-4BF8-833C-86BA159F60DD}" srcOrd="10" destOrd="0" presId="urn:microsoft.com/office/officeart/2005/8/layout/cycle8"/>
    <dgm:cxn modelId="{99D63826-417C-4502-8F31-B8F95EE323E8}" type="presParOf" srcId="{53A56C13-7438-4CCF-A3FE-88D0D4510AEA}" destId="{86A029AA-81BB-444C-BC76-7DC64FB035D3}" srcOrd="11" destOrd="0" presId="urn:microsoft.com/office/officeart/2005/8/layout/cycle8"/>
    <dgm:cxn modelId="{1E1EB65D-8783-473C-A68C-F1F2FCF86555}" type="presParOf" srcId="{53A56C13-7438-4CCF-A3FE-88D0D4510AEA}" destId="{B3A1EE55-1D9F-495E-BF44-5042535BEA82}" srcOrd="12" destOrd="0" presId="urn:microsoft.com/office/officeart/2005/8/layout/cycle8"/>
    <dgm:cxn modelId="{6A472B4E-2E18-4890-81B0-F0BA6346E043}" type="presParOf" srcId="{53A56C13-7438-4CCF-A3FE-88D0D4510AEA}" destId="{9568709C-4290-4067-9BA0-8003E99AFD62}" srcOrd="13" destOrd="0" presId="urn:microsoft.com/office/officeart/2005/8/layout/cycle8"/>
    <dgm:cxn modelId="{50C26295-4DBA-416E-9A0C-1A0CDF6415D2}" type="presParOf" srcId="{53A56C13-7438-4CCF-A3FE-88D0D4510AEA}" destId="{3E8A1542-EA08-40CB-938B-5583DBCC9B22}" srcOrd="14" destOrd="0" presId="urn:microsoft.com/office/officeart/2005/8/layout/cycle8"/>
    <dgm:cxn modelId="{50DC38E6-4C3B-42BE-A4C9-C7090E85CB98}" type="presParOf" srcId="{53A56C13-7438-4CCF-A3FE-88D0D4510AEA}" destId="{E7949BB9-5C5B-44B7-9D91-C7DDD138BD5B}" srcOrd="15" destOrd="0" presId="urn:microsoft.com/office/officeart/2005/8/layout/cycle8"/>
    <dgm:cxn modelId="{91FC5D12-B8B1-40CF-99D2-BB56B955A296}" type="presParOf" srcId="{53A56C13-7438-4CCF-A3FE-88D0D4510AEA}" destId="{E136F192-E26B-477C-8F55-6D45075751D4}" srcOrd="16" destOrd="0" presId="urn:microsoft.com/office/officeart/2005/8/layout/cycle8"/>
    <dgm:cxn modelId="{ED03C193-23BB-49EF-BD0D-0A903CC0129D}" type="presParOf" srcId="{53A56C13-7438-4CCF-A3FE-88D0D4510AEA}" destId="{20BCA4DB-11E8-4C58-807C-3B6F23C65C7B}" srcOrd="17" destOrd="0" presId="urn:microsoft.com/office/officeart/2005/8/layout/cycle8"/>
    <dgm:cxn modelId="{CB1397FB-9D5B-4DB7-A5E7-8AE1092B63FC}" type="presParOf" srcId="{53A56C13-7438-4CCF-A3FE-88D0D4510AEA}" destId="{F4A45707-50C4-4D66-B3A2-EB22968BD4CD}" srcOrd="18" destOrd="0" presId="urn:microsoft.com/office/officeart/2005/8/layout/cycle8"/>
    <dgm:cxn modelId="{39482953-4587-4AC8-9A24-22FCF0C0B2D9}" type="presParOf" srcId="{53A56C13-7438-4CCF-A3FE-88D0D4510AEA}" destId="{45531EC7-E663-471E-A88B-4A423CBE8676}" srcOrd="19" destOrd="0" presId="urn:microsoft.com/office/officeart/2005/8/layout/cycle8"/>
    <dgm:cxn modelId="{A86047FA-FDB5-4992-AF5A-D1080B04843B}" type="presParOf" srcId="{53A56C13-7438-4CCF-A3FE-88D0D4510AEA}" destId="{364D5777-7C35-454B-82F7-C51DE63A77B6}" srcOrd="20" destOrd="0" presId="urn:microsoft.com/office/officeart/2005/8/layout/cycle8"/>
    <dgm:cxn modelId="{12548B06-9EB2-4019-A6B3-4B8C77612C0E}" type="presParOf" srcId="{53A56C13-7438-4CCF-A3FE-88D0D4510AEA}" destId="{EE0A42F3-8CC3-49A7-9B3C-C171D59F3B2B}" srcOrd="21" destOrd="0" presId="urn:microsoft.com/office/officeart/2005/8/layout/cycle8"/>
    <dgm:cxn modelId="{25D20F4D-B888-4436-A625-904F87EEDCD2}" type="presParOf" srcId="{53A56C13-7438-4CCF-A3FE-88D0D4510AEA}" destId="{AD87B9C9-DD4D-44A3-B741-4219F8536743}" srcOrd="22" destOrd="0" presId="urn:microsoft.com/office/officeart/2005/8/layout/cycle8"/>
    <dgm:cxn modelId="{D4115986-F8FC-463F-BAFE-797FD6E5C9E9}" type="presParOf" srcId="{53A56C13-7438-4CCF-A3FE-88D0D4510AEA}" destId="{A19546C7-8CBA-46A7-A724-CB1EB5283A95}" srcOrd="23" destOrd="0" presId="urn:microsoft.com/office/officeart/2005/8/layout/cycle8"/>
    <dgm:cxn modelId="{2330CA8A-F3CF-4893-AAB7-2BF82DCED955}" type="presParOf" srcId="{53A56C13-7438-4CCF-A3FE-88D0D4510AEA}" destId="{64D1EEF7-1682-4B20-8D02-10F6AB82D4E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A9F9-4EBA-4DAD-9D4F-930CAB75AFB6}">
      <dsp:nvSpPr>
        <dsp:cNvPr id="0" name=""/>
        <dsp:cNvSpPr/>
      </dsp:nvSpPr>
      <dsp:spPr>
        <a:xfrm>
          <a:off x="698156" y="-18946"/>
          <a:ext cx="3686718" cy="3686718"/>
        </a:xfrm>
        <a:prstGeom prst="circularArrow">
          <a:avLst>
            <a:gd name="adj1" fmla="val 5544"/>
            <a:gd name="adj2" fmla="val 330680"/>
            <a:gd name="adj3" fmla="val 13850709"/>
            <a:gd name="adj4" fmla="val 17340617"/>
            <a:gd name="adj5" fmla="val 575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07C3-A35F-485B-9BF4-CE382FE8EB1C}">
      <dsp:nvSpPr>
        <dsp:cNvPr id="0" name=""/>
        <dsp:cNvSpPr/>
      </dsp:nvSpPr>
      <dsp:spPr>
        <a:xfrm>
          <a:off x="1706340" y="1171"/>
          <a:ext cx="1670351" cy="835175"/>
        </a:xfrm>
        <a:prstGeom prst="roundRect">
          <a:avLst/>
        </a:prstGeom>
        <a:solidFill>
          <a:srgbClr val="FFC09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Devices and Sensors	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7110" y="41941"/>
        <a:ext cx="1588811" cy="753635"/>
      </dsp:txXfrm>
    </dsp:sp>
    <dsp:sp modelId="{7A2923E9-63F4-49D3-9B84-E49967108B81}">
      <dsp:nvSpPr>
        <dsp:cNvPr id="0" name=""/>
        <dsp:cNvSpPr/>
      </dsp:nvSpPr>
      <dsp:spPr>
        <a:xfrm>
          <a:off x="3201554" y="1087508"/>
          <a:ext cx="1670351" cy="835175"/>
        </a:xfrm>
        <a:prstGeom prst="roundRect">
          <a:avLst/>
        </a:prstGeom>
        <a:solidFill>
          <a:srgbClr val="FF9E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Connectivity and Scalability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242324" y="1128278"/>
        <a:ext cx="1588811" cy="753635"/>
      </dsp:txXfrm>
    </dsp:sp>
    <dsp:sp modelId="{E1CB8B02-08FB-421D-8F5D-A4E43D794957}">
      <dsp:nvSpPr>
        <dsp:cNvPr id="0" name=""/>
        <dsp:cNvSpPr/>
      </dsp:nvSpPr>
      <dsp:spPr>
        <a:xfrm>
          <a:off x="2630433" y="2845237"/>
          <a:ext cx="1670351" cy="835175"/>
        </a:xfrm>
        <a:prstGeom prst="roundRect">
          <a:avLst/>
        </a:prstGeom>
        <a:solidFill>
          <a:srgbClr val="FFA7D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Processing and Analysis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71203" y="2886007"/>
        <a:ext cx="1588811" cy="753635"/>
      </dsp:txXfrm>
    </dsp:sp>
    <dsp:sp modelId="{C6E6063F-9B83-40E4-8B4A-8493634E4572}">
      <dsp:nvSpPr>
        <dsp:cNvPr id="0" name=""/>
        <dsp:cNvSpPr/>
      </dsp:nvSpPr>
      <dsp:spPr>
        <a:xfrm>
          <a:off x="782246" y="2845237"/>
          <a:ext cx="1670351" cy="835175"/>
        </a:xfrm>
        <a:prstGeom prst="roundRect">
          <a:avLst/>
        </a:prstGeom>
        <a:solidFill>
          <a:srgbClr val="ABBA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User Interface and Security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23016" y="2886007"/>
        <a:ext cx="1588811" cy="753635"/>
      </dsp:txXfrm>
    </dsp:sp>
    <dsp:sp modelId="{8A3DB8AC-6357-4E6E-9064-142DD0C83183}">
      <dsp:nvSpPr>
        <dsp:cNvPr id="0" name=""/>
        <dsp:cNvSpPr/>
      </dsp:nvSpPr>
      <dsp:spPr>
        <a:xfrm>
          <a:off x="211125" y="1087508"/>
          <a:ext cx="1670351" cy="835175"/>
        </a:xfrm>
        <a:prstGeom prst="roundRect">
          <a:avLst/>
        </a:prstGeom>
        <a:solidFill>
          <a:srgbClr val="B5E9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Interoperability and Standards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895" y="1128278"/>
        <a:ext cx="1588811" cy="753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A9F9-4EBA-4DAD-9D4F-930CAB75AFB6}">
      <dsp:nvSpPr>
        <dsp:cNvPr id="0" name=""/>
        <dsp:cNvSpPr/>
      </dsp:nvSpPr>
      <dsp:spPr>
        <a:xfrm>
          <a:off x="692468" y="-20319"/>
          <a:ext cx="3784110" cy="3784110"/>
        </a:xfrm>
        <a:prstGeom prst="circularArrow">
          <a:avLst>
            <a:gd name="adj1" fmla="val 5544"/>
            <a:gd name="adj2" fmla="val 330680"/>
            <a:gd name="adj3" fmla="val 13848370"/>
            <a:gd name="adj4" fmla="val 17342030"/>
            <a:gd name="adj5" fmla="val 575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07C3-A35F-485B-9BF4-CE382FE8EB1C}">
      <dsp:nvSpPr>
        <dsp:cNvPr id="0" name=""/>
        <dsp:cNvSpPr/>
      </dsp:nvSpPr>
      <dsp:spPr>
        <a:xfrm>
          <a:off x="1726380" y="414"/>
          <a:ext cx="1716285" cy="858142"/>
        </a:xfrm>
        <a:prstGeom prst="roundRect">
          <a:avLst/>
        </a:prstGeom>
        <a:solidFill>
          <a:srgbClr val="FFC098"/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Smart</a:t>
          </a:r>
          <a:r>
            <a:rPr lang="en-US" sz="18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Home and City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8271" y="42305"/>
        <a:ext cx="1632503" cy="774360"/>
      </dsp:txXfrm>
    </dsp:sp>
    <dsp:sp modelId="{7A2923E9-63F4-49D3-9B84-E49967108B81}">
      <dsp:nvSpPr>
        <dsp:cNvPr id="0" name=""/>
        <dsp:cNvSpPr/>
      </dsp:nvSpPr>
      <dsp:spPr>
        <a:xfrm>
          <a:off x="3261094" y="1115449"/>
          <a:ext cx="1716285" cy="858142"/>
        </a:xfrm>
        <a:prstGeom prst="roundRect">
          <a:avLst/>
        </a:prstGeom>
        <a:solidFill>
          <a:srgbClr val="FF9E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Healthcare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2985" y="1157340"/>
        <a:ext cx="1632503" cy="774360"/>
      </dsp:txXfrm>
    </dsp:sp>
    <dsp:sp modelId="{E1CB8B02-08FB-421D-8F5D-A4E43D794957}">
      <dsp:nvSpPr>
        <dsp:cNvPr id="0" name=""/>
        <dsp:cNvSpPr/>
      </dsp:nvSpPr>
      <dsp:spPr>
        <a:xfrm>
          <a:off x="2674886" y="2919613"/>
          <a:ext cx="1716285" cy="858142"/>
        </a:xfrm>
        <a:prstGeom prst="roundRect">
          <a:avLst/>
        </a:prstGeom>
        <a:solidFill>
          <a:srgbClr val="FFA7D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Agriculture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6777" y="2961504"/>
        <a:ext cx="1632503" cy="774360"/>
      </dsp:txXfrm>
    </dsp:sp>
    <dsp:sp modelId="{C6E6063F-9B83-40E4-8B4A-8493634E4572}">
      <dsp:nvSpPr>
        <dsp:cNvPr id="0" name=""/>
        <dsp:cNvSpPr/>
      </dsp:nvSpPr>
      <dsp:spPr>
        <a:xfrm>
          <a:off x="777875" y="2919613"/>
          <a:ext cx="1716285" cy="858142"/>
        </a:xfrm>
        <a:prstGeom prst="roundRect">
          <a:avLst/>
        </a:prstGeom>
        <a:solidFill>
          <a:srgbClr val="ABBA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Logistics</a:t>
          </a:r>
          <a:r>
            <a:rPr lang="en-US" sz="18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Supply Chain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9766" y="2961504"/>
        <a:ext cx="1632503" cy="774360"/>
      </dsp:txXfrm>
    </dsp:sp>
    <dsp:sp modelId="{8A3DB8AC-6357-4E6E-9064-142DD0C83183}">
      <dsp:nvSpPr>
        <dsp:cNvPr id="0" name=""/>
        <dsp:cNvSpPr/>
      </dsp:nvSpPr>
      <dsp:spPr>
        <a:xfrm>
          <a:off x="191667" y="1115449"/>
          <a:ext cx="1716285" cy="858142"/>
        </a:xfrm>
        <a:prstGeom prst="roundRect">
          <a:avLst/>
        </a:prstGeom>
        <a:solidFill>
          <a:srgbClr val="B5E9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Environmental Monitoring</a:t>
          </a:r>
          <a:endParaRPr lang="en-IN" sz="1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558" y="1157340"/>
        <a:ext cx="1632503" cy="774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A9F9-4EBA-4DAD-9D4F-930CAB75AFB6}">
      <dsp:nvSpPr>
        <dsp:cNvPr id="0" name=""/>
        <dsp:cNvSpPr/>
      </dsp:nvSpPr>
      <dsp:spPr>
        <a:xfrm>
          <a:off x="698156" y="-18946"/>
          <a:ext cx="3686718" cy="3686718"/>
        </a:xfrm>
        <a:prstGeom prst="circularArrow">
          <a:avLst>
            <a:gd name="adj1" fmla="val 5544"/>
            <a:gd name="adj2" fmla="val 330680"/>
            <a:gd name="adj3" fmla="val 13850709"/>
            <a:gd name="adj4" fmla="val 17340617"/>
            <a:gd name="adj5" fmla="val 575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07C3-A35F-485B-9BF4-CE382FE8EB1C}">
      <dsp:nvSpPr>
        <dsp:cNvPr id="0" name=""/>
        <dsp:cNvSpPr/>
      </dsp:nvSpPr>
      <dsp:spPr>
        <a:xfrm>
          <a:off x="1706340" y="1171"/>
          <a:ext cx="1670351" cy="835175"/>
        </a:xfrm>
        <a:prstGeom prst="roundRect">
          <a:avLst/>
        </a:prstGeom>
        <a:solidFill>
          <a:srgbClr val="FFC09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Devices and Sensors	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7110" y="41941"/>
        <a:ext cx="1588811" cy="753635"/>
      </dsp:txXfrm>
    </dsp:sp>
    <dsp:sp modelId="{7A2923E9-63F4-49D3-9B84-E49967108B81}">
      <dsp:nvSpPr>
        <dsp:cNvPr id="0" name=""/>
        <dsp:cNvSpPr/>
      </dsp:nvSpPr>
      <dsp:spPr>
        <a:xfrm>
          <a:off x="3201554" y="1087508"/>
          <a:ext cx="1670351" cy="835175"/>
        </a:xfrm>
        <a:prstGeom prst="roundRect">
          <a:avLst/>
        </a:prstGeom>
        <a:solidFill>
          <a:srgbClr val="FF9E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Edge Computing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242324" y="1128278"/>
        <a:ext cx="1588811" cy="753635"/>
      </dsp:txXfrm>
    </dsp:sp>
    <dsp:sp modelId="{E1CB8B02-08FB-421D-8F5D-A4E43D794957}">
      <dsp:nvSpPr>
        <dsp:cNvPr id="0" name=""/>
        <dsp:cNvSpPr/>
      </dsp:nvSpPr>
      <dsp:spPr>
        <a:xfrm>
          <a:off x="2630433" y="2845237"/>
          <a:ext cx="1670351" cy="835175"/>
        </a:xfrm>
        <a:prstGeom prst="roundRect">
          <a:avLst/>
        </a:prstGeom>
        <a:solidFill>
          <a:srgbClr val="FFA7D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Data Analysis and Learning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71203" y="2886007"/>
        <a:ext cx="1588811" cy="753635"/>
      </dsp:txXfrm>
    </dsp:sp>
    <dsp:sp modelId="{C6E6063F-9B83-40E4-8B4A-8493634E4572}">
      <dsp:nvSpPr>
        <dsp:cNvPr id="0" name=""/>
        <dsp:cNvSpPr/>
      </dsp:nvSpPr>
      <dsp:spPr>
        <a:xfrm>
          <a:off x="782246" y="2845237"/>
          <a:ext cx="1670351" cy="835175"/>
        </a:xfrm>
        <a:prstGeom prst="roundRect">
          <a:avLst/>
        </a:prstGeom>
        <a:solidFill>
          <a:srgbClr val="ABBA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Industrial Control Systems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23016" y="2886007"/>
        <a:ext cx="1588811" cy="753635"/>
      </dsp:txXfrm>
    </dsp:sp>
    <dsp:sp modelId="{8A3DB8AC-6357-4E6E-9064-142DD0C83183}">
      <dsp:nvSpPr>
        <dsp:cNvPr id="0" name=""/>
        <dsp:cNvSpPr/>
      </dsp:nvSpPr>
      <dsp:spPr>
        <a:xfrm>
          <a:off x="211125" y="1087508"/>
          <a:ext cx="1670351" cy="835175"/>
        </a:xfrm>
        <a:prstGeom prst="roundRect">
          <a:avLst/>
        </a:prstGeom>
        <a:solidFill>
          <a:srgbClr val="B5E9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Regulatory Compliance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895" y="1128278"/>
        <a:ext cx="1588811" cy="753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A9F9-4EBA-4DAD-9D4F-930CAB75AFB6}">
      <dsp:nvSpPr>
        <dsp:cNvPr id="0" name=""/>
        <dsp:cNvSpPr/>
      </dsp:nvSpPr>
      <dsp:spPr>
        <a:xfrm>
          <a:off x="698156" y="-23585"/>
          <a:ext cx="3686718" cy="3686718"/>
        </a:xfrm>
        <a:prstGeom prst="circularArrow">
          <a:avLst>
            <a:gd name="adj1" fmla="val 5544"/>
            <a:gd name="adj2" fmla="val 330680"/>
            <a:gd name="adj3" fmla="val 13850709"/>
            <a:gd name="adj4" fmla="val 17340617"/>
            <a:gd name="adj5" fmla="val 5757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07C3-A35F-485B-9BF4-CE382FE8EB1C}">
      <dsp:nvSpPr>
        <dsp:cNvPr id="0" name=""/>
        <dsp:cNvSpPr/>
      </dsp:nvSpPr>
      <dsp:spPr>
        <a:xfrm>
          <a:off x="1706340" y="5810"/>
          <a:ext cx="1670351" cy="816618"/>
        </a:xfrm>
        <a:prstGeom prst="roundRect">
          <a:avLst/>
        </a:prstGeom>
        <a:solidFill>
          <a:srgbClr val="FFC098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Manufacturing and Industry	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6204" y="45674"/>
        <a:ext cx="1590623" cy="736890"/>
      </dsp:txXfrm>
    </dsp:sp>
    <dsp:sp modelId="{7A2923E9-63F4-49D3-9B84-E49967108B81}">
      <dsp:nvSpPr>
        <dsp:cNvPr id="0" name=""/>
        <dsp:cNvSpPr/>
      </dsp:nvSpPr>
      <dsp:spPr>
        <a:xfrm>
          <a:off x="3201554" y="1082868"/>
          <a:ext cx="1670351" cy="835175"/>
        </a:xfrm>
        <a:prstGeom prst="roundRect">
          <a:avLst/>
        </a:prstGeom>
        <a:solidFill>
          <a:srgbClr val="FF9E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Energy Management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242324" y="1123638"/>
        <a:ext cx="1588811" cy="753635"/>
      </dsp:txXfrm>
    </dsp:sp>
    <dsp:sp modelId="{E1CB8B02-08FB-421D-8F5D-A4E43D794957}">
      <dsp:nvSpPr>
        <dsp:cNvPr id="0" name=""/>
        <dsp:cNvSpPr/>
      </dsp:nvSpPr>
      <dsp:spPr>
        <a:xfrm>
          <a:off x="2630433" y="2840598"/>
          <a:ext cx="1670351" cy="835175"/>
        </a:xfrm>
        <a:prstGeom prst="roundRect">
          <a:avLst/>
        </a:prstGeom>
        <a:solidFill>
          <a:srgbClr val="FFA7DD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Supply Chain and Logistics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671203" y="2881368"/>
        <a:ext cx="1588811" cy="753635"/>
      </dsp:txXfrm>
    </dsp:sp>
    <dsp:sp modelId="{C6E6063F-9B83-40E4-8B4A-8493634E4572}">
      <dsp:nvSpPr>
        <dsp:cNvPr id="0" name=""/>
        <dsp:cNvSpPr/>
      </dsp:nvSpPr>
      <dsp:spPr>
        <a:xfrm>
          <a:off x="782246" y="2840598"/>
          <a:ext cx="1670351" cy="835175"/>
        </a:xfrm>
        <a:prstGeom prst="roundRect">
          <a:avLst/>
        </a:prstGeom>
        <a:solidFill>
          <a:srgbClr val="ABBAF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Smart Agriculture</a:t>
          </a:r>
          <a:endParaRPr lang="en-IN" sz="180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23016" y="2881368"/>
        <a:ext cx="1588811" cy="753635"/>
      </dsp:txXfrm>
    </dsp:sp>
    <dsp:sp modelId="{8A3DB8AC-6357-4E6E-9064-142DD0C83183}">
      <dsp:nvSpPr>
        <dsp:cNvPr id="0" name=""/>
        <dsp:cNvSpPr/>
      </dsp:nvSpPr>
      <dsp:spPr>
        <a:xfrm>
          <a:off x="211125" y="1082868"/>
          <a:ext cx="1670351" cy="835175"/>
        </a:xfrm>
        <a:prstGeom prst="roundRect">
          <a:avLst/>
        </a:prstGeom>
        <a:solidFill>
          <a:srgbClr val="B5E99E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Healthcare and Medical Devices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895" y="1123638"/>
        <a:ext cx="1588811" cy="75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B04AF-6477-471B-BF4D-04E03AD901F5}">
      <dsp:nvSpPr>
        <dsp:cNvPr id="0" name=""/>
        <dsp:cNvSpPr/>
      </dsp:nvSpPr>
      <dsp:spPr>
        <a:xfrm>
          <a:off x="0" y="520171"/>
          <a:ext cx="641705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B6A1-BC78-4413-99B1-14D3EE96D16E}">
      <dsp:nvSpPr>
        <dsp:cNvPr id="0" name=""/>
        <dsp:cNvSpPr/>
      </dsp:nvSpPr>
      <dsp:spPr>
        <a:xfrm>
          <a:off x="320852" y="47851"/>
          <a:ext cx="4491939" cy="944640"/>
        </a:xfrm>
        <a:prstGeom prst="roundRect">
          <a:avLst/>
        </a:prstGeom>
        <a:solidFill>
          <a:srgbClr val="FFA7DD"/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785" tIns="0" rIns="1697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Connectivity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966" y="93965"/>
        <a:ext cx="4399711" cy="852412"/>
      </dsp:txXfrm>
    </dsp:sp>
    <dsp:sp modelId="{43874679-093B-42EC-BC46-34B15EA13F8F}">
      <dsp:nvSpPr>
        <dsp:cNvPr id="0" name=""/>
        <dsp:cNvSpPr/>
      </dsp:nvSpPr>
      <dsp:spPr>
        <a:xfrm>
          <a:off x="0" y="1971691"/>
          <a:ext cx="641705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7FE87-C293-45AD-944A-D803B0A5BF84}">
      <dsp:nvSpPr>
        <dsp:cNvPr id="0" name=""/>
        <dsp:cNvSpPr/>
      </dsp:nvSpPr>
      <dsp:spPr>
        <a:xfrm>
          <a:off x="320852" y="1499371"/>
          <a:ext cx="4491939" cy="944640"/>
        </a:xfrm>
        <a:prstGeom prst="roundRect">
          <a:avLst/>
        </a:prstGeom>
        <a:solidFill>
          <a:srgbClr val="B5E99E"/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785" tIns="0" rIns="1697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Volume and Velocity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966" y="1545485"/>
        <a:ext cx="4399711" cy="852412"/>
      </dsp:txXfrm>
    </dsp:sp>
    <dsp:sp modelId="{4B5884E2-C288-48CD-9380-2B628194DEC6}">
      <dsp:nvSpPr>
        <dsp:cNvPr id="0" name=""/>
        <dsp:cNvSpPr/>
      </dsp:nvSpPr>
      <dsp:spPr>
        <a:xfrm>
          <a:off x="0" y="3423211"/>
          <a:ext cx="6417056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947E3-91EE-494E-81A0-E3B8962CFB56}">
      <dsp:nvSpPr>
        <dsp:cNvPr id="0" name=""/>
        <dsp:cNvSpPr/>
      </dsp:nvSpPr>
      <dsp:spPr>
        <a:xfrm>
          <a:off x="320852" y="2950891"/>
          <a:ext cx="4491939" cy="944640"/>
        </a:xfrm>
        <a:prstGeom prst="roundRect">
          <a:avLst/>
        </a:prstGeom>
        <a:solidFill>
          <a:srgbClr val="ABBAFF"/>
        </a:solidFill>
        <a:ln w="381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785" tIns="0" rIns="1697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 and Privacy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966" y="2997005"/>
        <a:ext cx="4399711" cy="8524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075AA-8657-4175-B4DE-678BB3E6D67A}">
      <dsp:nvSpPr>
        <dsp:cNvPr id="0" name=""/>
        <dsp:cNvSpPr/>
      </dsp:nvSpPr>
      <dsp:spPr>
        <a:xfrm>
          <a:off x="1537387" y="274213"/>
          <a:ext cx="3721147" cy="3721147"/>
        </a:xfrm>
        <a:prstGeom prst="pie">
          <a:avLst>
            <a:gd name="adj1" fmla="val 16200000"/>
            <a:gd name="adj2" fmla="val 20520000"/>
          </a:avLst>
        </a:prstGeom>
        <a:solidFill>
          <a:srgbClr val="FF9E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Data-Driven Insights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586" y="899720"/>
        <a:ext cx="1196083" cy="797388"/>
      </dsp:txXfrm>
    </dsp:sp>
    <dsp:sp modelId="{FC18589D-12E4-4884-9536-969062DEA7A1}">
      <dsp:nvSpPr>
        <dsp:cNvPr id="0" name=""/>
        <dsp:cNvSpPr/>
      </dsp:nvSpPr>
      <dsp:spPr>
        <a:xfrm>
          <a:off x="1569282" y="373443"/>
          <a:ext cx="3721147" cy="3721147"/>
        </a:xfrm>
        <a:prstGeom prst="pie">
          <a:avLst>
            <a:gd name="adj1" fmla="val 20520000"/>
            <a:gd name="adj2" fmla="val 3240000"/>
          </a:avLst>
        </a:prstGeom>
        <a:solidFill>
          <a:srgbClr val="B5E9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Automation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5879" y="2073653"/>
        <a:ext cx="1107484" cy="885987"/>
      </dsp:txXfrm>
    </dsp:sp>
    <dsp:sp modelId="{A7D99BFC-260F-4AB0-ACA6-DA02D123B607}">
      <dsp:nvSpPr>
        <dsp:cNvPr id="0" name=""/>
        <dsp:cNvSpPr/>
      </dsp:nvSpPr>
      <dsp:spPr>
        <a:xfrm>
          <a:off x="1485114" y="434576"/>
          <a:ext cx="3721147" cy="3721147"/>
        </a:xfrm>
        <a:prstGeom prst="pie">
          <a:avLst>
            <a:gd name="adj1" fmla="val 3240000"/>
            <a:gd name="adj2" fmla="val 7560000"/>
          </a:avLst>
        </a:prstGeom>
        <a:solidFill>
          <a:srgbClr val="FFA7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Remote Control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4095" y="3048240"/>
        <a:ext cx="1063185" cy="974586"/>
      </dsp:txXfrm>
    </dsp:sp>
    <dsp:sp modelId="{B3A1EE55-1D9F-495E-BF44-5042535BEA82}">
      <dsp:nvSpPr>
        <dsp:cNvPr id="0" name=""/>
        <dsp:cNvSpPr/>
      </dsp:nvSpPr>
      <dsp:spPr>
        <a:xfrm>
          <a:off x="1400945" y="373443"/>
          <a:ext cx="3721147" cy="3721147"/>
        </a:xfrm>
        <a:prstGeom prst="pie">
          <a:avLst>
            <a:gd name="adj1" fmla="val 7560000"/>
            <a:gd name="adj2" fmla="val 11880000"/>
          </a:avLst>
        </a:prstGeom>
        <a:solidFill>
          <a:srgbClr val="FFC0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and Security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8012" y="2073653"/>
        <a:ext cx="1107484" cy="885987"/>
      </dsp:txXfrm>
    </dsp:sp>
    <dsp:sp modelId="{E136F192-E26B-477C-8F55-6D45075751D4}">
      <dsp:nvSpPr>
        <dsp:cNvPr id="0" name=""/>
        <dsp:cNvSpPr/>
      </dsp:nvSpPr>
      <dsp:spPr>
        <a:xfrm>
          <a:off x="1432840" y="274213"/>
          <a:ext cx="3721147" cy="3721147"/>
        </a:xfrm>
        <a:prstGeom prst="pie">
          <a:avLst>
            <a:gd name="adj1" fmla="val 11880000"/>
            <a:gd name="adj2" fmla="val 16200000"/>
          </a:avLst>
        </a:prstGeom>
        <a:solidFill>
          <a:srgbClr val="ABBA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savings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6706" y="899720"/>
        <a:ext cx="1196083" cy="797388"/>
      </dsp:txXfrm>
    </dsp:sp>
    <dsp:sp modelId="{364D5777-7C35-454B-82F7-C51DE63A77B6}">
      <dsp:nvSpPr>
        <dsp:cNvPr id="0" name=""/>
        <dsp:cNvSpPr/>
      </dsp:nvSpPr>
      <dsp:spPr>
        <a:xfrm>
          <a:off x="1306855" y="43856"/>
          <a:ext cx="4181861" cy="418186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42F3-8CC3-49A7-9B3C-C171D59F3B2B}">
      <dsp:nvSpPr>
        <dsp:cNvPr id="0" name=""/>
        <dsp:cNvSpPr/>
      </dsp:nvSpPr>
      <dsp:spPr>
        <a:xfrm>
          <a:off x="1339183" y="143054"/>
          <a:ext cx="4181861" cy="418186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B9C9-DD4D-44A3-B741-4219F8536743}">
      <dsp:nvSpPr>
        <dsp:cNvPr id="0" name=""/>
        <dsp:cNvSpPr/>
      </dsp:nvSpPr>
      <dsp:spPr>
        <a:xfrm>
          <a:off x="1254757" y="204374"/>
          <a:ext cx="4181861" cy="418186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546C7-8CBA-46A7-A724-CB1EB5283A95}">
      <dsp:nvSpPr>
        <dsp:cNvPr id="0" name=""/>
        <dsp:cNvSpPr/>
      </dsp:nvSpPr>
      <dsp:spPr>
        <a:xfrm>
          <a:off x="1170331" y="143054"/>
          <a:ext cx="4181861" cy="418186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EEF7-1682-4B20-8D02-10F6AB82D4EF}">
      <dsp:nvSpPr>
        <dsp:cNvPr id="0" name=""/>
        <dsp:cNvSpPr/>
      </dsp:nvSpPr>
      <dsp:spPr>
        <a:xfrm>
          <a:off x="1202659" y="43856"/>
          <a:ext cx="4181861" cy="418186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075AA-8657-4175-B4DE-678BB3E6D67A}">
      <dsp:nvSpPr>
        <dsp:cNvPr id="0" name=""/>
        <dsp:cNvSpPr/>
      </dsp:nvSpPr>
      <dsp:spPr>
        <a:xfrm>
          <a:off x="1537387" y="274213"/>
          <a:ext cx="3721147" cy="3721147"/>
        </a:xfrm>
        <a:prstGeom prst="pie">
          <a:avLst>
            <a:gd name="adj1" fmla="val 16200000"/>
            <a:gd name="adj2" fmla="val 20520000"/>
          </a:avLst>
        </a:prstGeom>
        <a:solidFill>
          <a:srgbClr val="FF9E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Privacy Issues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586" y="899720"/>
        <a:ext cx="1196083" cy="797388"/>
      </dsp:txXfrm>
    </dsp:sp>
    <dsp:sp modelId="{FC18589D-12E4-4884-9536-969062DEA7A1}">
      <dsp:nvSpPr>
        <dsp:cNvPr id="0" name=""/>
        <dsp:cNvSpPr/>
      </dsp:nvSpPr>
      <dsp:spPr>
        <a:xfrm>
          <a:off x="1569282" y="373443"/>
          <a:ext cx="3721147" cy="3721147"/>
        </a:xfrm>
        <a:prstGeom prst="pie">
          <a:avLst>
            <a:gd name="adj1" fmla="val 20520000"/>
            <a:gd name="adj2" fmla="val 3240000"/>
          </a:avLst>
        </a:prstGeom>
        <a:solidFill>
          <a:srgbClr val="B5E9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</a:t>
          </a:r>
          <a:r>
            <a:rPr lang="en-US" sz="17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Ecosystem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5879" y="2073653"/>
        <a:ext cx="1107484" cy="885987"/>
      </dsp:txXfrm>
    </dsp:sp>
    <dsp:sp modelId="{A7D99BFC-260F-4AB0-ACA6-DA02D123B607}">
      <dsp:nvSpPr>
        <dsp:cNvPr id="0" name=""/>
        <dsp:cNvSpPr/>
      </dsp:nvSpPr>
      <dsp:spPr>
        <a:xfrm>
          <a:off x="1485114" y="434576"/>
          <a:ext cx="3721147" cy="3721147"/>
        </a:xfrm>
        <a:prstGeom prst="pie">
          <a:avLst>
            <a:gd name="adj1" fmla="val 3240000"/>
            <a:gd name="adj2" fmla="val 7560000"/>
          </a:avLst>
        </a:prstGeom>
        <a:solidFill>
          <a:srgbClr val="FFA7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4095" y="3048240"/>
        <a:ext cx="1063185" cy="974586"/>
      </dsp:txXfrm>
    </dsp:sp>
    <dsp:sp modelId="{B3A1EE55-1D9F-495E-BF44-5042535BEA82}">
      <dsp:nvSpPr>
        <dsp:cNvPr id="0" name=""/>
        <dsp:cNvSpPr/>
      </dsp:nvSpPr>
      <dsp:spPr>
        <a:xfrm>
          <a:off x="1400945" y="373443"/>
          <a:ext cx="3721147" cy="3721147"/>
        </a:xfrm>
        <a:prstGeom prst="pie">
          <a:avLst>
            <a:gd name="adj1" fmla="val 7560000"/>
            <a:gd name="adj2" fmla="val 11880000"/>
          </a:avLst>
        </a:prstGeom>
        <a:solidFill>
          <a:srgbClr val="FFC0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Overload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8012" y="2073653"/>
        <a:ext cx="1107484" cy="885987"/>
      </dsp:txXfrm>
    </dsp:sp>
    <dsp:sp modelId="{E136F192-E26B-477C-8F55-6D45075751D4}">
      <dsp:nvSpPr>
        <dsp:cNvPr id="0" name=""/>
        <dsp:cNvSpPr/>
      </dsp:nvSpPr>
      <dsp:spPr>
        <a:xfrm>
          <a:off x="1432840" y="274213"/>
          <a:ext cx="3721147" cy="3721147"/>
        </a:xfrm>
        <a:prstGeom prst="pie">
          <a:avLst>
            <a:gd name="adj1" fmla="val 11880000"/>
            <a:gd name="adj2" fmla="val 16200000"/>
          </a:avLst>
        </a:prstGeom>
        <a:solidFill>
          <a:srgbClr val="ABBA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 Concerns</a:t>
          </a:r>
          <a:endParaRPr lang="en-IN" sz="1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6706" y="899720"/>
        <a:ext cx="1196083" cy="797388"/>
      </dsp:txXfrm>
    </dsp:sp>
    <dsp:sp modelId="{364D5777-7C35-454B-82F7-C51DE63A77B6}">
      <dsp:nvSpPr>
        <dsp:cNvPr id="0" name=""/>
        <dsp:cNvSpPr/>
      </dsp:nvSpPr>
      <dsp:spPr>
        <a:xfrm>
          <a:off x="1306855" y="43856"/>
          <a:ext cx="4181861" cy="418186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42F3-8CC3-49A7-9B3C-C171D59F3B2B}">
      <dsp:nvSpPr>
        <dsp:cNvPr id="0" name=""/>
        <dsp:cNvSpPr/>
      </dsp:nvSpPr>
      <dsp:spPr>
        <a:xfrm>
          <a:off x="1339183" y="143054"/>
          <a:ext cx="4181861" cy="418186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B9C9-DD4D-44A3-B741-4219F8536743}">
      <dsp:nvSpPr>
        <dsp:cNvPr id="0" name=""/>
        <dsp:cNvSpPr/>
      </dsp:nvSpPr>
      <dsp:spPr>
        <a:xfrm>
          <a:off x="1254757" y="204374"/>
          <a:ext cx="4181861" cy="418186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546C7-8CBA-46A7-A724-CB1EB5283A95}">
      <dsp:nvSpPr>
        <dsp:cNvPr id="0" name=""/>
        <dsp:cNvSpPr/>
      </dsp:nvSpPr>
      <dsp:spPr>
        <a:xfrm>
          <a:off x="1170331" y="143054"/>
          <a:ext cx="4181861" cy="418186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EEF7-1682-4B20-8D02-10F6AB82D4EF}">
      <dsp:nvSpPr>
        <dsp:cNvPr id="0" name=""/>
        <dsp:cNvSpPr/>
      </dsp:nvSpPr>
      <dsp:spPr>
        <a:xfrm>
          <a:off x="1202659" y="43856"/>
          <a:ext cx="4181861" cy="418186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075AA-8657-4175-B4DE-678BB3E6D67A}">
      <dsp:nvSpPr>
        <dsp:cNvPr id="0" name=""/>
        <dsp:cNvSpPr/>
      </dsp:nvSpPr>
      <dsp:spPr>
        <a:xfrm>
          <a:off x="1537387" y="274213"/>
          <a:ext cx="3721147" cy="3721147"/>
        </a:xfrm>
        <a:prstGeom prst="pie">
          <a:avLst>
            <a:gd name="adj1" fmla="val 16200000"/>
            <a:gd name="adj2" fmla="val 20520000"/>
          </a:avLst>
        </a:prstGeom>
        <a:solidFill>
          <a:srgbClr val="FF9E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Predictive Maintenance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586" y="899720"/>
        <a:ext cx="1196083" cy="797388"/>
      </dsp:txXfrm>
    </dsp:sp>
    <dsp:sp modelId="{FC18589D-12E4-4884-9536-969062DEA7A1}">
      <dsp:nvSpPr>
        <dsp:cNvPr id="0" name=""/>
        <dsp:cNvSpPr/>
      </dsp:nvSpPr>
      <dsp:spPr>
        <a:xfrm>
          <a:off x="1569282" y="373443"/>
          <a:ext cx="3721147" cy="3721147"/>
        </a:xfrm>
        <a:prstGeom prst="pie">
          <a:avLst>
            <a:gd name="adj1" fmla="val 20520000"/>
            <a:gd name="adj2" fmla="val 3240000"/>
          </a:avLst>
        </a:prstGeom>
        <a:solidFill>
          <a:srgbClr val="B5E9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</a:t>
          </a:r>
          <a:r>
            <a:rPr lang="en-US" sz="16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Savings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5879" y="2073653"/>
        <a:ext cx="1107484" cy="885987"/>
      </dsp:txXfrm>
    </dsp:sp>
    <dsp:sp modelId="{A7D99BFC-260F-4AB0-ACA6-DA02D123B607}">
      <dsp:nvSpPr>
        <dsp:cNvPr id="0" name=""/>
        <dsp:cNvSpPr/>
      </dsp:nvSpPr>
      <dsp:spPr>
        <a:xfrm>
          <a:off x="1485114" y="434576"/>
          <a:ext cx="3721147" cy="3721147"/>
        </a:xfrm>
        <a:prstGeom prst="pie">
          <a:avLst>
            <a:gd name="adj1" fmla="val 3240000"/>
            <a:gd name="adj2" fmla="val 7560000"/>
          </a:avLst>
        </a:prstGeom>
        <a:solidFill>
          <a:srgbClr val="FFA7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Enhanced Safety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4095" y="3048240"/>
        <a:ext cx="1063185" cy="974586"/>
      </dsp:txXfrm>
    </dsp:sp>
    <dsp:sp modelId="{B3A1EE55-1D9F-495E-BF44-5042535BEA82}">
      <dsp:nvSpPr>
        <dsp:cNvPr id="0" name=""/>
        <dsp:cNvSpPr/>
      </dsp:nvSpPr>
      <dsp:spPr>
        <a:xfrm>
          <a:off x="1400945" y="373443"/>
          <a:ext cx="3721147" cy="3721147"/>
        </a:xfrm>
        <a:prstGeom prst="pie">
          <a:avLst>
            <a:gd name="adj1" fmla="val 7560000"/>
            <a:gd name="adj2" fmla="val 11880000"/>
          </a:avLst>
        </a:prstGeom>
        <a:solidFill>
          <a:srgbClr val="FFC0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Control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8012" y="2073653"/>
        <a:ext cx="1107484" cy="885987"/>
      </dsp:txXfrm>
    </dsp:sp>
    <dsp:sp modelId="{E136F192-E26B-477C-8F55-6D45075751D4}">
      <dsp:nvSpPr>
        <dsp:cNvPr id="0" name=""/>
        <dsp:cNvSpPr/>
      </dsp:nvSpPr>
      <dsp:spPr>
        <a:xfrm>
          <a:off x="1432840" y="274213"/>
          <a:ext cx="3721147" cy="3721147"/>
        </a:xfrm>
        <a:prstGeom prst="pie">
          <a:avLst>
            <a:gd name="adj1" fmla="val 11880000"/>
            <a:gd name="adj2" fmla="val 16200000"/>
          </a:avLst>
        </a:prstGeom>
        <a:solidFill>
          <a:srgbClr val="ABBA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Efficiency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6706" y="899720"/>
        <a:ext cx="1196083" cy="797388"/>
      </dsp:txXfrm>
    </dsp:sp>
    <dsp:sp modelId="{364D5777-7C35-454B-82F7-C51DE63A77B6}">
      <dsp:nvSpPr>
        <dsp:cNvPr id="0" name=""/>
        <dsp:cNvSpPr/>
      </dsp:nvSpPr>
      <dsp:spPr>
        <a:xfrm>
          <a:off x="1306855" y="43856"/>
          <a:ext cx="4181861" cy="418186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42F3-8CC3-49A7-9B3C-C171D59F3B2B}">
      <dsp:nvSpPr>
        <dsp:cNvPr id="0" name=""/>
        <dsp:cNvSpPr/>
      </dsp:nvSpPr>
      <dsp:spPr>
        <a:xfrm>
          <a:off x="1339183" y="143054"/>
          <a:ext cx="4181861" cy="418186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B9C9-DD4D-44A3-B741-4219F8536743}">
      <dsp:nvSpPr>
        <dsp:cNvPr id="0" name=""/>
        <dsp:cNvSpPr/>
      </dsp:nvSpPr>
      <dsp:spPr>
        <a:xfrm>
          <a:off x="1254757" y="204374"/>
          <a:ext cx="4181861" cy="418186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546C7-8CBA-46A7-A724-CB1EB5283A95}">
      <dsp:nvSpPr>
        <dsp:cNvPr id="0" name=""/>
        <dsp:cNvSpPr/>
      </dsp:nvSpPr>
      <dsp:spPr>
        <a:xfrm>
          <a:off x="1170331" y="143054"/>
          <a:ext cx="4181861" cy="418186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EEF7-1682-4B20-8D02-10F6AB82D4EF}">
      <dsp:nvSpPr>
        <dsp:cNvPr id="0" name=""/>
        <dsp:cNvSpPr/>
      </dsp:nvSpPr>
      <dsp:spPr>
        <a:xfrm>
          <a:off x="1202659" y="43856"/>
          <a:ext cx="4181861" cy="418186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075AA-8657-4175-B4DE-678BB3E6D67A}">
      <dsp:nvSpPr>
        <dsp:cNvPr id="0" name=""/>
        <dsp:cNvSpPr/>
      </dsp:nvSpPr>
      <dsp:spPr>
        <a:xfrm>
          <a:off x="1537387" y="274213"/>
          <a:ext cx="3721147" cy="3721147"/>
        </a:xfrm>
        <a:prstGeom prst="pie">
          <a:avLst>
            <a:gd name="adj1" fmla="val 16200000"/>
            <a:gd name="adj2" fmla="val 20520000"/>
          </a:avLst>
        </a:prstGeom>
        <a:solidFill>
          <a:srgbClr val="FF9E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Privacy</a:t>
          </a:r>
          <a:r>
            <a:rPr lang="en-US" sz="16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Issues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8586" y="899720"/>
        <a:ext cx="1196083" cy="797388"/>
      </dsp:txXfrm>
    </dsp:sp>
    <dsp:sp modelId="{FC18589D-12E4-4884-9536-969062DEA7A1}">
      <dsp:nvSpPr>
        <dsp:cNvPr id="0" name=""/>
        <dsp:cNvSpPr/>
      </dsp:nvSpPr>
      <dsp:spPr>
        <a:xfrm>
          <a:off x="1569282" y="373443"/>
          <a:ext cx="3721147" cy="3721147"/>
        </a:xfrm>
        <a:prstGeom prst="pie">
          <a:avLst>
            <a:gd name="adj1" fmla="val 20520000"/>
            <a:gd name="adj2" fmla="val 3240000"/>
          </a:avLst>
        </a:prstGeom>
        <a:solidFill>
          <a:srgbClr val="B5E9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en-US" sz="16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Overload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5879" y="2073653"/>
        <a:ext cx="1107484" cy="885987"/>
      </dsp:txXfrm>
    </dsp:sp>
    <dsp:sp modelId="{A7D99BFC-260F-4AB0-ACA6-DA02D123B607}">
      <dsp:nvSpPr>
        <dsp:cNvPr id="0" name=""/>
        <dsp:cNvSpPr/>
      </dsp:nvSpPr>
      <dsp:spPr>
        <a:xfrm>
          <a:off x="1485114" y="434576"/>
          <a:ext cx="3721147" cy="3721147"/>
        </a:xfrm>
        <a:prstGeom prst="pie">
          <a:avLst>
            <a:gd name="adj1" fmla="val 3240000"/>
            <a:gd name="adj2" fmla="val 7560000"/>
          </a:avLst>
        </a:prstGeom>
        <a:solidFill>
          <a:srgbClr val="FFA7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</a:t>
          </a:r>
          <a:r>
            <a:rPr lang="en-US" sz="16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Costs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4095" y="3048240"/>
        <a:ext cx="1063185" cy="974586"/>
      </dsp:txXfrm>
    </dsp:sp>
    <dsp:sp modelId="{B3A1EE55-1D9F-495E-BF44-5042535BEA82}">
      <dsp:nvSpPr>
        <dsp:cNvPr id="0" name=""/>
        <dsp:cNvSpPr/>
      </dsp:nvSpPr>
      <dsp:spPr>
        <a:xfrm>
          <a:off x="1400945" y="373443"/>
          <a:ext cx="3721147" cy="3721147"/>
        </a:xfrm>
        <a:prstGeom prst="pie">
          <a:avLst>
            <a:gd name="adj1" fmla="val 7560000"/>
            <a:gd name="adj2" fmla="val 11880000"/>
          </a:avLst>
        </a:prstGeom>
        <a:solidFill>
          <a:srgbClr val="FFC0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Support and Maintenance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8012" y="2073653"/>
        <a:ext cx="1107484" cy="885987"/>
      </dsp:txXfrm>
    </dsp:sp>
    <dsp:sp modelId="{E136F192-E26B-477C-8F55-6D45075751D4}">
      <dsp:nvSpPr>
        <dsp:cNvPr id="0" name=""/>
        <dsp:cNvSpPr/>
      </dsp:nvSpPr>
      <dsp:spPr>
        <a:xfrm>
          <a:off x="1432840" y="274213"/>
          <a:ext cx="3721147" cy="3721147"/>
        </a:xfrm>
        <a:prstGeom prst="pie">
          <a:avLst>
            <a:gd name="adj1" fmla="val 11880000"/>
            <a:gd name="adj2" fmla="val 16200000"/>
          </a:avLst>
        </a:prstGeom>
        <a:solidFill>
          <a:srgbClr val="ABBA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sz="16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Concerns</a:t>
          </a:r>
          <a:endParaRPr lang="en-IN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6706" y="899720"/>
        <a:ext cx="1196083" cy="797388"/>
      </dsp:txXfrm>
    </dsp:sp>
    <dsp:sp modelId="{364D5777-7C35-454B-82F7-C51DE63A77B6}">
      <dsp:nvSpPr>
        <dsp:cNvPr id="0" name=""/>
        <dsp:cNvSpPr/>
      </dsp:nvSpPr>
      <dsp:spPr>
        <a:xfrm>
          <a:off x="1306855" y="43856"/>
          <a:ext cx="4181861" cy="418186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42F3-8CC3-49A7-9B3C-C171D59F3B2B}">
      <dsp:nvSpPr>
        <dsp:cNvPr id="0" name=""/>
        <dsp:cNvSpPr/>
      </dsp:nvSpPr>
      <dsp:spPr>
        <a:xfrm>
          <a:off x="1339183" y="143054"/>
          <a:ext cx="4181861" cy="418186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B9C9-DD4D-44A3-B741-4219F8536743}">
      <dsp:nvSpPr>
        <dsp:cNvPr id="0" name=""/>
        <dsp:cNvSpPr/>
      </dsp:nvSpPr>
      <dsp:spPr>
        <a:xfrm>
          <a:off x="1254757" y="204374"/>
          <a:ext cx="4181861" cy="418186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546C7-8CBA-46A7-A724-CB1EB5283A95}">
      <dsp:nvSpPr>
        <dsp:cNvPr id="0" name=""/>
        <dsp:cNvSpPr/>
      </dsp:nvSpPr>
      <dsp:spPr>
        <a:xfrm>
          <a:off x="1170331" y="143054"/>
          <a:ext cx="4181861" cy="418186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EEF7-1682-4B20-8D02-10F6AB82D4EF}">
      <dsp:nvSpPr>
        <dsp:cNvPr id="0" name=""/>
        <dsp:cNvSpPr/>
      </dsp:nvSpPr>
      <dsp:spPr>
        <a:xfrm>
          <a:off x="1202659" y="43856"/>
          <a:ext cx="4181861" cy="418186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F398-960B-450E-B7FB-68D5EF8C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7DFD-8409-41D1-9A54-4944FA55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CC22-8093-4C83-84F7-EB9E72BB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AB4E-8530-4B27-A0EC-AEDA0BC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631F-34F3-450C-A812-09BD031A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3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C1FC-EF97-4400-AF38-13BC7A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15463-5718-4462-AF67-05E3141E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1ADD-9A77-425F-9BB6-6BC06CC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9331-27D6-4EDE-A496-7D49F562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028D-E689-474D-BDC9-7B248166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1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B69A7-2AD0-427E-9B3C-6914F575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C690D-6E0B-4C23-950C-77685C20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BFE0-440D-4A88-8986-5BC36B12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72BC-A4CF-4027-AADD-1D4BC8F5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5764-DB71-478E-8E47-E3E93FD0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85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38E-1764-4F07-962B-61EC9D3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3455-BAC4-41F7-BF12-2AE82480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E6D9-3552-4A42-8444-B6F80B35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0864-DE0B-43B0-B1A7-CFF4ECDC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78BA-4F28-47EE-848F-1991F6D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0AFC-5DA5-42AE-854E-6DE74C83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FB76-BC22-4FF3-989E-7A2A5B80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F75F-7A34-415E-BEA8-214783E5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66CD-C07D-4E32-9FBE-AE85625B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BF27-1107-4238-8CFB-99C4334A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44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5AD5-3413-4EDB-8819-93D960C7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B583-314E-4C34-9A2F-A553BA030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CB7AC-BBFE-4C81-86B8-3A385FD5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93BBA-6B29-4D75-8CC4-FF519B8E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84EB-50E5-46AD-AD1A-2AE29464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1846-708F-42C8-9109-B6482DC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2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4C8-775F-4D83-AF24-1DB602D3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62AA-E918-457F-8AFE-2798A600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4740-FD67-42CF-ACE6-B9D81B77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68458-6404-4EDE-8FF0-463322742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3EB7B-39A1-4D57-A810-15E997742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AF51C-8B48-4062-8113-8688FA6A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EA905-6792-4865-A109-9037E08A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5D569-7E8D-400C-92C6-88B6D1FC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4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DBA-6274-40CB-BE38-52938BA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F5BB9-6262-4576-8018-082DCB52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45673-EE41-43BA-AC6F-D8925A93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1009-B802-43C9-9192-3D5ACB3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011F-2273-4709-B2DB-F0F3F8FF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9E51D-63F9-41A5-9AD6-7DA8DEFB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F03CF-7856-4187-8093-AD8C89B2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5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FFB7-1093-4F4B-9CFA-5B455820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DC43-7D12-4386-BD94-06F35909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55B1-9A54-49C4-98DE-A2B30D8E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01DE6-D845-41A4-8D76-08B4B83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A232-BFB0-446A-ADF8-1A7FFAAC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0E22-50BA-450C-A9BE-E3DEF5D3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3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D22C-B8D2-44B0-99B1-216E6E3D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74543-67A4-4B46-83BD-44D8E646D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32251-2321-4E10-8C24-F829520D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35E9-714D-42B6-A26B-A3A53D8E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52C3-C7E8-4167-B907-14605328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BA48-718C-4E82-A24E-1C19C72B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7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F09B-BD0C-461E-93FF-F5434932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F26C-D040-42F4-8225-A0FFF833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CCBC-9495-492F-9D6B-E681AA145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B456-0265-4833-A9DA-BB1BD7BF4B6B}" type="datetimeFigureOut">
              <a:rPr lang="en-IN" smtClean="0"/>
              <a:t>05-11-2023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F88F-FE0E-4ECC-B259-D78DEFB6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2889-0D26-4369-BE3F-446C2D2D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811F-12F9-42B6-97E9-BD3C2DB784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techopedia.com/IIoT-vs-IoT-the%20bigger-risks-of-the-industrial-internet-of-things/2/3439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tterask.erni/news-room/techletter-IoT-vs-IIoT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1.pn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1.png"/><Relationship Id="rId10" Type="http://schemas.microsoft.com/office/2007/relationships/diagramDrawing" Target="../diagrams/drawing5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diagramData" Target="../diagrams/data7.xml"/><Relationship Id="rId5" Type="http://schemas.openxmlformats.org/officeDocument/2006/relationships/image" Target="../media/image1.png"/><Relationship Id="rId15" Type="http://schemas.microsoft.com/office/2007/relationships/diagramDrawing" Target="../diagrams/drawing7.xml"/><Relationship Id="rId10" Type="http://schemas.microsoft.com/office/2007/relationships/diagramDrawing" Target="../diagrams/drawing6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6.xml"/><Relationship Id="rId14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QuickStyle" Target="../diagrams/quickStyle9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8.xml"/><Relationship Id="rId12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11" Type="http://schemas.openxmlformats.org/officeDocument/2006/relationships/diagramData" Target="../diagrams/data9.xml"/><Relationship Id="rId5" Type="http://schemas.openxmlformats.org/officeDocument/2006/relationships/image" Target="../media/image1.png"/><Relationship Id="rId15" Type="http://schemas.microsoft.com/office/2007/relationships/diagramDrawing" Target="../diagrams/drawing9.xml"/><Relationship Id="rId10" Type="http://schemas.microsoft.com/office/2007/relationships/diagramDrawing" Target="../diagrams/drawing8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8.xml"/><Relationship Id="rId14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836474-9EFC-5D9B-911B-B1D773618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1" y="105454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2580A-5AC6-9DF8-03F1-A033F70D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0329B-B8C8-7BEF-272B-28E2CC1726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845743" y="-896058"/>
            <a:ext cx="558950" cy="2338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A8EA4-00BF-9ABD-5D0B-23B8D1C38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051" y="-6077"/>
            <a:ext cx="560710" cy="558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0B46A-EE43-67A3-9FDC-160321003B77}"/>
              </a:ext>
            </a:extLst>
          </p:cNvPr>
          <p:cNvSpPr txBox="1"/>
          <p:nvPr/>
        </p:nvSpPr>
        <p:spPr>
          <a:xfrm>
            <a:off x="777621" y="2160770"/>
            <a:ext cx="10636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Dots: IoT and </a:t>
            </a:r>
            <a:r>
              <a:rPr lang="en-US" sz="6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 Comparative Perspective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(9) Case Studies of IoT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" y="12678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A Smart Home System using Internet of Things (IOT) | Download Scientific  Diagram">
            <a:extLst>
              <a:ext uri="{FF2B5EF4-FFF2-40B4-BE49-F238E27FC236}">
                <a16:creationId xmlns:a16="http://schemas.microsoft.com/office/drawing/2014/main" id="{4E613AE3-86F1-43CC-E9D5-594C76DA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04" y="4037972"/>
            <a:ext cx="2711532" cy="201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in Agriculture - Javatpoint">
            <a:extLst>
              <a:ext uri="{FF2B5EF4-FFF2-40B4-BE49-F238E27FC236}">
                <a16:creationId xmlns:a16="http://schemas.microsoft.com/office/drawing/2014/main" id="{A7A3B72D-2D88-F881-1E57-03C99C7E6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08" y="3719268"/>
            <a:ext cx="2463516" cy="24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ole of IoT in Healthcare Industry: Application and Benefits">
            <a:extLst>
              <a:ext uri="{FF2B5EF4-FFF2-40B4-BE49-F238E27FC236}">
                <a16:creationId xmlns:a16="http://schemas.microsoft.com/office/drawing/2014/main" id="{74B8FF54-C3BA-CEE8-793D-0703B3801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6691" r="22830" b="24738"/>
          <a:stretch/>
        </p:blipFill>
        <p:spPr bwMode="auto">
          <a:xfrm>
            <a:off x="8182154" y="1556665"/>
            <a:ext cx="3091792" cy="19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oT categories and uses in maritime communications">
            <a:extLst>
              <a:ext uri="{FF2B5EF4-FFF2-40B4-BE49-F238E27FC236}">
                <a16:creationId xmlns:a16="http://schemas.microsoft.com/office/drawing/2014/main" id="{AB6BC976-99F2-5E53-EF27-176AC5687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4134" r="8903" b="6667"/>
          <a:stretch/>
        </p:blipFill>
        <p:spPr bwMode="auto">
          <a:xfrm>
            <a:off x="551644" y="1338544"/>
            <a:ext cx="2711532" cy="269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Novel IOT and AI based Smart Waste Management System - YouTube">
            <a:extLst>
              <a:ext uri="{FF2B5EF4-FFF2-40B4-BE49-F238E27FC236}">
                <a16:creationId xmlns:a16="http://schemas.microsoft.com/office/drawing/2014/main" id="{F146A48C-6FEE-1309-ECC5-9B244323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88" y="1577412"/>
            <a:ext cx="3530754" cy="19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47BEB4-B2BC-8477-E781-196DE6AB9BA5}"/>
              </a:ext>
            </a:extLst>
          </p:cNvPr>
          <p:cNvSpPr txBox="1"/>
          <p:nvPr/>
        </p:nvSpPr>
        <p:spPr>
          <a:xfrm>
            <a:off x="8182154" y="3484074"/>
            <a:ext cx="309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82A2F-CDEC-979C-51AB-7E4D048C9DB4}"/>
              </a:ext>
            </a:extLst>
          </p:cNvPr>
          <p:cNvSpPr txBox="1"/>
          <p:nvPr/>
        </p:nvSpPr>
        <p:spPr>
          <a:xfrm>
            <a:off x="6544734" y="6050578"/>
            <a:ext cx="224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D6D5-FB43-842B-9F2A-9B169E195F41}"/>
              </a:ext>
            </a:extLst>
          </p:cNvPr>
          <p:cNvSpPr txBox="1"/>
          <p:nvPr/>
        </p:nvSpPr>
        <p:spPr>
          <a:xfrm>
            <a:off x="3957289" y="3443705"/>
            <a:ext cx="353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BDDD-52B1-A0EB-85FD-F4BA78B2763B}"/>
              </a:ext>
            </a:extLst>
          </p:cNvPr>
          <p:cNvSpPr txBox="1"/>
          <p:nvPr/>
        </p:nvSpPr>
        <p:spPr>
          <a:xfrm>
            <a:off x="3658145" y="6050578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B5762-FC90-A352-81A3-236C72D9308A}"/>
              </a:ext>
            </a:extLst>
          </p:cNvPr>
          <p:cNvSpPr txBox="1"/>
          <p:nvPr/>
        </p:nvSpPr>
        <p:spPr>
          <a:xfrm>
            <a:off x="757185" y="4003904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and Shipping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" grpId="0"/>
      <p:bldP spid="3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(10) Case Studies of </a:t>
            </a:r>
            <a:r>
              <a:rPr lang="en-US" sz="3600" b="1" dirty="0" err="1">
                <a:latin typeface="Baskerville Old Face" panose="02020602080505020303" pitchFamily="18" charset="0"/>
              </a:rPr>
              <a:t>IIoT</a:t>
            </a:r>
            <a:r>
              <a:rPr lang="en-US" sz="3600" b="1" dirty="0">
                <a:latin typeface="Baskerville Old Face" panose="02020602080505020303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278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What is Smart Factory? The Impact of Factory 4.0">
            <a:extLst>
              <a:ext uri="{FF2B5EF4-FFF2-40B4-BE49-F238E27FC236}">
                <a16:creationId xmlns:a16="http://schemas.microsoft.com/office/drawing/2014/main" id="{2A8A5DAF-0E2F-EC63-28FC-5CDF4E1E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3" y="1619608"/>
            <a:ext cx="3553093" cy="199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vamping the Mining Sector with Industrial IoT - IoT Times">
            <a:extLst>
              <a:ext uri="{FF2B5EF4-FFF2-40B4-BE49-F238E27FC236}">
                <a16:creationId xmlns:a16="http://schemas.microsoft.com/office/drawing/2014/main" id="{89264970-D97D-6D57-365D-07F05069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91" y="1580269"/>
            <a:ext cx="3553093" cy="20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Role of Internet of Things (IoT) in Smart Grid Technology and  Applications | by HashStudioz Technologies | Medium">
            <a:extLst>
              <a:ext uri="{FF2B5EF4-FFF2-40B4-BE49-F238E27FC236}">
                <a16:creationId xmlns:a16="http://schemas.microsoft.com/office/drawing/2014/main" id="{2B4E5A37-44AC-A538-F583-04FD420F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89" y="1545859"/>
            <a:ext cx="3970418" cy="20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FF28D-2BE4-9747-A369-828EF2879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82" y="4040813"/>
            <a:ext cx="4222583" cy="2033938"/>
          </a:xfrm>
          <a:prstGeom prst="rect">
            <a:avLst/>
          </a:prstGeom>
        </p:spPr>
      </p:pic>
      <p:pic>
        <p:nvPicPr>
          <p:cNvPr id="3082" name="Picture 10" descr="How Oil &amp; Gas industries leveraging Industrial IoT?">
            <a:extLst>
              <a:ext uri="{FF2B5EF4-FFF2-40B4-BE49-F238E27FC236}">
                <a16:creationId xmlns:a16="http://schemas.microsoft.com/office/drawing/2014/main" id="{D094A24E-9F2B-1DE0-6C1B-6061AFCFD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7"/>
          <a:stretch/>
        </p:blipFill>
        <p:spPr bwMode="auto">
          <a:xfrm>
            <a:off x="6201815" y="3887308"/>
            <a:ext cx="3970418" cy="21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5ECD8-8F3F-B722-F489-4F63BDC2012A}"/>
              </a:ext>
            </a:extLst>
          </p:cNvPr>
          <p:cNvSpPr txBox="1"/>
          <p:nvPr/>
        </p:nvSpPr>
        <p:spPr>
          <a:xfrm>
            <a:off x="906614" y="3554128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Factory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C4E2-976B-AF64-D9A9-0B5122B03BD8}"/>
              </a:ext>
            </a:extLst>
          </p:cNvPr>
          <p:cNvSpPr txBox="1"/>
          <p:nvPr/>
        </p:nvSpPr>
        <p:spPr>
          <a:xfrm>
            <a:off x="4945775" y="3607311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FB0C4-081C-7EB9-AC3A-4D2068372CFA}"/>
              </a:ext>
            </a:extLst>
          </p:cNvPr>
          <p:cNvSpPr txBox="1"/>
          <p:nvPr/>
        </p:nvSpPr>
        <p:spPr>
          <a:xfrm>
            <a:off x="8805536" y="3613582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Grid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FEDC1-C4D6-93EF-DA90-D2009FD57765}"/>
              </a:ext>
            </a:extLst>
          </p:cNvPr>
          <p:cNvSpPr txBox="1"/>
          <p:nvPr/>
        </p:nvSpPr>
        <p:spPr>
          <a:xfrm>
            <a:off x="2466448" y="6062867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Management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438512-BE04-2B73-1D23-2C19D877727B}"/>
              </a:ext>
            </a:extLst>
          </p:cNvPr>
          <p:cNvSpPr txBox="1"/>
          <p:nvPr/>
        </p:nvSpPr>
        <p:spPr>
          <a:xfrm>
            <a:off x="7036799" y="6046941"/>
            <a:ext cx="230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and Gas Industry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8" grpId="0"/>
      <p:bldP spid="16" grpId="0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(11) Future Trends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48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Green Trending Arrow Images – Browse 11,693 Stock Photos, Vectors, and  Video | Adobe Stock">
            <a:extLst>
              <a:ext uri="{FF2B5EF4-FFF2-40B4-BE49-F238E27FC236}">
                <a16:creationId xmlns:a16="http://schemas.microsoft.com/office/drawing/2014/main" id="{B0C453F5-9288-4481-D4C6-B81295C6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8" y="1302566"/>
            <a:ext cx="11564381" cy="48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37D89-4E17-C0AC-E9ED-CCE45C02F68A}"/>
              </a:ext>
            </a:extLst>
          </p:cNvPr>
          <p:cNvSpPr txBox="1"/>
          <p:nvPr/>
        </p:nvSpPr>
        <p:spPr>
          <a:xfrm>
            <a:off x="596147" y="3217811"/>
            <a:ext cx="1817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Super-Fast 5G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F2D26-B760-EFE9-CD38-E802F4F671F8}"/>
              </a:ext>
            </a:extLst>
          </p:cNvPr>
          <p:cNvSpPr txBox="1"/>
          <p:nvPr/>
        </p:nvSpPr>
        <p:spPr>
          <a:xfrm>
            <a:off x="3082283" y="2299468"/>
            <a:ext cx="2777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Computing at </a:t>
            </a:r>
          </a:p>
          <a:p>
            <a:pPr algn="ctr"/>
            <a:r>
              <a:rPr lang="en-US" dirty="0"/>
              <a:t>the Edge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BE9AB-DF74-6CF3-574A-26CE34237A96}"/>
              </a:ext>
            </a:extLst>
          </p:cNvPr>
          <p:cNvSpPr txBox="1"/>
          <p:nvPr/>
        </p:nvSpPr>
        <p:spPr>
          <a:xfrm>
            <a:off x="6736913" y="2552874"/>
            <a:ext cx="255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Smarter IoT </a:t>
            </a:r>
          </a:p>
          <a:p>
            <a:pPr algn="ctr"/>
            <a:r>
              <a:rPr lang="en-US" dirty="0"/>
              <a:t>with AI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24819-DA1E-EA2A-2918-324163418F6B}"/>
              </a:ext>
            </a:extLst>
          </p:cNvPr>
          <p:cNvSpPr txBox="1"/>
          <p:nvPr/>
        </p:nvSpPr>
        <p:spPr>
          <a:xfrm>
            <a:off x="4539970" y="4443865"/>
            <a:ext cx="234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Greener Gadgets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0EA75-F798-F79A-EBC5-E237A60521E7}"/>
              </a:ext>
            </a:extLst>
          </p:cNvPr>
          <p:cNvSpPr txBox="1"/>
          <p:nvPr/>
        </p:nvSpPr>
        <p:spPr>
          <a:xfrm>
            <a:off x="6221238" y="5233987"/>
            <a:ext cx="234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Farm Tech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34107-E093-00DE-F2DA-046F0B68D572}"/>
              </a:ext>
            </a:extLst>
          </p:cNvPr>
          <p:cNvSpPr txBox="1"/>
          <p:nvPr/>
        </p:nvSpPr>
        <p:spPr>
          <a:xfrm>
            <a:off x="401163" y="5344362"/>
            <a:ext cx="234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Health Revolution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89103-0AC0-E13C-D7EB-3C3338939DF9}"/>
              </a:ext>
            </a:extLst>
          </p:cNvPr>
          <p:cNvSpPr txBox="1"/>
          <p:nvPr/>
        </p:nvSpPr>
        <p:spPr>
          <a:xfrm>
            <a:off x="9629729" y="3863224"/>
            <a:ext cx="234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Smart Cities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(12) Findings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477534-14F1-8E7A-DC46-9D50BA6FCEE0}"/>
              </a:ext>
            </a:extLst>
          </p:cNvPr>
          <p:cNvSpPr txBox="1"/>
          <p:nvPr/>
        </p:nvSpPr>
        <p:spPr>
          <a:xfrm>
            <a:off x="789272" y="1678344"/>
            <a:ext cx="1094392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similarities but have distinct purposes and technical intricacies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set them apart.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of everyday objects to the internet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transforming our homes and personal lives with smart devices that can communicate and automate tasks.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industries, facilitating the creation of smarter factories and businesses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connecting machines, sensors, and devices.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connectivity technologies, data volume, and velocity requirements.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various applications and use cases across different industries and sectors.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present both challenges and opportunities for businesses and organizations.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promising, with new technologies and applications emerging constantly.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(13)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" y="12678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097EC-1BAC-6B88-F8D7-32C91D074EE8}"/>
              </a:ext>
            </a:extLst>
          </p:cNvPr>
          <p:cNvSpPr txBox="1"/>
          <p:nvPr/>
        </p:nvSpPr>
        <p:spPr>
          <a:xfrm>
            <a:off x="789272" y="1739304"/>
            <a:ext cx="1094392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serves consumers and commercial users for daily convenience.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applications include smart homes, wearables, and connected appliances.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tailored for industrial sectors, focusing on manufacturing, energy, and healthcare.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modernizes and optimizes industrial processes, enhancing production and safety.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emphasizes real-time monitoring, predictive maintenance, and automation.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similar technological and security challenges.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differences: IoT enhances daily life, while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improves industrial operations.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together create a connected, efficient, data-driven world with promising possibilities for the future.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(14) Works Cited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118971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49563-949A-6C2E-AF10-1B3F4CB98BC3}"/>
              </a:ext>
            </a:extLst>
          </p:cNvPr>
          <p:cNvSpPr txBox="1"/>
          <p:nvPr/>
        </p:nvSpPr>
        <p:spPr>
          <a:xfrm>
            <a:off x="750770" y="1426447"/>
            <a:ext cx="11338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Deshpande, Sujit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Jogdand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Rashmi. (2020). A Survey on Internet of Things (IoT), Industrial IoT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Industry 4.0. International Journal of Computer Applications. 175. 20-27. 10.5120/ijca2020920790.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Sharma, Nikhil. (2020). Evolution of IoT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Applications &amp; Challenges. SSRN Electronic Journal.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Letter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Techletter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IoT vs.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betterask.erni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betterask.erni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 [Online]. Available at: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https://www.betterask.erni/news-room/techletter-IoT-vs-IIoT/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[Accessed at: 26-July 2023]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Webliography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“IoT vs IIOT | IIoT-world.com”,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world, 2023 [Online]. Available at: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https://www.IIoT-world.com/industrial-IoT/connected-industry/IoT-vs-IIoT/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[Accessed: 26-July-2023]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IoT: The Bigger Risks of the Industrial Internet of Things | techopedia.com”,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techopedia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 [Online]. Available at: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https://www.techopedia.com/IIoT-vs-IoT-the bigger-risks-of-the-industrial-internet-of-things/2/34394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[Accessed: 28-July-2023] </a:t>
            </a:r>
          </a:p>
        </p:txBody>
      </p:sp>
    </p:spTree>
    <p:extLst>
      <p:ext uri="{BB962C8B-B14F-4D97-AF65-F5344CB8AC3E}">
        <p14:creationId xmlns:p14="http://schemas.microsoft.com/office/powerpoint/2010/main" val="427019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D8FC5-6AC2-7D49-8757-99E16667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24AA0-1D32-026F-D5A6-30FBC707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8699F-D1EA-1B53-C308-1A733596AD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4D5B80-29E0-D68F-9BEE-6247EF3E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118971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A4A0A3-6673-65A1-C540-52FC9594EBF3}"/>
              </a:ext>
            </a:extLst>
          </p:cNvPr>
          <p:cNvSpPr txBox="1"/>
          <p:nvPr/>
        </p:nvSpPr>
        <p:spPr>
          <a:xfrm>
            <a:off x="777621" y="1701476"/>
            <a:ext cx="10636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2851C-F60B-5606-2A53-FE8B520215BD}"/>
              </a:ext>
            </a:extLst>
          </p:cNvPr>
          <p:cNvSpPr txBox="1"/>
          <p:nvPr/>
        </p:nvSpPr>
        <p:spPr>
          <a:xfrm>
            <a:off x="4418076" y="2894396"/>
            <a:ext cx="335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by: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452830-778D-9987-9124-D269512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09440"/>
              </p:ext>
            </p:extLst>
          </p:nvPr>
        </p:nvGraphicFramePr>
        <p:xfrm>
          <a:off x="3289808" y="3710574"/>
          <a:ext cx="5612384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6192">
                  <a:extLst>
                    <a:ext uri="{9D8B030D-6E8A-4147-A177-3AD203B41FA5}">
                      <a16:colId xmlns:a16="http://schemas.microsoft.com/office/drawing/2014/main" val="834601836"/>
                    </a:ext>
                  </a:extLst>
                </a:gridCol>
                <a:gridCol w="2806192">
                  <a:extLst>
                    <a:ext uri="{9D8B030D-6E8A-4147-A177-3AD203B41FA5}">
                      <a16:colId xmlns:a16="http://schemas.microsoft.com/office/drawing/2014/main" val="1826787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8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Enkesh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Khajuria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2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Aryan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Kokate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1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Dakshita Kolte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7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Atharva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6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10" y="4869"/>
            <a:ext cx="560709" cy="685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D81E5-1798-492B-BD49-E2908F8554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0845743" y="-896058"/>
            <a:ext cx="558950" cy="23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EF18E-8E2B-4217-8FBA-E64C4DA5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51" y="-6077"/>
            <a:ext cx="560710" cy="5589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1969" y="158180"/>
            <a:ext cx="3769361" cy="1000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Introduction of Topic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" y="87166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18F99B-F776-5DCB-0762-48063C884861}"/>
              </a:ext>
            </a:extLst>
          </p:cNvPr>
          <p:cNvSpPr txBox="1"/>
          <p:nvPr/>
        </p:nvSpPr>
        <p:spPr>
          <a:xfrm>
            <a:off x="789272" y="1588168"/>
            <a:ext cx="33110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CF3B2-A2A7-F302-F4D1-AB7E664F48EB}"/>
              </a:ext>
            </a:extLst>
          </p:cNvPr>
          <p:cNvSpPr txBox="1"/>
          <p:nvPr/>
        </p:nvSpPr>
        <p:spPr>
          <a:xfrm>
            <a:off x="1153427" y="2005708"/>
            <a:ext cx="33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IoT: Consumer-focused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854D7-E8E2-5C88-A322-FA46A5083EEB}"/>
              </a:ext>
            </a:extLst>
          </p:cNvPr>
          <p:cNvSpPr txBox="1"/>
          <p:nvPr/>
        </p:nvSpPr>
        <p:spPr>
          <a:xfrm>
            <a:off x="1153427" y="2423248"/>
            <a:ext cx="33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Industrial-focused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63AF3-C507-400B-0315-E835C359A437}"/>
              </a:ext>
            </a:extLst>
          </p:cNvPr>
          <p:cNvSpPr txBox="1"/>
          <p:nvPr/>
        </p:nvSpPr>
        <p:spPr>
          <a:xfrm>
            <a:off x="789271" y="3036865"/>
            <a:ext cx="351322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STUDY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A9011-E148-DED2-9A14-9AA723D52710}"/>
              </a:ext>
            </a:extLst>
          </p:cNvPr>
          <p:cNvSpPr txBox="1"/>
          <p:nvPr/>
        </p:nvSpPr>
        <p:spPr>
          <a:xfrm>
            <a:off x="1153426" y="3567407"/>
            <a:ext cx="699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IoT: Personal interest, innovation, career opportunities, market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A419F-C2A2-1639-6E26-A6F47A7E0172}"/>
              </a:ext>
            </a:extLst>
          </p:cNvPr>
          <p:cNvSpPr txBox="1"/>
          <p:nvPr/>
        </p:nvSpPr>
        <p:spPr>
          <a:xfrm>
            <a:off x="1153426" y="3984947"/>
            <a:ext cx="779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Industrial impact, problem-solving, job opportunities, security, sustainability.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3CF79-202A-9384-D801-E8F53EFBC0C4}"/>
              </a:ext>
            </a:extLst>
          </p:cNvPr>
          <p:cNvSpPr txBox="1"/>
          <p:nvPr/>
        </p:nvSpPr>
        <p:spPr>
          <a:xfrm>
            <a:off x="727472" y="4580831"/>
            <a:ext cx="35750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STUDY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AD56-B355-1E11-A59D-FD9CBA65A257}"/>
              </a:ext>
            </a:extLst>
          </p:cNvPr>
          <p:cNvSpPr txBox="1"/>
          <p:nvPr/>
        </p:nvSpPr>
        <p:spPr>
          <a:xfrm>
            <a:off x="1153425" y="5110841"/>
            <a:ext cx="1017550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IoT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IIoT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their roots in the idea of connecting objects to the internet, but they have distinct focuses and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is more consumer-oriented, while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IIoT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geared toward optimizing industrial operations.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  <p:bldP spid="7" grpId="0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43052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(2) Introduction of the 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48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EF5031-6180-0D4E-9791-E5AA66699148}"/>
              </a:ext>
            </a:extLst>
          </p:cNvPr>
          <p:cNvSpPr txBox="1"/>
          <p:nvPr/>
        </p:nvSpPr>
        <p:spPr>
          <a:xfrm>
            <a:off x="789272" y="1463040"/>
            <a:ext cx="33110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DFD9-5CFB-4C06-2E28-BC9F477E2D72}"/>
              </a:ext>
            </a:extLst>
          </p:cNvPr>
          <p:cNvSpPr txBox="1"/>
          <p:nvPr/>
        </p:nvSpPr>
        <p:spPr>
          <a:xfrm>
            <a:off x="573719" y="2002704"/>
            <a:ext cx="11351982" cy="67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outlines the research approach and techniques used to explore the fundamental concepts, applications, and key differences between IoT and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D5433-C003-6E3C-ACE0-AD8389BD011E}"/>
              </a:ext>
            </a:extLst>
          </p:cNvPr>
          <p:cNvSpPr txBox="1"/>
          <p:nvPr/>
        </p:nvSpPr>
        <p:spPr>
          <a:xfrm>
            <a:off x="789272" y="2774313"/>
            <a:ext cx="33110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32D15-5858-2214-6CAF-BBB84D17887F}"/>
              </a:ext>
            </a:extLst>
          </p:cNvPr>
          <p:cNvSpPr txBox="1"/>
          <p:nvPr/>
        </p:nvSpPr>
        <p:spPr>
          <a:xfrm>
            <a:off x="573719" y="3315801"/>
            <a:ext cx="11351982" cy="36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explore the fundamental concepts, applications, and key differences between IoT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IIoT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47129-81F7-3B39-B377-32BC5518A397}"/>
              </a:ext>
            </a:extLst>
          </p:cNvPr>
          <p:cNvSpPr txBox="1"/>
          <p:nvPr/>
        </p:nvSpPr>
        <p:spPr>
          <a:xfrm>
            <a:off x="789272" y="3830502"/>
            <a:ext cx="33110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E66CA-301C-4781-C73A-812D232B3888}"/>
              </a:ext>
            </a:extLst>
          </p:cNvPr>
          <p:cNvSpPr txBox="1"/>
          <p:nvPr/>
        </p:nvSpPr>
        <p:spPr>
          <a:xfrm>
            <a:off x="977980" y="4371990"/>
            <a:ext cx="11351982" cy="37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may not cover all possible applications and use cases of IoT and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IIoT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44F26-6C98-9853-4111-9E04E94C8D3C}"/>
              </a:ext>
            </a:extLst>
          </p:cNvPr>
          <p:cNvSpPr txBox="1"/>
          <p:nvPr/>
        </p:nvSpPr>
        <p:spPr>
          <a:xfrm>
            <a:off x="789272" y="4911437"/>
            <a:ext cx="42413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OF CHAPTERIZATION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2247E-0B29-54F0-57D0-D6F60139C267}"/>
              </a:ext>
            </a:extLst>
          </p:cNvPr>
          <p:cNvSpPr txBox="1"/>
          <p:nvPr/>
        </p:nvSpPr>
        <p:spPr>
          <a:xfrm>
            <a:off x="573719" y="5452925"/>
            <a:ext cx="11351982" cy="66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discusses purpose of comparative analysis, Key Concepts, Technological Differences, Industrial Applications, Case Studies and Future Trends.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7" grpId="0" animBg="1"/>
      <p:bldP spid="8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(3) </a:t>
            </a:r>
            <a:r>
              <a:rPr lang="en-US" sz="36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Purpose of </a:t>
            </a:r>
            <a:r>
              <a:rPr lang="en-US" sz="3600" b="1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Comparitive</a:t>
            </a:r>
            <a:r>
              <a:rPr lang="en-US" sz="3600" b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Analysis of IoT and </a:t>
            </a:r>
            <a:r>
              <a:rPr lang="en-US" sz="3600" b="1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IIoT</a:t>
            </a:r>
            <a:endParaRPr lang="en-US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11662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198CED-610F-0A9B-565A-0B09724C44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356" b="8261"/>
          <a:stretch/>
        </p:blipFill>
        <p:spPr>
          <a:xfrm>
            <a:off x="2391284" y="1596855"/>
            <a:ext cx="7409432" cy="4633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(4) Key Components and Applications of IoT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C9CEB8-45D3-43EE-1361-91D6CB26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06115"/>
              </p:ext>
            </p:extLst>
          </p:nvPr>
        </p:nvGraphicFramePr>
        <p:xfrm>
          <a:off x="683293" y="2278145"/>
          <a:ext cx="5083032" cy="368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DB8F40-D5C9-B231-F361-DBA900779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15955"/>
              </p:ext>
            </p:extLst>
          </p:nvPr>
        </p:nvGraphicFramePr>
        <p:xfrm>
          <a:off x="6339660" y="2276550"/>
          <a:ext cx="5169047" cy="377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F6815-A4CB-1E63-B1EB-07FD9AD3994D}"/>
              </a:ext>
            </a:extLst>
          </p:cNvPr>
          <p:cNvSpPr txBox="1"/>
          <p:nvPr/>
        </p:nvSpPr>
        <p:spPr>
          <a:xfrm>
            <a:off x="933770" y="1662367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IoT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3C81A-4601-B243-B6D1-3924FA14B9B8}"/>
              </a:ext>
            </a:extLst>
          </p:cNvPr>
          <p:cNvSpPr txBox="1"/>
          <p:nvPr/>
        </p:nvSpPr>
        <p:spPr>
          <a:xfrm>
            <a:off x="6540291" y="1735300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IoT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Graphic spid="2" grpId="0">
        <p:bldAsOne/>
      </p:bldGraphic>
      <p:bldGraphic spid="3" grpId="0">
        <p:bldAsOne/>
      </p:bldGraphic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(5) Key Components and Applications of </a:t>
            </a:r>
            <a:r>
              <a:rPr lang="en-US" sz="3600" b="1" dirty="0" err="1">
                <a:latin typeface="Baskerville Old Face" panose="02020602080505020303" pitchFamily="18" charset="0"/>
              </a:rPr>
              <a:t>IIoT</a:t>
            </a:r>
            <a:r>
              <a:rPr lang="en-US" sz="3600" b="1" dirty="0">
                <a:latin typeface="Baskerville Old Face" panose="02020602080505020303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77004E-A28B-9092-B998-DA75C916D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795536"/>
              </p:ext>
            </p:extLst>
          </p:nvPr>
        </p:nvGraphicFramePr>
        <p:xfrm>
          <a:off x="683293" y="2278145"/>
          <a:ext cx="5083032" cy="368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56BBD0-3A1B-4C0C-613A-026C66DC9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023435"/>
              </p:ext>
            </p:extLst>
          </p:nvPr>
        </p:nvGraphicFramePr>
        <p:xfrm>
          <a:off x="6540291" y="2273422"/>
          <a:ext cx="5083032" cy="368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2B4253-1E98-E63E-0398-0ED99BB32488}"/>
              </a:ext>
            </a:extLst>
          </p:cNvPr>
          <p:cNvSpPr txBox="1"/>
          <p:nvPr/>
        </p:nvSpPr>
        <p:spPr>
          <a:xfrm>
            <a:off x="933770" y="1662367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326AF-94BC-6A76-DF5F-3BF95D7BF308}"/>
              </a:ext>
            </a:extLst>
          </p:cNvPr>
          <p:cNvSpPr txBox="1"/>
          <p:nvPr/>
        </p:nvSpPr>
        <p:spPr>
          <a:xfrm>
            <a:off x="6540291" y="1735300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Graphic spid="2" grpId="0">
        <p:bldAsOne/>
      </p:bldGraphic>
      <p:bldGraphic spid="5" grpId="0">
        <p:bldAsOne/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(6) Technological Differences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" y="15726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A52BED9-0DD6-31A5-C32A-0A08D4E25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8671"/>
              </p:ext>
            </p:extLst>
          </p:nvPr>
        </p:nvGraphicFramePr>
        <p:xfrm>
          <a:off x="2887472" y="1777258"/>
          <a:ext cx="6417056" cy="427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74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(7) Industrial Applications of IoT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" y="11662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D9709B-C441-A413-12E0-A87870E2B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409264"/>
              </p:ext>
            </p:extLst>
          </p:nvPr>
        </p:nvGraphicFramePr>
        <p:xfrm>
          <a:off x="197997" y="1970861"/>
          <a:ext cx="6691376" cy="442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B829C-23EE-0DC6-9439-5BDD4443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309778"/>
              </p:ext>
            </p:extLst>
          </p:nvPr>
        </p:nvGraphicFramePr>
        <p:xfrm>
          <a:off x="5522087" y="1975761"/>
          <a:ext cx="6691376" cy="442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A9A680-C91F-A5C8-AC49-24C51B53092C}"/>
              </a:ext>
            </a:extLst>
          </p:cNvPr>
          <p:cNvSpPr txBox="1"/>
          <p:nvPr/>
        </p:nvSpPr>
        <p:spPr>
          <a:xfrm>
            <a:off x="1127407" y="1666842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2E40B-E257-6AB5-3D98-5A290B87CE0C}"/>
              </a:ext>
            </a:extLst>
          </p:cNvPr>
          <p:cNvSpPr txBox="1"/>
          <p:nvPr/>
        </p:nvSpPr>
        <p:spPr>
          <a:xfrm>
            <a:off x="6451497" y="1684567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9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2" grpId="0">
        <p:bldAsOne/>
      </p:bldGraphic>
      <p:bldGraphic spid="3" grpId="0">
        <p:bldAsOne/>
      </p:bldGraphic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6905" y="1460761"/>
            <a:ext cx="478058" cy="10358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867400" y="118971"/>
            <a:ext cx="6000750" cy="13075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(8) Industrial Applications of </a:t>
            </a:r>
            <a:r>
              <a:rPr lang="en-US" sz="3600" b="1" dirty="0" err="1">
                <a:latin typeface="Baskerville Old Face" panose="02020602080505020303" pitchFamily="18" charset="0"/>
              </a:rPr>
              <a:t>IIoT</a:t>
            </a:r>
            <a:r>
              <a:rPr lang="en-US" sz="3600" b="1" dirty="0">
                <a:latin typeface="Baskerville Old Face" panose="02020602080505020303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29472" y="5716331"/>
            <a:ext cx="478059" cy="1846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7253" y="5934335"/>
            <a:ext cx="346080" cy="586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AE5B83-0710-4E37-81AF-688BCF7221B0}"/>
              </a:ext>
            </a:extLst>
          </p:cNvPr>
          <p:cNvSpPr txBox="1">
            <a:spLocks/>
          </p:cNvSpPr>
          <p:nvPr/>
        </p:nvSpPr>
        <p:spPr>
          <a:xfrm>
            <a:off x="2536407" y="2103437"/>
            <a:ext cx="8007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4828D2-2086-4F2F-9123-675E01AF2B8F}"/>
              </a:ext>
            </a:extLst>
          </p:cNvPr>
          <p:cNvSpPr txBox="1">
            <a:spLocks/>
          </p:cNvSpPr>
          <p:nvPr/>
        </p:nvSpPr>
        <p:spPr>
          <a:xfrm>
            <a:off x="2486716" y="1869234"/>
            <a:ext cx="7469045" cy="36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" y="96309"/>
            <a:ext cx="493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EC8165-88E9-2851-FC8C-1CDDA3A54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97134"/>
              </p:ext>
            </p:extLst>
          </p:nvPr>
        </p:nvGraphicFramePr>
        <p:xfrm>
          <a:off x="197997" y="1970861"/>
          <a:ext cx="6691376" cy="442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B67FB4-8BC8-5734-5D42-E6EEBD6C6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700264"/>
              </p:ext>
            </p:extLst>
          </p:nvPr>
        </p:nvGraphicFramePr>
        <p:xfrm>
          <a:off x="5302627" y="1943745"/>
          <a:ext cx="6691376" cy="442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D84A53-EC33-27FC-88D9-FF00FDEC5FAC}"/>
              </a:ext>
            </a:extLst>
          </p:cNvPr>
          <p:cNvSpPr txBox="1"/>
          <p:nvPr/>
        </p:nvSpPr>
        <p:spPr>
          <a:xfrm>
            <a:off x="1106851" y="1681974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77B12-951D-5FC2-7CC0-6257CB77A69B}"/>
              </a:ext>
            </a:extLst>
          </p:cNvPr>
          <p:cNvSpPr txBox="1"/>
          <p:nvPr/>
        </p:nvSpPr>
        <p:spPr>
          <a:xfrm>
            <a:off x="6232040" y="1684568"/>
            <a:ext cx="4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Graphic spid="2" grpId="0">
        <p:bldAsOne/>
      </p:bldGraphic>
      <p:bldGraphic spid="3" grpId="0">
        <p:bldAsOne/>
      </p:bldGraphic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894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(1) Introduction of Topic </vt:lpstr>
      <vt:lpstr>(2) Introduction of the Topic</vt:lpstr>
      <vt:lpstr>(3) Purpose of Comparitive Analysis of IoT and IIoT</vt:lpstr>
      <vt:lpstr>(4) Key Components and Applications of IoT </vt:lpstr>
      <vt:lpstr>(5) Key Components and Applications of IIoT </vt:lpstr>
      <vt:lpstr>(6) Technological Differences </vt:lpstr>
      <vt:lpstr>(7) Industrial Applications of IoT </vt:lpstr>
      <vt:lpstr>(8) Industrial Applications of IIoT </vt:lpstr>
      <vt:lpstr>(9) Case Studies of IoT </vt:lpstr>
      <vt:lpstr>(10) Case Studies of IIoT </vt:lpstr>
      <vt:lpstr>(11) Future Trends </vt:lpstr>
      <vt:lpstr>(12) Findings</vt:lpstr>
      <vt:lpstr>(13) Conclusion</vt:lpstr>
      <vt:lpstr>(14) Works Cited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vrushalideole@outlook.com</dc:creator>
  <cp:lastModifiedBy>hp india</cp:lastModifiedBy>
  <cp:revision>32</cp:revision>
  <dcterms:created xsi:type="dcterms:W3CDTF">2022-01-02T13:57:05Z</dcterms:created>
  <dcterms:modified xsi:type="dcterms:W3CDTF">2023-11-05T10:42:39Z</dcterms:modified>
</cp:coreProperties>
</file>