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6" r:id="rId19"/>
    <p:sldId id="273" r:id="rId20"/>
    <p:sldId id="275" r:id="rId21"/>
    <p:sldId id="277" r:id="rId22"/>
    <p:sldId id="274" r:id="rId23"/>
    <p:sldId id="279" r:id="rId24"/>
    <p:sldId id="278" r:id="rId25"/>
    <p:sldId id="280" r:id="rId26"/>
    <p:sldId id="281" r:id="rId27"/>
    <p:sldId id="282" r:id="rId28"/>
    <p:sldId id="283" r:id="rId29"/>
    <p:sldId id="284" r:id="rId30"/>
    <p:sldId id="285" r:id="rId31"/>
    <p:sldId id="286" r:id="rId32"/>
    <p:sldId id="287" r:id="rId33"/>
    <p:sldId id="291" r:id="rId34"/>
    <p:sldId id="288" r:id="rId35"/>
    <p:sldId id="289" r:id="rId36"/>
    <p:sldId id="290" r:id="rId37"/>
    <p:sldId id="292" r:id="rId38"/>
    <p:sldId id="293"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3C16"/>
    <a:srgbClr val="0020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5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thravathi S" userId="b30c3150b1c7e5fb" providerId="LiveId" clId="{D7ECA932-3FE1-4F07-8CFC-C6B635F70278}"/>
    <pc:docChg chg="undo custSel addSld delSld modSld sldOrd modMainMaster">
      <pc:chgData name="Nethravathi S" userId="b30c3150b1c7e5fb" providerId="LiveId" clId="{D7ECA932-3FE1-4F07-8CFC-C6B635F70278}" dt="2021-10-24T17:24:00.147" v="8319" actId="255"/>
      <pc:docMkLst>
        <pc:docMk/>
      </pc:docMkLst>
      <pc:sldChg chg="addSp delSp modSp new mod setBg">
        <pc:chgData name="Nethravathi S" userId="b30c3150b1c7e5fb" providerId="LiveId" clId="{D7ECA932-3FE1-4F07-8CFC-C6B635F70278}" dt="2021-10-24T11:32:29.254" v="1264" actId="931"/>
        <pc:sldMkLst>
          <pc:docMk/>
          <pc:sldMk cId="2107666072" sldId="256"/>
        </pc:sldMkLst>
        <pc:spChg chg="add del mod">
          <ac:chgData name="Nethravathi S" userId="b30c3150b1c7e5fb" providerId="LiveId" clId="{D7ECA932-3FE1-4F07-8CFC-C6B635F70278}" dt="2021-10-24T09:01:03.473" v="132" actId="11529"/>
          <ac:spMkLst>
            <pc:docMk/>
            <pc:sldMk cId="2107666072" sldId="256"/>
            <ac:spMk id="2" creationId="{376079AC-083E-4FC5-AB81-B05052B96F38}"/>
          </ac:spMkLst>
        </pc:spChg>
        <pc:spChg chg="add del mod">
          <ac:chgData name="Nethravathi S" userId="b30c3150b1c7e5fb" providerId="LiveId" clId="{D7ECA932-3FE1-4F07-8CFC-C6B635F70278}" dt="2021-10-24T08:37:34.156" v="11" actId="11529"/>
          <ac:spMkLst>
            <pc:docMk/>
            <pc:sldMk cId="2107666072" sldId="256"/>
            <ac:spMk id="2" creationId="{77C52A4F-29F0-4110-B52E-46E041E68971}"/>
          </ac:spMkLst>
        </pc:spChg>
        <pc:spChg chg="add del mod">
          <ac:chgData name="Nethravathi S" userId="b30c3150b1c7e5fb" providerId="LiveId" clId="{D7ECA932-3FE1-4F07-8CFC-C6B635F70278}" dt="2021-10-24T08:38:05.588" v="15" actId="11529"/>
          <ac:spMkLst>
            <pc:docMk/>
            <pc:sldMk cId="2107666072" sldId="256"/>
            <ac:spMk id="3" creationId="{16A6AA33-D2BC-42AE-9794-CD2CC2C3596B}"/>
          </ac:spMkLst>
        </pc:spChg>
        <pc:spChg chg="add del mod">
          <ac:chgData name="Nethravathi S" userId="b30c3150b1c7e5fb" providerId="LiveId" clId="{D7ECA932-3FE1-4F07-8CFC-C6B635F70278}" dt="2021-10-24T09:02:53.096" v="155" actId="767"/>
          <ac:spMkLst>
            <pc:docMk/>
            <pc:sldMk cId="2107666072" sldId="256"/>
            <ac:spMk id="5" creationId="{9C4D0054-8F5A-48D1-A612-566FA5D9BB3F}"/>
          </ac:spMkLst>
        </pc:spChg>
        <pc:spChg chg="add mod">
          <ac:chgData name="Nethravathi S" userId="b30c3150b1c7e5fb" providerId="LiveId" clId="{D7ECA932-3FE1-4F07-8CFC-C6B635F70278}" dt="2021-10-24T09:36:21.775" v="420" actId="14100"/>
          <ac:spMkLst>
            <pc:docMk/>
            <pc:sldMk cId="2107666072" sldId="256"/>
            <ac:spMk id="6" creationId="{7715C8C9-53B0-44C4-9FA8-79E043ECD7A3}"/>
          </ac:spMkLst>
        </pc:spChg>
        <pc:spChg chg="add del mod">
          <ac:chgData name="Nethravathi S" userId="b30c3150b1c7e5fb" providerId="LiveId" clId="{D7ECA932-3FE1-4F07-8CFC-C6B635F70278}" dt="2021-10-24T09:05:09.416" v="172" actId="11529"/>
          <ac:spMkLst>
            <pc:docMk/>
            <pc:sldMk cId="2107666072" sldId="256"/>
            <ac:spMk id="7" creationId="{2BD5F8C2-5D83-40F1-B6C7-E37C323200E8}"/>
          </ac:spMkLst>
        </pc:spChg>
        <pc:spChg chg="add del mod">
          <ac:chgData name="Nethravathi S" userId="b30c3150b1c7e5fb" providerId="LiveId" clId="{D7ECA932-3FE1-4F07-8CFC-C6B635F70278}" dt="2021-10-24T09:13:28.733" v="255" actId="478"/>
          <ac:spMkLst>
            <pc:docMk/>
            <pc:sldMk cId="2107666072" sldId="256"/>
            <ac:spMk id="8" creationId="{30708F71-F2CE-4341-917A-E5FE8FF35CA0}"/>
          </ac:spMkLst>
        </pc:spChg>
        <pc:spChg chg="add del mod">
          <ac:chgData name="Nethravathi S" userId="b30c3150b1c7e5fb" providerId="LiveId" clId="{D7ECA932-3FE1-4F07-8CFC-C6B635F70278}" dt="2021-10-24T09:13:21.873" v="239" actId="11529"/>
          <ac:spMkLst>
            <pc:docMk/>
            <pc:sldMk cId="2107666072" sldId="256"/>
            <ac:spMk id="9" creationId="{B5911B0D-F208-4504-A210-3F980C2EFF10}"/>
          </ac:spMkLst>
        </pc:spChg>
        <pc:spChg chg="add del mod">
          <ac:chgData name="Nethravathi S" userId="b30c3150b1c7e5fb" providerId="LiveId" clId="{D7ECA932-3FE1-4F07-8CFC-C6B635F70278}" dt="2021-10-24T09:14:58.181" v="265" actId="11529"/>
          <ac:spMkLst>
            <pc:docMk/>
            <pc:sldMk cId="2107666072" sldId="256"/>
            <ac:spMk id="10" creationId="{DB4DDD61-1B62-41C9-B127-24F4D38F8104}"/>
          </ac:spMkLst>
        </pc:spChg>
        <pc:spChg chg="add del mod">
          <ac:chgData name="Nethravathi S" userId="b30c3150b1c7e5fb" providerId="LiveId" clId="{D7ECA932-3FE1-4F07-8CFC-C6B635F70278}" dt="2021-10-24T09:16:09.425" v="285" actId="11529"/>
          <ac:spMkLst>
            <pc:docMk/>
            <pc:sldMk cId="2107666072" sldId="256"/>
            <ac:spMk id="11" creationId="{68C64B0B-F65D-4506-8A93-6E24D33E2FC2}"/>
          </ac:spMkLst>
        </pc:spChg>
        <pc:spChg chg="add mod">
          <ac:chgData name="Nethravathi S" userId="b30c3150b1c7e5fb" providerId="LiveId" clId="{D7ECA932-3FE1-4F07-8CFC-C6B635F70278}" dt="2021-10-24T09:24:52.224" v="361" actId="14100"/>
          <ac:spMkLst>
            <pc:docMk/>
            <pc:sldMk cId="2107666072" sldId="256"/>
            <ac:spMk id="12" creationId="{117FD97C-D333-48AE-86E8-373C8E213C29}"/>
          </ac:spMkLst>
        </pc:spChg>
        <pc:spChg chg="add del mod">
          <ac:chgData name="Nethravathi S" userId="b30c3150b1c7e5fb" providerId="LiveId" clId="{D7ECA932-3FE1-4F07-8CFC-C6B635F70278}" dt="2021-10-24T09:22:48.132" v="351" actId="478"/>
          <ac:spMkLst>
            <pc:docMk/>
            <pc:sldMk cId="2107666072" sldId="256"/>
            <ac:spMk id="13" creationId="{FD6CB558-A21F-4B0B-9659-7F9C2B12E248}"/>
          </ac:spMkLst>
        </pc:spChg>
        <pc:spChg chg="add mod">
          <ac:chgData name="Nethravathi S" userId="b30c3150b1c7e5fb" providerId="LiveId" clId="{D7ECA932-3FE1-4F07-8CFC-C6B635F70278}" dt="2021-10-24T09:37:07.367" v="422" actId="20577"/>
          <ac:spMkLst>
            <pc:docMk/>
            <pc:sldMk cId="2107666072" sldId="256"/>
            <ac:spMk id="14" creationId="{9BBB430F-EB69-45FE-A98A-F082FB2BEDA0}"/>
          </ac:spMkLst>
        </pc:spChg>
        <pc:spChg chg="add del mod">
          <ac:chgData name="Nethravathi S" userId="b30c3150b1c7e5fb" providerId="LiveId" clId="{D7ECA932-3FE1-4F07-8CFC-C6B635F70278}" dt="2021-10-24T09:31:59.829" v="370"/>
          <ac:spMkLst>
            <pc:docMk/>
            <pc:sldMk cId="2107666072" sldId="256"/>
            <ac:spMk id="15" creationId="{1F8D242B-9EDE-4105-8FD9-B5B923AC882E}"/>
          </ac:spMkLst>
        </pc:spChg>
        <pc:spChg chg="add mod">
          <ac:chgData name="Nethravathi S" userId="b30c3150b1c7e5fb" providerId="LiveId" clId="{D7ECA932-3FE1-4F07-8CFC-C6B635F70278}" dt="2021-10-24T09:36:13.376" v="417" actId="207"/>
          <ac:spMkLst>
            <pc:docMk/>
            <pc:sldMk cId="2107666072" sldId="256"/>
            <ac:spMk id="19" creationId="{55A902FF-5EC5-4E6A-BF2D-A1CA160D7861}"/>
          </ac:spMkLst>
        </pc:spChg>
        <pc:picChg chg="add del mod">
          <ac:chgData name="Nethravathi S" userId="b30c3150b1c7e5fb" providerId="LiveId" clId="{D7ECA932-3FE1-4F07-8CFC-C6B635F70278}" dt="2021-10-24T09:02:01.887" v="150" actId="931"/>
          <ac:picMkLst>
            <pc:docMk/>
            <pc:sldMk cId="2107666072" sldId="256"/>
            <ac:picMk id="4" creationId="{9CD1C874-D7E4-4CF8-B249-6082119EDA35}"/>
          </ac:picMkLst>
        </pc:picChg>
        <pc:picChg chg="add mod">
          <ac:chgData name="Nethravathi S" userId="b30c3150b1c7e5fb" providerId="LiveId" clId="{D7ECA932-3FE1-4F07-8CFC-C6B635F70278}" dt="2021-10-24T09:31:37.975" v="368" actId="1076"/>
          <ac:picMkLst>
            <pc:docMk/>
            <pc:sldMk cId="2107666072" sldId="256"/>
            <ac:picMk id="17" creationId="{698AE724-B517-45F2-AC48-784C85690D9A}"/>
          </ac:picMkLst>
        </pc:picChg>
        <pc:picChg chg="add del mod">
          <ac:chgData name="Nethravathi S" userId="b30c3150b1c7e5fb" providerId="LiveId" clId="{D7ECA932-3FE1-4F07-8CFC-C6B635F70278}" dt="2021-10-24T09:33:23.102" v="376" actId="478"/>
          <ac:picMkLst>
            <pc:docMk/>
            <pc:sldMk cId="2107666072" sldId="256"/>
            <ac:picMk id="18" creationId="{A6C83BE7-2CEF-4446-A628-D1E2972A19EB}"/>
          </ac:picMkLst>
        </pc:picChg>
        <pc:picChg chg="add del mod">
          <ac:chgData name="Nethravathi S" userId="b30c3150b1c7e5fb" providerId="LiveId" clId="{D7ECA932-3FE1-4F07-8CFC-C6B635F70278}" dt="2021-10-24T09:38:18.920" v="424" actId="478"/>
          <ac:picMkLst>
            <pc:docMk/>
            <pc:sldMk cId="2107666072" sldId="256"/>
            <ac:picMk id="21" creationId="{463027F8-19EF-4D7F-A344-DDA99768407E}"/>
          </ac:picMkLst>
        </pc:picChg>
        <pc:picChg chg="add del mod">
          <ac:chgData name="Nethravathi S" userId="b30c3150b1c7e5fb" providerId="LiveId" clId="{D7ECA932-3FE1-4F07-8CFC-C6B635F70278}" dt="2021-10-24T11:31:00.848" v="1256"/>
          <ac:picMkLst>
            <pc:docMk/>
            <pc:sldMk cId="2107666072" sldId="256"/>
            <ac:picMk id="23" creationId="{54E95427-D5CB-4FDF-8C60-60FBDA5E3747}"/>
          </ac:picMkLst>
        </pc:picChg>
        <pc:picChg chg="add del mod">
          <ac:chgData name="Nethravathi S" userId="b30c3150b1c7e5fb" providerId="LiveId" clId="{D7ECA932-3FE1-4F07-8CFC-C6B635F70278}" dt="2021-10-24T11:32:29.254" v="1264" actId="931"/>
          <ac:picMkLst>
            <pc:docMk/>
            <pc:sldMk cId="2107666072" sldId="256"/>
            <ac:picMk id="25" creationId="{0E2C2AA8-C42F-43A6-8E52-5641D9E0FF1A}"/>
          </ac:picMkLst>
        </pc:picChg>
      </pc:sldChg>
      <pc:sldChg chg="addSp delSp modSp new mod">
        <pc:chgData name="Nethravathi S" userId="b30c3150b1c7e5fb" providerId="LiveId" clId="{D7ECA932-3FE1-4F07-8CFC-C6B635F70278}" dt="2021-10-24T17:23:26.981" v="8318" actId="20577"/>
        <pc:sldMkLst>
          <pc:docMk/>
          <pc:sldMk cId="1261957284" sldId="257"/>
        </pc:sldMkLst>
        <pc:spChg chg="add del mod">
          <ac:chgData name="Nethravathi S" userId="b30c3150b1c7e5fb" providerId="LiveId" clId="{D7ECA932-3FE1-4F07-8CFC-C6B635F70278}" dt="2021-10-24T09:41:51.665" v="447" actId="478"/>
          <ac:spMkLst>
            <pc:docMk/>
            <pc:sldMk cId="1261957284" sldId="257"/>
            <ac:spMk id="2" creationId="{F284A450-C4C3-4D7E-9A75-F34E4D5F5C70}"/>
          </ac:spMkLst>
        </pc:spChg>
        <pc:spChg chg="add mod">
          <ac:chgData name="Nethravathi S" userId="b30c3150b1c7e5fb" providerId="LiveId" clId="{D7ECA932-3FE1-4F07-8CFC-C6B635F70278}" dt="2021-10-24T17:23:26.981" v="8318" actId="20577"/>
          <ac:spMkLst>
            <pc:docMk/>
            <pc:sldMk cId="1261957284" sldId="257"/>
            <ac:spMk id="4" creationId="{1D69BC16-2377-431A-A8AD-94A3F32FD7C6}"/>
          </ac:spMkLst>
        </pc:spChg>
        <pc:spChg chg="add del mod">
          <ac:chgData name="Nethravathi S" userId="b30c3150b1c7e5fb" providerId="LiveId" clId="{D7ECA932-3FE1-4F07-8CFC-C6B635F70278}" dt="2021-10-24T09:41:45.832" v="445" actId="478"/>
          <ac:spMkLst>
            <pc:docMk/>
            <pc:sldMk cId="1261957284" sldId="257"/>
            <ac:spMk id="4" creationId="{78750EFF-09B6-4C31-850C-00E77DDFC2D4}"/>
          </ac:spMkLst>
        </pc:spChg>
        <pc:spChg chg="add del mod">
          <ac:chgData name="Nethravathi S" userId="b30c3150b1c7e5fb" providerId="LiveId" clId="{D7ECA932-3FE1-4F07-8CFC-C6B635F70278}" dt="2021-10-24T09:42:21.834" v="451" actId="11529"/>
          <ac:spMkLst>
            <pc:docMk/>
            <pc:sldMk cId="1261957284" sldId="257"/>
            <ac:spMk id="5" creationId="{95A8AE49-B751-412B-89FA-CE012FC97957}"/>
          </ac:spMkLst>
        </pc:spChg>
        <pc:spChg chg="add mod">
          <ac:chgData name="Nethravathi S" userId="b30c3150b1c7e5fb" providerId="LiveId" clId="{D7ECA932-3FE1-4F07-8CFC-C6B635F70278}" dt="2021-10-24T10:17:28.467" v="689" actId="255"/>
          <ac:spMkLst>
            <pc:docMk/>
            <pc:sldMk cId="1261957284" sldId="257"/>
            <ac:spMk id="6" creationId="{F6A85C9C-9B2B-411E-B407-3E9DBAC0DE88}"/>
          </ac:spMkLst>
        </pc:spChg>
        <pc:cxnChg chg="add del mod">
          <ac:chgData name="Nethravathi S" userId="b30c3150b1c7e5fb" providerId="LiveId" clId="{D7ECA932-3FE1-4F07-8CFC-C6B635F70278}" dt="2021-10-24T09:57:10.516" v="540" actId="11529"/>
          <ac:cxnSpMkLst>
            <pc:docMk/>
            <pc:sldMk cId="1261957284" sldId="257"/>
            <ac:cxnSpMk id="8" creationId="{75FB051F-4F86-4BAE-84EC-E6C838B3CBA3}"/>
          </ac:cxnSpMkLst>
        </pc:cxnChg>
      </pc:sldChg>
      <pc:sldChg chg="addSp modSp new mod">
        <pc:chgData name="Nethravathi S" userId="b30c3150b1c7e5fb" providerId="LiveId" clId="{D7ECA932-3FE1-4F07-8CFC-C6B635F70278}" dt="2021-10-24T13:37:51.868" v="3565" actId="255"/>
        <pc:sldMkLst>
          <pc:docMk/>
          <pc:sldMk cId="230426747" sldId="258"/>
        </pc:sldMkLst>
        <pc:spChg chg="add mod">
          <ac:chgData name="Nethravathi S" userId="b30c3150b1c7e5fb" providerId="LiveId" clId="{D7ECA932-3FE1-4F07-8CFC-C6B635F70278}" dt="2021-10-24T12:28:39.719" v="2880" actId="1076"/>
          <ac:spMkLst>
            <pc:docMk/>
            <pc:sldMk cId="230426747" sldId="258"/>
            <ac:spMk id="2" creationId="{FCDFAA4D-CA8D-4E2B-9158-2963B785BBEC}"/>
          </ac:spMkLst>
        </pc:spChg>
        <pc:spChg chg="add mod">
          <ac:chgData name="Nethravathi S" userId="b30c3150b1c7e5fb" providerId="LiveId" clId="{D7ECA932-3FE1-4F07-8CFC-C6B635F70278}" dt="2021-10-24T13:37:51.868" v="3565" actId="255"/>
          <ac:spMkLst>
            <pc:docMk/>
            <pc:sldMk cId="230426747" sldId="258"/>
            <ac:spMk id="3" creationId="{75D42639-49F9-4D23-AC89-B00ED3A75D8B}"/>
          </ac:spMkLst>
        </pc:spChg>
      </pc:sldChg>
      <pc:sldChg chg="addSp modSp new mod">
        <pc:chgData name="Nethravathi S" userId="b30c3150b1c7e5fb" providerId="LiveId" clId="{D7ECA932-3FE1-4F07-8CFC-C6B635F70278}" dt="2021-10-24T13:38:00.646" v="3566" actId="255"/>
        <pc:sldMkLst>
          <pc:docMk/>
          <pc:sldMk cId="3115936130" sldId="259"/>
        </pc:sldMkLst>
        <pc:spChg chg="add mod">
          <ac:chgData name="Nethravathi S" userId="b30c3150b1c7e5fb" providerId="LiveId" clId="{D7ECA932-3FE1-4F07-8CFC-C6B635F70278}" dt="2021-10-24T09:57:35.843" v="544" actId="115"/>
          <ac:spMkLst>
            <pc:docMk/>
            <pc:sldMk cId="3115936130" sldId="259"/>
            <ac:spMk id="2" creationId="{D6232901-3613-47D2-9F86-37195051ABCD}"/>
          </ac:spMkLst>
        </pc:spChg>
        <pc:spChg chg="add mod">
          <ac:chgData name="Nethravathi S" userId="b30c3150b1c7e5fb" providerId="LiveId" clId="{D7ECA932-3FE1-4F07-8CFC-C6B635F70278}" dt="2021-10-24T13:38:00.646" v="3566" actId="255"/>
          <ac:spMkLst>
            <pc:docMk/>
            <pc:sldMk cId="3115936130" sldId="259"/>
            <ac:spMk id="3" creationId="{CA0EF478-34CC-43C8-9A71-6B1050E78705}"/>
          </ac:spMkLst>
        </pc:spChg>
      </pc:sldChg>
      <pc:sldChg chg="addSp delSp modSp new mod">
        <pc:chgData name="Nethravathi S" userId="b30c3150b1c7e5fb" providerId="LiveId" clId="{D7ECA932-3FE1-4F07-8CFC-C6B635F70278}" dt="2021-10-24T17:07:46.356" v="8065" actId="1076"/>
        <pc:sldMkLst>
          <pc:docMk/>
          <pc:sldMk cId="2057397313" sldId="260"/>
        </pc:sldMkLst>
        <pc:spChg chg="add mod">
          <ac:chgData name="Nethravathi S" userId="b30c3150b1c7e5fb" providerId="LiveId" clId="{D7ECA932-3FE1-4F07-8CFC-C6B635F70278}" dt="2021-10-24T10:16:46.446" v="688" actId="115"/>
          <ac:spMkLst>
            <pc:docMk/>
            <pc:sldMk cId="2057397313" sldId="260"/>
            <ac:spMk id="2" creationId="{0856EF61-66EA-46A7-BEA5-CF3AF0E197A9}"/>
          </ac:spMkLst>
        </pc:spChg>
        <pc:spChg chg="add mod">
          <ac:chgData name="Nethravathi S" userId="b30c3150b1c7e5fb" providerId="LiveId" clId="{D7ECA932-3FE1-4F07-8CFC-C6B635F70278}" dt="2021-10-24T17:06:29.321" v="8051" actId="14100"/>
          <ac:spMkLst>
            <pc:docMk/>
            <pc:sldMk cId="2057397313" sldId="260"/>
            <ac:spMk id="3" creationId="{7F6F7B2E-9B57-4A0D-87F4-7C90E773CE0B}"/>
          </ac:spMkLst>
        </pc:spChg>
        <pc:spChg chg="add mod">
          <ac:chgData name="Nethravathi S" userId="b30c3150b1c7e5fb" providerId="LiveId" clId="{D7ECA932-3FE1-4F07-8CFC-C6B635F70278}" dt="2021-10-24T17:06:09.881" v="8048"/>
          <ac:spMkLst>
            <pc:docMk/>
            <pc:sldMk cId="2057397313" sldId="260"/>
            <ac:spMk id="8" creationId="{3D0253B5-D898-4033-B592-D42D0EA2E401}"/>
          </ac:spMkLst>
        </pc:spChg>
        <pc:grpChg chg="add del mod">
          <ac:chgData name="Nethravathi S" userId="b30c3150b1c7e5fb" providerId="LiveId" clId="{D7ECA932-3FE1-4F07-8CFC-C6B635F70278}" dt="2021-10-24T17:06:59.521" v="8056" actId="478"/>
          <ac:grpSpMkLst>
            <pc:docMk/>
            <pc:sldMk cId="2057397313" sldId="260"/>
            <ac:grpSpMk id="6" creationId="{BBCCAFF2-DA37-42F7-8BDE-B1833D2840F9}"/>
          </ac:grpSpMkLst>
        </pc:grpChg>
        <pc:picChg chg="add mod">
          <ac:chgData name="Nethravathi S" userId="b30c3150b1c7e5fb" providerId="LiveId" clId="{D7ECA932-3FE1-4F07-8CFC-C6B635F70278}" dt="2021-10-24T17:07:46.356" v="8065" actId="1076"/>
          <ac:picMkLst>
            <pc:docMk/>
            <pc:sldMk cId="2057397313" sldId="260"/>
            <ac:picMk id="5" creationId="{B20A15C5-63D7-4821-9721-83A223A43542}"/>
          </ac:picMkLst>
        </pc:picChg>
        <pc:picChg chg="add mod">
          <ac:chgData name="Nethravathi S" userId="b30c3150b1c7e5fb" providerId="LiveId" clId="{D7ECA932-3FE1-4F07-8CFC-C6B635F70278}" dt="2021-10-24T17:06:09.881" v="8048"/>
          <ac:picMkLst>
            <pc:docMk/>
            <pc:sldMk cId="2057397313" sldId="260"/>
            <ac:picMk id="7" creationId="{4FE1FC25-FA55-4F95-AE24-59316F593BB6}"/>
          </ac:picMkLst>
        </pc:picChg>
        <pc:picChg chg="add mod">
          <ac:chgData name="Nethravathi S" userId="b30c3150b1c7e5fb" providerId="LiveId" clId="{D7ECA932-3FE1-4F07-8CFC-C6B635F70278}" dt="2021-10-24T17:07:10.226" v="8060" actId="14100"/>
          <ac:picMkLst>
            <pc:docMk/>
            <pc:sldMk cId="2057397313" sldId="260"/>
            <ac:picMk id="9" creationId="{3A07F9DA-4669-46F6-B609-F1CB16EAE1F0}"/>
          </ac:picMkLst>
        </pc:picChg>
      </pc:sldChg>
      <pc:sldChg chg="addSp delSp modSp new mod">
        <pc:chgData name="Nethravathi S" userId="b30c3150b1c7e5fb" providerId="LiveId" clId="{D7ECA932-3FE1-4F07-8CFC-C6B635F70278}" dt="2021-10-24T13:39:02.688" v="3572" actId="115"/>
        <pc:sldMkLst>
          <pc:docMk/>
          <pc:sldMk cId="225257667" sldId="261"/>
        </pc:sldMkLst>
        <pc:spChg chg="add mod">
          <ac:chgData name="Nethravathi S" userId="b30c3150b1c7e5fb" providerId="LiveId" clId="{D7ECA932-3FE1-4F07-8CFC-C6B635F70278}" dt="2021-10-24T13:39:02.688" v="3572" actId="115"/>
          <ac:spMkLst>
            <pc:docMk/>
            <pc:sldMk cId="225257667" sldId="261"/>
            <ac:spMk id="2" creationId="{2AFFAE4A-F5A2-445D-A1FD-E76F3AF662B9}"/>
          </ac:spMkLst>
        </pc:spChg>
        <pc:spChg chg="add mod">
          <ac:chgData name="Nethravathi S" userId="b30c3150b1c7e5fb" providerId="LiveId" clId="{D7ECA932-3FE1-4F07-8CFC-C6B635F70278}" dt="2021-10-24T13:38:16.568" v="3568" actId="255"/>
          <ac:spMkLst>
            <pc:docMk/>
            <pc:sldMk cId="225257667" sldId="261"/>
            <ac:spMk id="3" creationId="{D738298F-5094-4E08-BFDB-1CA7F3837DF1}"/>
          </ac:spMkLst>
        </pc:spChg>
        <pc:spChg chg="add mod">
          <ac:chgData name="Nethravathi S" userId="b30c3150b1c7e5fb" providerId="LiveId" clId="{D7ECA932-3FE1-4F07-8CFC-C6B635F70278}" dt="2021-10-24T13:38:28.050" v="3570" actId="207"/>
          <ac:spMkLst>
            <pc:docMk/>
            <pc:sldMk cId="225257667" sldId="261"/>
            <ac:spMk id="18" creationId="{18FB61CC-8B61-49A5-90F4-83CEF07800ED}"/>
          </ac:spMkLst>
        </pc:spChg>
        <pc:picChg chg="add mod">
          <ac:chgData name="Nethravathi S" userId="b30c3150b1c7e5fb" providerId="LiveId" clId="{D7ECA932-3FE1-4F07-8CFC-C6B635F70278}" dt="2021-10-24T11:15:06.037" v="979" actId="14100"/>
          <ac:picMkLst>
            <pc:docMk/>
            <pc:sldMk cId="225257667" sldId="261"/>
            <ac:picMk id="5" creationId="{0BB719EB-758C-4BE5-AAA1-3C7EC0810705}"/>
          </ac:picMkLst>
        </pc:picChg>
        <pc:picChg chg="add mod">
          <ac:chgData name="Nethravathi S" userId="b30c3150b1c7e5fb" providerId="LiveId" clId="{D7ECA932-3FE1-4F07-8CFC-C6B635F70278}" dt="2021-10-24T11:15:08.559" v="980" actId="1076"/>
          <ac:picMkLst>
            <pc:docMk/>
            <pc:sldMk cId="225257667" sldId="261"/>
            <ac:picMk id="7" creationId="{C1F0359E-ABB4-4CCA-8340-F69E3092955F}"/>
          </ac:picMkLst>
        </pc:picChg>
        <pc:picChg chg="add del mod">
          <ac:chgData name="Nethravathi S" userId="b30c3150b1c7e5fb" providerId="LiveId" clId="{D7ECA932-3FE1-4F07-8CFC-C6B635F70278}" dt="2021-10-24T11:06:46.265" v="904" actId="21"/>
          <ac:picMkLst>
            <pc:docMk/>
            <pc:sldMk cId="225257667" sldId="261"/>
            <ac:picMk id="9" creationId="{55540248-411E-4CCD-AAC6-4BB181F64B44}"/>
          </ac:picMkLst>
        </pc:picChg>
        <pc:picChg chg="add del mod">
          <ac:chgData name="Nethravathi S" userId="b30c3150b1c7e5fb" providerId="LiveId" clId="{D7ECA932-3FE1-4F07-8CFC-C6B635F70278}" dt="2021-10-24T11:05:12.778" v="882" actId="478"/>
          <ac:picMkLst>
            <pc:docMk/>
            <pc:sldMk cId="225257667" sldId="261"/>
            <ac:picMk id="11" creationId="{EDA52156-627B-488D-88C2-5940F155BAAA}"/>
          </ac:picMkLst>
        </pc:picChg>
        <pc:picChg chg="add del mod">
          <ac:chgData name="Nethravathi S" userId="b30c3150b1c7e5fb" providerId="LiveId" clId="{D7ECA932-3FE1-4F07-8CFC-C6B635F70278}" dt="2021-10-24T11:05:26.916" v="886"/>
          <ac:picMkLst>
            <pc:docMk/>
            <pc:sldMk cId="225257667" sldId="261"/>
            <ac:picMk id="13" creationId="{91154438-9289-4E56-901E-A8F7B68202DE}"/>
          </ac:picMkLst>
        </pc:picChg>
        <pc:picChg chg="add del mod">
          <ac:chgData name="Nethravathi S" userId="b30c3150b1c7e5fb" providerId="LiveId" clId="{D7ECA932-3FE1-4F07-8CFC-C6B635F70278}" dt="2021-10-24T11:08:58.322" v="910" actId="21"/>
          <ac:picMkLst>
            <pc:docMk/>
            <pc:sldMk cId="225257667" sldId="261"/>
            <ac:picMk id="14" creationId="{FC2D48D9-94FD-4BD2-ABC8-D1E358B557BB}"/>
          </ac:picMkLst>
        </pc:picChg>
        <pc:picChg chg="add mod">
          <ac:chgData name="Nethravathi S" userId="b30c3150b1c7e5fb" providerId="LiveId" clId="{D7ECA932-3FE1-4F07-8CFC-C6B635F70278}" dt="2021-10-24T11:14:28.093" v="971" actId="14100"/>
          <ac:picMkLst>
            <pc:docMk/>
            <pc:sldMk cId="225257667" sldId="261"/>
            <ac:picMk id="16" creationId="{34717787-F41E-49AB-8CCE-5A6C5A06944E}"/>
          </ac:picMkLst>
        </pc:picChg>
      </pc:sldChg>
      <pc:sldChg chg="new del">
        <pc:chgData name="Nethravathi S" userId="b30c3150b1c7e5fb" providerId="LiveId" clId="{D7ECA932-3FE1-4F07-8CFC-C6B635F70278}" dt="2021-10-24T09:01:37.660" v="147" actId="680"/>
        <pc:sldMkLst>
          <pc:docMk/>
          <pc:sldMk cId="795791003" sldId="262"/>
        </pc:sldMkLst>
      </pc:sldChg>
      <pc:sldChg chg="addSp delSp modSp new mod">
        <pc:chgData name="Nethravathi S" userId="b30c3150b1c7e5fb" providerId="LiveId" clId="{D7ECA932-3FE1-4F07-8CFC-C6B635F70278}" dt="2021-10-24T17:21:31.438" v="8224" actId="14100"/>
        <pc:sldMkLst>
          <pc:docMk/>
          <pc:sldMk cId="2551010678" sldId="262"/>
        </pc:sldMkLst>
        <pc:spChg chg="add mod">
          <ac:chgData name="Nethravathi S" userId="b30c3150b1c7e5fb" providerId="LiveId" clId="{D7ECA932-3FE1-4F07-8CFC-C6B635F70278}" dt="2021-10-24T17:21:31.438" v="8224" actId="14100"/>
          <ac:spMkLst>
            <pc:docMk/>
            <pc:sldMk cId="2551010678" sldId="262"/>
            <ac:spMk id="2" creationId="{F60A92C9-6321-41D7-80AD-F7DE24516A6D}"/>
          </ac:spMkLst>
        </pc:spChg>
        <pc:spChg chg="add mod">
          <ac:chgData name="Nethravathi S" userId="b30c3150b1c7e5fb" providerId="LiveId" clId="{D7ECA932-3FE1-4F07-8CFC-C6B635F70278}" dt="2021-10-24T14:22:26.901" v="4309" actId="5793"/>
          <ac:spMkLst>
            <pc:docMk/>
            <pc:sldMk cId="2551010678" sldId="262"/>
            <ac:spMk id="3" creationId="{2FE96399-0CB2-42EF-8EEE-192CC1551196}"/>
          </ac:spMkLst>
        </pc:spChg>
        <pc:spChg chg="add del mod">
          <ac:chgData name="Nethravathi S" userId="b30c3150b1c7e5fb" providerId="LiveId" clId="{D7ECA932-3FE1-4F07-8CFC-C6B635F70278}" dt="2021-10-24T13:41:32.167" v="3598" actId="478"/>
          <ac:spMkLst>
            <pc:docMk/>
            <pc:sldMk cId="2551010678" sldId="262"/>
            <ac:spMk id="10" creationId="{2C080A24-3779-48A2-9AB4-4A085040A67C}"/>
          </ac:spMkLst>
        </pc:spChg>
        <pc:picChg chg="add del mod">
          <ac:chgData name="Nethravathi S" userId="b30c3150b1c7e5fb" providerId="LiveId" clId="{D7ECA932-3FE1-4F07-8CFC-C6B635F70278}" dt="2021-10-24T11:32:06.505" v="1262"/>
          <ac:picMkLst>
            <pc:docMk/>
            <pc:sldMk cId="2551010678" sldId="262"/>
            <ac:picMk id="5" creationId="{BF7D994E-3A6F-4C0D-BE0D-13B35C15CC30}"/>
          </ac:picMkLst>
        </pc:picChg>
        <pc:picChg chg="add mod">
          <ac:chgData name="Nethravathi S" userId="b30c3150b1c7e5fb" providerId="LiveId" clId="{D7ECA932-3FE1-4F07-8CFC-C6B635F70278}" dt="2021-10-24T13:41:05.255" v="3594" actId="14100"/>
          <ac:picMkLst>
            <pc:docMk/>
            <pc:sldMk cId="2551010678" sldId="262"/>
            <ac:picMk id="7" creationId="{D250129B-89AA-434B-A1C7-D6DC06807595}"/>
          </ac:picMkLst>
        </pc:picChg>
        <pc:picChg chg="add mod">
          <ac:chgData name="Nethravathi S" userId="b30c3150b1c7e5fb" providerId="LiveId" clId="{D7ECA932-3FE1-4F07-8CFC-C6B635F70278}" dt="2021-10-24T13:41:10.540" v="3595" actId="1076"/>
          <ac:picMkLst>
            <pc:docMk/>
            <pc:sldMk cId="2551010678" sldId="262"/>
            <ac:picMk id="1026" creationId="{5F75DD56-31B5-4CA7-96FF-0FE6A35925F5}"/>
          </ac:picMkLst>
        </pc:picChg>
      </pc:sldChg>
      <pc:sldChg chg="new del">
        <pc:chgData name="Nethravathi S" userId="b30c3150b1c7e5fb" providerId="LiveId" clId="{D7ECA932-3FE1-4F07-8CFC-C6B635F70278}" dt="2021-10-24T09:01:37.503" v="146" actId="680"/>
        <pc:sldMkLst>
          <pc:docMk/>
          <pc:sldMk cId="1998602524" sldId="263"/>
        </pc:sldMkLst>
      </pc:sldChg>
      <pc:sldChg chg="addSp delSp modSp new mod">
        <pc:chgData name="Nethravathi S" userId="b30c3150b1c7e5fb" providerId="LiveId" clId="{D7ECA932-3FE1-4F07-8CFC-C6B635F70278}" dt="2021-10-24T14:29:44.049" v="4364" actId="20577"/>
        <pc:sldMkLst>
          <pc:docMk/>
          <pc:sldMk cId="3473332242" sldId="263"/>
        </pc:sldMkLst>
        <pc:spChg chg="add mod">
          <ac:chgData name="Nethravathi S" userId="b30c3150b1c7e5fb" providerId="LiveId" clId="{D7ECA932-3FE1-4F07-8CFC-C6B635F70278}" dt="2021-10-24T14:24:50.094" v="4324" actId="14100"/>
          <ac:spMkLst>
            <pc:docMk/>
            <pc:sldMk cId="3473332242" sldId="263"/>
            <ac:spMk id="2" creationId="{34A4EFDA-CD3E-4712-8840-3555D1C9F802}"/>
          </ac:spMkLst>
        </pc:spChg>
        <pc:spChg chg="add del">
          <ac:chgData name="Nethravathi S" userId="b30c3150b1c7e5fb" providerId="LiveId" clId="{D7ECA932-3FE1-4F07-8CFC-C6B635F70278}" dt="2021-10-24T11:38:57.992" v="1420" actId="22"/>
          <ac:spMkLst>
            <pc:docMk/>
            <pc:sldMk cId="3473332242" sldId="263"/>
            <ac:spMk id="4" creationId="{0945AB60-9D0E-4620-BA10-1FA48D785A8B}"/>
          </ac:spMkLst>
        </pc:spChg>
        <pc:spChg chg="add del">
          <ac:chgData name="Nethravathi S" userId="b30c3150b1c7e5fb" providerId="LiveId" clId="{D7ECA932-3FE1-4F07-8CFC-C6B635F70278}" dt="2021-10-24T11:41:08.687" v="1425" actId="478"/>
          <ac:spMkLst>
            <pc:docMk/>
            <pc:sldMk cId="3473332242" sldId="263"/>
            <ac:spMk id="5" creationId="{3161A46F-35F8-4DA5-8A06-32ED47271EB1}"/>
          </ac:spMkLst>
        </pc:spChg>
        <pc:spChg chg="add del">
          <ac:chgData name="Nethravathi S" userId="b30c3150b1c7e5fb" providerId="LiveId" clId="{D7ECA932-3FE1-4F07-8CFC-C6B635F70278}" dt="2021-10-24T11:41:07.343" v="1424" actId="478"/>
          <ac:spMkLst>
            <pc:docMk/>
            <pc:sldMk cId="3473332242" sldId="263"/>
            <ac:spMk id="6" creationId="{77FFD419-235C-4CA6-87B1-5CE0114E7B85}"/>
          </ac:spMkLst>
        </pc:spChg>
        <pc:spChg chg="add del">
          <ac:chgData name="Nethravathi S" userId="b30c3150b1c7e5fb" providerId="LiveId" clId="{D7ECA932-3FE1-4F07-8CFC-C6B635F70278}" dt="2021-10-24T11:41:10.632" v="1426" actId="478"/>
          <ac:spMkLst>
            <pc:docMk/>
            <pc:sldMk cId="3473332242" sldId="263"/>
            <ac:spMk id="7" creationId="{004C4214-AFBC-4237-B3A4-DBB92E624593}"/>
          </ac:spMkLst>
        </pc:spChg>
        <pc:spChg chg="add del mod">
          <ac:chgData name="Nethravathi S" userId="b30c3150b1c7e5fb" providerId="LiveId" clId="{D7ECA932-3FE1-4F07-8CFC-C6B635F70278}" dt="2021-10-24T11:42:31.191" v="1436" actId="478"/>
          <ac:spMkLst>
            <pc:docMk/>
            <pc:sldMk cId="3473332242" sldId="263"/>
            <ac:spMk id="8" creationId="{C5FE7724-D35C-4620-AC95-A68D1509AE03}"/>
          </ac:spMkLst>
        </pc:spChg>
        <pc:spChg chg="add mod">
          <ac:chgData name="Nethravathi S" userId="b30c3150b1c7e5fb" providerId="LiveId" clId="{D7ECA932-3FE1-4F07-8CFC-C6B635F70278}" dt="2021-10-24T14:25:13.708" v="4327" actId="1076"/>
          <ac:spMkLst>
            <pc:docMk/>
            <pc:sldMk cId="3473332242" sldId="263"/>
            <ac:spMk id="9" creationId="{65C1B98E-16C4-4728-A2C6-A060D7599AD6}"/>
          </ac:spMkLst>
        </pc:spChg>
        <pc:spChg chg="add mod">
          <ac:chgData name="Nethravathi S" userId="b30c3150b1c7e5fb" providerId="LiveId" clId="{D7ECA932-3FE1-4F07-8CFC-C6B635F70278}" dt="2021-10-24T14:25:02.779" v="4325" actId="1076"/>
          <ac:spMkLst>
            <pc:docMk/>
            <pc:sldMk cId="3473332242" sldId="263"/>
            <ac:spMk id="10" creationId="{80505AFE-E45E-4CB0-8D11-DC6F54A4B812}"/>
          </ac:spMkLst>
        </pc:spChg>
        <pc:spChg chg="add mod">
          <ac:chgData name="Nethravathi S" userId="b30c3150b1c7e5fb" providerId="LiveId" clId="{D7ECA932-3FE1-4F07-8CFC-C6B635F70278}" dt="2021-10-24T14:25:10.139" v="4326" actId="1076"/>
          <ac:spMkLst>
            <pc:docMk/>
            <pc:sldMk cId="3473332242" sldId="263"/>
            <ac:spMk id="11" creationId="{A12EF69C-6EE3-4F90-8E75-AD0E99F33C4E}"/>
          </ac:spMkLst>
        </pc:spChg>
        <pc:spChg chg="add mod">
          <ac:chgData name="Nethravathi S" userId="b30c3150b1c7e5fb" providerId="LiveId" clId="{D7ECA932-3FE1-4F07-8CFC-C6B635F70278}" dt="2021-10-24T14:23:59.736" v="4319" actId="1076"/>
          <ac:spMkLst>
            <pc:docMk/>
            <pc:sldMk cId="3473332242" sldId="263"/>
            <ac:spMk id="12" creationId="{BD7FFFC3-C2CC-47B0-98CE-027159724E90}"/>
          </ac:spMkLst>
        </pc:spChg>
        <pc:spChg chg="add del">
          <ac:chgData name="Nethravathi S" userId="b30c3150b1c7e5fb" providerId="LiveId" clId="{D7ECA932-3FE1-4F07-8CFC-C6B635F70278}" dt="2021-10-24T11:46:41.282" v="1468" actId="478"/>
          <ac:spMkLst>
            <pc:docMk/>
            <pc:sldMk cId="3473332242" sldId="263"/>
            <ac:spMk id="13" creationId="{C336D97C-3096-45FC-985A-D2769AB4F36C}"/>
          </ac:spMkLst>
        </pc:spChg>
        <pc:spChg chg="add del mod">
          <ac:chgData name="Nethravathi S" userId="b30c3150b1c7e5fb" providerId="LiveId" clId="{D7ECA932-3FE1-4F07-8CFC-C6B635F70278}" dt="2021-10-24T11:47:07.562" v="1474" actId="478"/>
          <ac:spMkLst>
            <pc:docMk/>
            <pc:sldMk cId="3473332242" sldId="263"/>
            <ac:spMk id="14" creationId="{17F32BAF-1C08-46A1-A91E-81D340A4A440}"/>
          </ac:spMkLst>
        </pc:spChg>
        <pc:spChg chg="add mod">
          <ac:chgData name="Nethravathi S" userId="b30c3150b1c7e5fb" providerId="LiveId" clId="{D7ECA932-3FE1-4F07-8CFC-C6B635F70278}" dt="2021-10-24T14:25:17.528" v="4328" actId="1076"/>
          <ac:spMkLst>
            <pc:docMk/>
            <pc:sldMk cId="3473332242" sldId="263"/>
            <ac:spMk id="15" creationId="{F643177A-4A3B-4D6B-9D2E-88F2192ED748}"/>
          </ac:spMkLst>
        </pc:spChg>
        <pc:spChg chg="add del mod">
          <ac:chgData name="Nethravathi S" userId="b30c3150b1c7e5fb" providerId="LiveId" clId="{D7ECA932-3FE1-4F07-8CFC-C6B635F70278}" dt="2021-10-24T11:47:47.986" v="1483"/>
          <ac:spMkLst>
            <pc:docMk/>
            <pc:sldMk cId="3473332242" sldId="263"/>
            <ac:spMk id="16" creationId="{241D4F7A-E921-4BFF-999D-AE2437EB6537}"/>
          </ac:spMkLst>
        </pc:spChg>
        <pc:spChg chg="add mod">
          <ac:chgData name="Nethravathi S" userId="b30c3150b1c7e5fb" providerId="LiveId" clId="{D7ECA932-3FE1-4F07-8CFC-C6B635F70278}" dt="2021-10-24T14:28:59.256" v="4350" actId="1076"/>
          <ac:spMkLst>
            <pc:docMk/>
            <pc:sldMk cId="3473332242" sldId="263"/>
            <ac:spMk id="17" creationId="{AF7EF058-49A7-48CF-8A68-51D390EF96B2}"/>
          </ac:spMkLst>
        </pc:spChg>
        <pc:spChg chg="add mod">
          <ac:chgData name="Nethravathi S" userId="b30c3150b1c7e5fb" providerId="LiveId" clId="{D7ECA932-3FE1-4F07-8CFC-C6B635F70278}" dt="2021-10-24T14:28:53.572" v="4349" actId="1076"/>
          <ac:spMkLst>
            <pc:docMk/>
            <pc:sldMk cId="3473332242" sldId="263"/>
            <ac:spMk id="18" creationId="{00033B84-DBF6-4EA5-A678-00A039B25E9D}"/>
          </ac:spMkLst>
        </pc:spChg>
        <pc:spChg chg="add del mod">
          <ac:chgData name="Nethravathi S" userId="b30c3150b1c7e5fb" providerId="LiveId" clId="{D7ECA932-3FE1-4F07-8CFC-C6B635F70278}" dt="2021-10-24T11:49:38.605" v="1510"/>
          <ac:spMkLst>
            <pc:docMk/>
            <pc:sldMk cId="3473332242" sldId="263"/>
            <ac:spMk id="19" creationId="{1C891278-4A3B-49AA-99D9-B9AE6217AC30}"/>
          </ac:spMkLst>
        </pc:spChg>
        <pc:spChg chg="add del mod">
          <ac:chgData name="Nethravathi S" userId="b30c3150b1c7e5fb" providerId="LiveId" clId="{D7ECA932-3FE1-4F07-8CFC-C6B635F70278}" dt="2021-10-24T12:01:25.646" v="1588" actId="478"/>
          <ac:spMkLst>
            <pc:docMk/>
            <pc:sldMk cId="3473332242" sldId="263"/>
            <ac:spMk id="20" creationId="{D92E8E90-305F-4DD2-90CE-ED1E410EDD9D}"/>
          </ac:spMkLst>
        </pc:spChg>
        <pc:spChg chg="add mod">
          <ac:chgData name="Nethravathi S" userId="b30c3150b1c7e5fb" providerId="LiveId" clId="{D7ECA932-3FE1-4F07-8CFC-C6B635F70278}" dt="2021-10-24T14:25:31.531" v="4330" actId="1076"/>
          <ac:spMkLst>
            <pc:docMk/>
            <pc:sldMk cId="3473332242" sldId="263"/>
            <ac:spMk id="21" creationId="{180C310C-7A7D-4FDC-B69B-7242D8F982A5}"/>
          </ac:spMkLst>
        </pc:spChg>
        <pc:spChg chg="add mod">
          <ac:chgData name="Nethravathi S" userId="b30c3150b1c7e5fb" providerId="LiveId" clId="{D7ECA932-3FE1-4F07-8CFC-C6B635F70278}" dt="2021-10-24T14:25:46.269" v="4331" actId="1076"/>
          <ac:spMkLst>
            <pc:docMk/>
            <pc:sldMk cId="3473332242" sldId="263"/>
            <ac:spMk id="22" creationId="{7AE48DB2-0A2E-4A51-9BC4-7973D9FE6678}"/>
          </ac:spMkLst>
        </pc:spChg>
        <pc:spChg chg="add mod">
          <ac:chgData name="Nethravathi S" userId="b30c3150b1c7e5fb" providerId="LiveId" clId="{D7ECA932-3FE1-4F07-8CFC-C6B635F70278}" dt="2021-10-24T14:27:24.494" v="4338" actId="1076"/>
          <ac:spMkLst>
            <pc:docMk/>
            <pc:sldMk cId="3473332242" sldId="263"/>
            <ac:spMk id="23" creationId="{31ECFB98-689F-422F-9514-728C014F084F}"/>
          </ac:spMkLst>
        </pc:spChg>
        <pc:spChg chg="add mod">
          <ac:chgData name="Nethravathi S" userId="b30c3150b1c7e5fb" providerId="LiveId" clId="{D7ECA932-3FE1-4F07-8CFC-C6B635F70278}" dt="2021-10-24T14:26:55.857" v="4335" actId="14100"/>
          <ac:spMkLst>
            <pc:docMk/>
            <pc:sldMk cId="3473332242" sldId="263"/>
            <ac:spMk id="24" creationId="{D1899990-9647-4B3C-8939-F7CEF367EEF6}"/>
          </ac:spMkLst>
        </pc:spChg>
        <pc:spChg chg="add mod">
          <ac:chgData name="Nethravathi S" userId="b30c3150b1c7e5fb" providerId="LiveId" clId="{D7ECA932-3FE1-4F07-8CFC-C6B635F70278}" dt="2021-10-24T14:27:09.937" v="4336" actId="1076"/>
          <ac:spMkLst>
            <pc:docMk/>
            <pc:sldMk cId="3473332242" sldId="263"/>
            <ac:spMk id="25" creationId="{79CD2769-69D5-4A56-98E8-09B8EA44A207}"/>
          </ac:spMkLst>
        </pc:spChg>
        <pc:spChg chg="add mod">
          <ac:chgData name="Nethravathi S" userId="b30c3150b1c7e5fb" providerId="LiveId" clId="{D7ECA932-3FE1-4F07-8CFC-C6B635F70278}" dt="2021-10-24T14:28:46.526" v="4348" actId="1076"/>
          <ac:spMkLst>
            <pc:docMk/>
            <pc:sldMk cId="3473332242" sldId="263"/>
            <ac:spMk id="26" creationId="{8698FB53-B832-453A-9B2A-06BBE89FAB57}"/>
          </ac:spMkLst>
        </pc:spChg>
        <pc:spChg chg="add mod">
          <ac:chgData name="Nethravathi S" userId="b30c3150b1c7e5fb" providerId="LiveId" clId="{D7ECA932-3FE1-4F07-8CFC-C6B635F70278}" dt="2021-10-24T14:25:21.335" v="4329" actId="1076"/>
          <ac:spMkLst>
            <pc:docMk/>
            <pc:sldMk cId="3473332242" sldId="263"/>
            <ac:spMk id="27" creationId="{BF50AD5F-76F2-454B-A80A-D9FDBCE58ED7}"/>
          </ac:spMkLst>
        </pc:spChg>
        <pc:spChg chg="add mod">
          <ac:chgData name="Nethravathi S" userId="b30c3150b1c7e5fb" providerId="LiveId" clId="{D7ECA932-3FE1-4F07-8CFC-C6B635F70278}" dt="2021-10-24T14:29:03.878" v="4351" actId="1076"/>
          <ac:spMkLst>
            <pc:docMk/>
            <pc:sldMk cId="3473332242" sldId="263"/>
            <ac:spMk id="28" creationId="{D8B4B1D2-FAFA-4E25-8870-E56EB080A176}"/>
          </ac:spMkLst>
        </pc:spChg>
        <pc:spChg chg="add mod">
          <ac:chgData name="Nethravathi S" userId="b30c3150b1c7e5fb" providerId="LiveId" clId="{D7ECA932-3FE1-4F07-8CFC-C6B635F70278}" dt="2021-10-24T14:29:09.509" v="4352" actId="1076"/>
          <ac:spMkLst>
            <pc:docMk/>
            <pc:sldMk cId="3473332242" sldId="263"/>
            <ac:spMk id="29" creationId="{8B6E8DC2-FD43-43BF-A01A-7C281204D5B2}"/>
          </ac:spMkLst>
        </pc:spChg>
        <pc:spChg chg="add mod">
          <ac:chgData name="Nethravathi S" userId="b30c3150b1c7e5fb" providerId="LiveId" clId="{D7ECA932-3FE1-4F07-8CFC-C6B635F70278}" dt="2021-10-24T14:29:44.049" v="4364" actId="20577"/>
          <ac:spMkLst>
            <pc:docMk/>
            <pc:sldMk cId="3473332242" sldId="263"/>
            <ac:spMk id="30" creationId="{93894349-6E7C-4E61-88B6-9FE6FB216C26}"/>
          </ac:spMkLst>
        </pc:spChg>
      </pc:sldChg>
      <pc:sldChg chg="addSp modSp new mod">
        <pc:chgData name="Nethravathi S" userId="b30c3150b1c7e5fb" providerId="LiveId" clId="{D7ECA932-3FE1-4F07-8CFC-C6B635F70278}" dt="2021-10-24T14:30:04.059" v="4365" actId="115"/>
        <pc:sldMkLst>
          <pc:docMk/>
          <pc:sldMk cId="361141756" sldId="264"/>
        </pc:sldMkLst>
        <pc:spChg chg="add mod">
          <ac:chgData name="Nethravathi S" userId="b30c3150b1c7e5fb" providerId="LiveId" clId="{D7ECA932-3FE1-4F07-8CFC-C6B635F70278}" dt="2021-10-24T14:30:04.059" v="4365" actId="115"/>
          <ac:spMkLst>
            <pc:docMk/>
            <pc:sldMk cId="361141756" sldId="264"/>
            <ac:spMk id="2" creationId="{C9F173D0-E24A-4A39-884B-E8CD564E0481}"/>
          </ac:spMkLst>
        </pc:spChg>
        <pc:spChg chg="add mod">
          <ac:chgData name="Nethravathi S" userId="b30c3150b1c7e5fb" providerId="LiveId" clId="{D7ECA932-3FE1-4F07-8CFC-C6B635F70278}" dt="2021-10-24T13:42:45.128" v="3610" actId="255"/>
          <ac:spMkLst>
            <pc:docMk/>
            <pc:sldMk cId="361141756" sldId="264"/>
            <ac:spMk id="3" creationId="{25823B0B-A990-40C9-A3ED-6365DB0B43BE}"/>
          </ac:spMkLst>
        </pc:spChg>
      </pc:sldChg>
      <pc:sldChg chg="new del">
        <pc:chgData name="Nethravathi S" userId="b30c3150b1c7e5fb" providerId="LiveId" clId="{D7ECA932-3FE1-4F07-8CFC-C6B635F70278}" dt="2021-10-24T09:01:37.315" v="145" actId="680"/>
        <pc:sldMkLst>
          <pc:docMk/>
          <pc:sldMk cId="513119767" sldId="264"/>
        </pc:sldMkLst>
      </pc:sldChg>
      <pc:sldChg chg="addSp delSp modSp new mod">
        <pc:chgData name="Nethravathi S" userId="b30c3150b1c7e5fb" providerId="LiveId" clId="{D7ECA932-3FE1-4F07-8CFC-C6B635F70278}" dt="2021-10-24T13:42:56.949" v="3611" actId="255"/>
        <pc:sldMkLst>
          <pc:docMk/>
          <pc:sldMk cId="680301169" sldId="265"/>
        </pc:sldMkLst>
        <pc:spChg chg="add mod">
          <ac:chgData name="Nethravathi S" userId="b30c3150b1c7e5fb" providerId="LiveId" clId="{D7ECA932-3FE1-4F07-8CFC-C6B635F70278}" dt="2021-10-24T12:46:43.069" v="3083" actId="255"/>
          <ac:spMkLst>
            <pc:docMk/>
            <pc:sldMk cId="680301169" sldId="265"/>
            <ac:spMk id="2" creationId="{1C3894D7-664E-424B-BEB5-5FEC672F977D}"/>
          </ac:spMkLst>
        </pc:spChg>
        <pc:spChg chg="add mod">
          <ac:chgData name="Nethravathi S" userId="b30c3150b1c7e5fb" providerId="LiveId" clId="{D7ECA932-3FE1-4F07-8CFC-C6B635F70278}" dt="2021-10-24T12:43:54.940" v="3078" actId="255"/>
          <ac:spMkLst>
            <pc:docMk/>
            <pc:sldMk cId="680301169" sldId="265"/>
            <ac:spMk id="3" creationId="{8B923584-66EA-4CD0-9EAB-7CB736012A4D}"/>
          </ac:spMkLst>
        </pc:spChg>
        <pc:spChg chg="add del">
          <ac:chgData name="Nethravathi S" userId="b30c3150b1c7e5fb" providerId="LiveId" clId="{D7ECA932-3FE1-4F07-8CFC-C6B635F70278}" dt="2021-10-24T12:34:50.482" v="2998" actId="22"/>
          <ac:spMkLst>
            <pc:docMk/>
            <pc:sldMk cId="680301169" sldId="265"/>
            <ac:spMk id="5" creationId="{6FDCEB01-0B75-4AA1-80EB-858F24CD3DE8}"/>
          </ac:spMkLst>
        </pc:spChg>
        <pc:spChg chg="add del">
          <ac:chgData name="Nethravathi S" userId="b30c3150b1c7e5fb" providerId="LiveId" clId="{D7ECA932-3FE1-4F07-8CFC-C6B635F70278}" dt="2021-10-24T12:34:59.934" v="3000" actId="22"/>
          <ac:spMkLst>
            <pc:docMk/>
            <pc:sldMk cId="680301169" sldId="265"/>
            <ac:spMk id="7" creationId="{5964B79F-981D-4684-A13A-B07B3C537C2C}"/>
          </ac:spMkLst>
        </pc:spChg>
        <pc:spChg chg="add del">
          <ac:chgData name="Nethravathi S" userId="b30c3150b1c7e5fb" providerId="LiveId" clId="{D7ECA932-3FE1-4F07-8CFC-C6B635F70278}" dt="2021-10-24T12:35:05.793" v="3002" actId="22"/>
          <ac:spMkLst>
            <pc:docMk/>
            <pc:sldMk cId="680301169" sldId="265"/>
            <ac:spMk id="9" creationId="{DD6ED098-C996-4FE5-9652-F7022FF9D74C}"/>
          </ac:spMkLst>
        </pc:spChg>
        <pc:spChg chg="add mod">
          <ac:chgData name="Nethravathi S" userId="b30c3150b1c7e5fb" providerId="LiveId" clId="{D7ECA932-3FE1-4F07-8CFC-C6B635F70278}" dt="2021-10-24T13:42:56.949" v="3611" actId="255"/>
          <ac:spMkLst>
            <pc:docMk/>
            <pc:sldMk cId="680301169" sldId="265"/>
            <ac:spMk id="12" creationId="{F88DBBE9-F740-4337-90B7-0D976FB88249}"/>
          </ac:spMkLst>
        </pc:spChg>
        <pc:picChg chg="add mod">
          <ac:chgData name="Nethravathi S" userId="b30c3150b1c7e5fb" providerId="LiveId" clId="{D7ECA932-3FE1-4F07-8CFC-C6B635F70278}" dt="2021-10-24T12:35:43.349" v="3005" actId="1076"/>
          <ac:picMkLst>
            <pc:docMk/>
            <pc:sldMk cId="680301169" sldId="265"/>
            <ac:picMk id="2050" creationId="{E15E759F-9934-4872-9EFB-FC4590FFF5E6}"/>
          </ac:picMkLst>
        </pc:picChg>
      </pc:sldChg>
      <pc:sldChg chg="new del">
        <pc:chgData name="Nethravathi S" userId="b30c3150b1c7e5fb" providerId="LiveId" clId="{D7ECA932-3FE1-4F07-8CFC-C6B635F70278}" dt="2021-10-24T09:01:36.829" v="144" actId="680"/>
        <pc:sldMkLst>
          <pc:docMk/>
          <pc:sldMk cId="3883245965" sldId="265"/>
        </pc:sldMkLst>
      </pc:sldChg>
      <pc:sldChg chg="addSp delSp modSp new mod">
        <pc:chgData name="Nethravathi S" userId="b30c3150b1c7e5fb" providerId="LiveId" clId="{D7ECA932-3FE1-4F07-8CFC-C6B635F70278}" dt="2021-10-24T13:43:07.765" v="3612" actId="255"/>
        <pc:sldMkLst>
          <pc:docMk/>
          <pc:sldMk cId="3333674293" sldId="266"/>
        </pc:sldMkLst>
        <pc:spChg chg="add mod">
          <ac:chgData name="Nethravathi S" userId="b30c3150b1c7e5fb" providerId="LiveId" clId="{D7ECA932-3FE1-4F07-8CFC-C6B635F70278}" dt="2021-10-24T12:46:59.514" v="3085" actId="14100"/>
          <ac:spMkLst>
            <pc:docMk/>
            <pc:sldMk cId="3333674293" sldId="266"/>
            <ac:spMk id="2" creationId="{D947EE0E-D8D1-424B-A86E-452CF853C01A}"/>
          </ac:spMkLst>
        </pc:spChg>
        <pc:spChg chg="add del mod">
          <ac:chgData name="Nethravathi S" userId="b30c3150b1c7e5fb" providerId="LiveId" clId="{D7ECA932-3FE1-4F07-8CFC-C6B635F70278}" dt="2021-10-24T12:50:27.200" v="3137" actId="478"/>
          <ac:spMkLst>
            <pc:docMk/>
            <pc:sldMk cId="3333674293" sldId="266"/>
            <ac:spMk id="7" creationId="{0B104757-F4BA-4600-941C-2F2E69D06F9F}"/>
          </ac:spMkLst>
        </pc:spChg>
        <pc:spChg chg="add mod">
          <ac:chgData name="Nethravathi S" userId="b30c3150b1c7e5fb" providerId="LiveId" clId="{D7ECA932-3FE1-4F07-8CFC-C6B635F70278}" dt="2021-10-24T13:43:07.765" v="3612" actId="255"/>
          <ac:spMkLst>
            <pc:docMk/>
            <pc:sldMk cId="3333674293" sldId="266"/>
            <ac:spMk id="9" creationId="{0256A0EE-17F3-4447-AC78-16C4879F4871}"/>
          </ac:spMkLst>
        </pc:spChg>
        <pc:picChg chg="add del mod">
          <ac:chgData name="Nethravathi S" userId="b30c3150b1c7e5fb" providerId="LiveId" clId="{D7ECA932-3FE1-4F07-8CFC-C6B635F70278}" dt="2021-10-24T12:42:52.936" v="3075"/>
          <ac:picMkLst>
            <pc:docMk/>
            <pc:sldMk cId="3333674293" sldId="266"/>
            <ac:picMk id="3074" creationId="{C79F0173-6A2C-44FA-A0D9-25578F683DAB}"/>
          </ac:picMkLst>
        </pc:picChg>
        <pc:picChg chg="add del mod">
          <ac:chgData name="Nethravathi S" userId="b30c3150b1c7e5fb" providerId="LiveId" clId="{D7ECA932-3FE1-4F07-8CFC-C6B635F70278}" dt="2021-10-24T12:42:41.937" v="3059"/>
          <ac:picMkLst>
            <pc:docMk/>
            <pc:sldMk cId="3333674293" sldId="266"/>
            <ac:picMk id="3076" creationId="{296D8F52-393F-4FDD-92CB-5DF6E98893D5}"/>
          </ac:picMkLst>
        </pc:picChg>
        <pc:picChg chg="add mod">
          <ac:chgData name="Nethravathi S" userId="b30c3150b1c7e5fb" providerId="LiveId" clId="{D7ECA932-3FE1-4F07-8CFC-C6B635F70278}" dt="2021-10-24T12:50:34.323" v="3138" actId="1076"/>
          <ac:picMkLst>
            <pc:docMk/>
            <pc:sldMk cId="3333674293" sldId="266"/>
            <ac:picMk id="3078" creationId="{79F0CD6C-7D84-453E-9FC2-EB274521B1B4}"/>
          </ac:picMkLst>
        </pc:picChg>
      </pc:sldChg>
      <pc:sldChg chg="addSp delSp modSp new mod">
        <pc:chgData name="Nethravathi S" userId="b30c3150b1c7e5fb" providerId="LiveId" clId="{D7ECA932-3FE1-4F07-8CFC-C6B635F70278}" dt="2021-10-24T13:44:01.863" v="3619" actId="255"/>
        <pc:sldMkLst>
          <pc:docMk/>
          <pc:sldMk cId="3483729555" sldId="267"/>
        </pc:sldMkLst>
        <pc:spChg chg="add mod">
          <ac:chgData name="Nethravathi S" userId="b30c3150b1c7e5fb" providerId="LiveId" clId="{D7ECA932-3FE1-4F07-8CFC-C6B635F70278}" dt="2021-10-24T13:02:23.278" v="3247" actId="1076"/>
          <ac:spMkLst>
            <pc:docMk/>
            <pc:sldMk cId="3483729555" sldId="267"/>
            <ac:spMk id="2" creationId="{20AB3637-ECAA-44E8-9590-8C5079C53390}"/>
          </ac:spMkLst>
        </pc:spChg>
        <pc:spChg chg="add del mod">
          <ac:chgData name="Nethravathi S" userId="b30c3150b1c7e5fb" providerId="LiveId" clId="{D7ECA932-3FE1-4F07-8CFC-C6B635F70278}" dt="2021-10-24T12:59:55.635" v="3220"/>
          <ac:spMkLst>
            <pc:docMk/>
            <pc:sldMk cId="3483729555" sldId="267"/>
            <ac:spMk id="8" creationId="{E9B52BC1-FE33-452E-8218-8EB69EB73517}"/>
          </ac:spMkLst>
        </pc:spChg>
        <pc:spChg chg="add mod">
          <ac:chgData name="Nethravathi S" userId="b30c3150b1c7e5fb" providerId="LiveId" clId="{D7ECA932-3FE1-4F07-8CFC-C6B635F70278}" dt="2021-10-24T13:43:42.847" v="3616" actId="14100"/>
          <ac:spMkLst>
            <pc:docMk/>
            <pc:sldMk cId="3483729555" sldId="267"/>
            <ac:spMk id="10" creationId="{0DC59AE1-29A6-4685-917A-6A9E6B2270A2}"/>
          </ac:spMkLst>
        </pc:spChg>
        <pc:spChg chg="add mod">
          <ac:chgData name="Nethravathi S" userId="b30c3150b1c7e5fb" providerId="LiveId" clId="{D7ECA932-3FE1-4F07-8CFC-C6B635F70278}" dt="2021-10-24T13:43:51.048" v="3617" actId="255"/>
          <ac:spMkLst>
            <pc:docMk/>
            <pc:sldMk cId="3483729555" sldId="267"/>
            <ac:spMk id="12" creationId="{ED1AB322-D06B-459F-93A2-9A63A2849414}"/>
          </ac:spMkLst>
        </pc:spChg>
        <pc:spChg chg="add mod">
          <ac:chgData name="Nethravathi S" userId="b30c3150b1c7e5fb" providerId="LiveId" clId="{D7ECA932-3FE1-4F07-8CFC-C6B635F70278}" dt="2021-10-24T13:44:01.863" v="3619" actId="255"/>
          <ac:spMkLst>
            <pc:docMk/>
            <pc:sldMk cId="3483729555" sldId="267"/>
            <ac:spMk id="14" creationId="{530982B8-4305-4C0D-857F-F279A58E6A99}"/>
          </ac:spMkLst>
        </pc:spChg>
        <pc:picChg chg="add mod">
          <ac:chgData name="Nethravathi S" userId="b30c3150b1c7e5fb" providerId="LiveId" clId="{D7ECA932-3FE1-4F07-8CFC-C6B635F70278}" dt="2021-10-24T12:55:20.681" v="3173" actId="14100"/>
          <ac:picMkLst>
            <pc:docMk/>
            <pc:sldMk cId="3483729555" sldId="267"/>
            <ac:picMk id="4098" creationId="{0E501523-3309-480E-B2B2-7B3A00A6B9AF}"/>
          </ac:picMkLst>
        </pc:picChg>
        <pc:picChg chg="add del">
          <ac:chgData name="Nethravathi S" userId="b30c3150b1c7e5fb" providerId="LiveId" clId="{D7ECA932-3FE1-4F07-8CFC-C6B635F70278}" dt="2021-10-24T12:54:29.664" v="3164"/>
          <ac:picMkLst>
            <pc:docMk/>
            <pc:sldMk cId="3483729555" sldId="267"/>
            <ac:picMk id="4100" creationId="{657883E2-5456-48BB-A756-FB60C71F667F}"/>
          </ac:picMkLst>
        </pc:picChg>
        <pc:picChg chg="add del">
          <ac:chgData name="Nethravathi S" userId="b30c3150b1c7e5fb" providerId="LiveId" clId="{D7ECA932-3FE1-4F07-8CFC-C6B635F70278}" dt="2021-10-24T12:54:35.484" v="3166"/>
          <ac:picMkLst>
            <pc:docMk/>
            <pc:sldMk cId="3483729555" sldId="267"/>
            <ac:picMk id="4102" creationId="{ADC0ABA8-F254-4ED3-9336-2E63D0B8C5C1}"/>
          </ac:picMkLst>
        </pc:picChg>
        <pc:picChg chg="add mod">
          <ac:chgData name="Nethravathi S" userId="b30c3150b1c7e5fb" providerId="LiveId" clId="{D7ECA932-3FE1-4F07-8CFC-C6B635F70278}" dt="2021-10-24T12:55:41.266" v="3177" actId="14100"/>
          <ac:picMkLst>
            <pc:docMk/>
            <pc:sldMk cId="3483729555" sldId="267"/>
            <ac:picMk id="4104" creationId="{2BEA8E98-3E0F-4E14-BD5D-3AEDDAF6130A}"/>
          </ac:picMkLst>
        </pc:picChg>
      </pc:sldChg>
      <pc:sldChg chg="addSp delSp modSp new mod">
        <pc:chgData name="Nethravathi S" userId="b30c3150b1c7e5fb" providerId="LiveId" clId="{D7ECA932-3FE1-4F07-8CFC-C6B635F70278}" dt="2021-10-24T13:44:40.072" v="3622" actId="14100"/>
        <pc:sldMkLst>
          <pc:docMk/>
          <pc:sldMk cId="3558094975" sldId="268"/>
        </pc:sldMkLst>
        <pc:spChg chg="add mod">
          <ac:chgData name="Nethravathi S" userId="b30c3150b1c7e5fb" providerId="LiveId" clId="{D7ECA932-3FE1-4F07-8CFC-C6B635F70278}" dt="2021-10-24T13:08:54.161" v="3300" actId="14100"/>
          <ac:spMkLst>
            <pc:docMk/>
            <pc:sldMk cId="3558094975" sldId="268"/>
            <ac:spMk id="3" creationId="{EBF699C6-067A-4F83-A1A2-6F2D5FC2593E}"/>
          </ac:spMkLst>
        </pc:spChg>
        <pc:spChg chg="add del mod">
          <ac:chgData name="Nethravathi S" userId="b30c3150b1c7e5fb" providerId="LiveId" clId="{D7ECA932-3FE1-4F07-8CFC-C6B635F70278}" dt="2021-10-24T13:07:46.080" v="3292" actId="478"/>
          <ac:spMkLst>
            <pc:docMk/>
            <pc:sldMk cId="3558094975" sldId="268"/>
            <ac:spMk id="6" creationId="{10BA5EAA-4742-4B7D-82B4-65F1286C7D78}"/>
          </ac:spMkLst>
        </pc:spChg>
        <pc:spChg chg="add mod">
          <ac:chgData name="Nethravathi S" userId="b30c3150b1c7e5fb" providerId="LiveId" clId="{D7ECA932-3FE1-4F07-8CFC-C6B635F70278}" dt="2021-10-24T13:44:40.072" v="3622" actId="14100"/>
          <ac:spMkLst>
            <pc:docMk/>
            <pc:sldMk cId="3558094975" sldId="268"/>
            <ac:spMk id="9" creationId="{4F761B92-56D2-4143-86E2-8F4300A28963}"/>
          </ac:spMkLst>
        </pc:spChg>
        <pc:spChg chg="add mod">
          <ac:chgData name="Nethravathi S" userId="b30c3150b1c7e5fb" providerId="LiveId" clId="{D7ECA932-3FE1-4F07-8CFC-C6B635F70278}" dt="2021-10-24T13:08:59.215" v="3301" actId="14100"/>
          <ac:spMkLst>
            <pc:docMk/>
            <pc:sldMk cId="3558094975" sldId="268"/>
            <ac:spMk id="11" creationId="{68BD1773-4632-4321-A62F-CE3C465979E0}"/>
          </ac:spMkLst>
        </pc:spChg>
        <pc:picChg chg="add mod">
          <ac:chgData name="Nethravathi S" userId="b30c3150b1c7e5fb" providerId="LiveId" clId="{D7ECA932-3FE1-4F07-8CFC-C6B635F70278}" dt="2021-10-24T13:09:12.880" v="3303" actId="1076"/>
          <ac:picMkLst>
            <pc:docMk/>
            <pc:sldMk cId="3558094975" sldId="268"/>
            <ac:picMk id="5122" creationId="{19ED6BBF-4CEC-4DBC-8436-B9AE0D816AFC}"/>
          </ac:picMkLst>
        </pc:picChg>
        <pc:picChg chg="add mod">
          <ac:chgData name="Nethravathi S" userId="b30c3150b1c7e5fb" providerId="LiveId" clId="{D7ECA932-3FE1-4F07-8CFC-C6B635F70278}" dt="2021-10-24T13:09:19.659" v="3304" actId="1076"/>
          <ac:picMkLst>
            <pc:docMk/>
            <pc:sldMk cId="3558094975" sldId="268"/>
            <ac:picMk id="5124" creationId="{A352AE6B-E5FC-4EA0-B4B6-0560AC46E5EE}"/>
          </ac:picMkLst>
        </pc:picChg>
      </pc:sldChg>
      <pc:sldChg chg="addSp delSp modSp new mod">
        <pc:chgData name="Nethravathi S" userId="b30c3150b1c7e5fb" providerId="LiveId" clId="{D7ECA932-3FE1-4F07-8CFC-C6B635F70278}" dt="2021-10-24T13:46:20.861" v="3645" actId="255"/>
        <pc:sldMkLst>
          <pc:docMk/>
          <pc:sldMk cId="3331079735" sldId="269"/>
        </pc:sldMkLst>
        <pc:spChg chg="add del mod">
          <ac:chgData name="Nethravathi S" userId="b30c3150b1c7e5fb" providerId="LiveId" clId="{D7ECA932-3FE1-4F07-8CFC-C6B635F70278}" dt="2021-10-24T13:01:40.801" v="3237"/>
          <ac:spMkLst>
            <pc:docMk/>
            <pc:sldMk cId="3331079735" sldId="269"/>
            <ac:spMk id="3" creationId="{543ABF43-5919-48DC-BFC8-DA75C472F08A}"/>
          </ac:spMkLst>
        </pc:spChg>
        <pc:spChg chg="add mod">
          <ac:chgData name="Nethravathi S" userId="b30c3150b1c7e5fb" providerId="LiveId" clId="{D7ECA932-3FE1-4F07-8CFC-C6B635F70278}" dt="2021-10-24T13:14:35.290" v="3362" actId="255"/>
          <ac:spMkLst>
            <pc:docMk/>
            <pc:sldMk cId="3331079735" sldId="269"/>
            <ac:spMk id="5" creationId="{95985F55-E716-413D-8A24-783AB4C92437}"/>
          </ac:spMkLst>
        </pc:spChg>
        <pc:spChg chg="add del mod">
          <ac:chgData name="Nethravathi S" userId="b30c3150b1c7e5fb" providerId="LiveId" clId="{D7ECA932-3FE1-4F07-8CFC-C6B635F70278}" dt="2021-10-24T13:12:35.917" v="3342" actId="22"/>
          <ac:spMkLst>
            <pc:docMk/>
            <pc:sldMk cId="3331079735" sldId="269"/>
            <ac:spMk id="8" creationId="{FC8FC607-3F57-47F2-BBC6-2CAE8EF6EB05}"/>
          </ac:spMkLst>
        </pc:spChg>
        <pc:spChg chg="add del mod">
          <ac:chgData name="Nethravathi S" userId="b30c3150b1c7e5fb" providerId="LiveId" clId="{D7ECA932-3FE1-4F07-8CFC-C6B635F70278}" dt="2021-10-24T13:46:20.861" v="3645" actId="255"/>
          <ac:spMkLst>
            <pc:docMk/>
            <pc:sldMk cId="3331079735" sldId="269"/>
            <ac:spMk id="10" creationId="{88E8B756-79BB-42B6-8305-5823A99DAE53}"/>
          </ac:spMkLst>
        </pc:spChg>
        <pc:spChg chg="add del mod">
          <ac:chgData name="Nethravathi S" userId="b30c3150b1c7e5fb" providerId="LiveId" clId="{D7ECA932-3FE1-4F07-8CFC-C6B635F70278}" dt="2021-10-24T13:46:09.610" v="3636" actId="22"/>
          <ac:spMkLst>
            <pc:docMk/>
            <pc:sldMk cId="3331079735" sldId="269"/>
            <ac:spMk id="12" creationId="{DF58B403-24AD-4A17-A713-943881C269AD}"/>
          </ac:spMkLst>
        </pc:spChg>
        <pc:picChg chg="add mod">
          <ac:chgData name="Nethravathi S" userId="b30c3150b1c7e5fb" providerId="LiveId" clId="{D7ECA932-3FE1-4F07-8CFC-C6B635F70278}" dt="2021-10-24T13:46:11.331" v="3640" actId="1076"/>
          <ac:picMkLst>
            <pc:docMk/>
            <pc:sldMk cId="3331079735" sldId="269"/>
            <ac:picMk id="6146" creationId="{A9C49413-3885-4F4F-9F53-EEDB65F9B239}"/>
          </ac:picMkLst>
        </pc:picChg>
      </pc:sldChg>
      <pc:sldChg chg="addSp delSp modSp new mod">
        <pc:chgData name="Nethravathi S" userId="b30c3150b1c7e5fb" providerId="LiveId" clId="{D7ECA932-3FE1-4F07-8CFC-C6B635F70278}" dt="2021-10-24T13:46:29.990" v="3646" actId="255"/>
        <pc:sldMkLst>
          <pc:docMk/>
          <pc:sldMk cId="2014674802" sldId="270"/>
        </pc:sldMkLst>
        <pc:spChg chg="add del">
          <ac:chgData name="Nethravathi S" userId="b30c3150b1c7e5fb" providerId="LiveId" clId="{D7ECA932-3FE1-4F07-8CFC-C6B635F70278}" dt="2021-10-24T13:14:01.769" v="3359" actId="22"/>
          <ac:spMkLst>
            <pc:docMk/>
            <pc:sldMk cId="2014674802" sldId="270"/>
            <ac:spMk id="3" creationId="{8DEB4FDE-7AF5-4855-BEE5-4946B5491B8E}"/>
          </ac:spMkLst>
        </pc:spChg>
        <pc:spChg chg="add mod">
          <ac:chgData name="Nethravathi S" userId="b30c3150b1c7e5fb" providerId="LiveId" clId="{D7ECA932-3FE1-4F07-8CFC-C6B635F70278}" dt="2021-10-24T13:14:47.216" v="3364" actId="14100"/>
          <ac:spMkLst>
            <pc:docMk/>
            <pc:sldMk cId="2014674802" sldId="270"/>
            <ac:spMk id="5" creationId="{0AECC92A-59A1-4219-BA6F-5858516AB17E}"/>
          </ac:spMkLst>
        </pc:spChg>
        <pc:spChg chg="add del">
          <ac:chgData name="Nethravathi S" userId="b30c3150b1c7e5fb" providerId="LiveId" clId="{D7ECA932-3FE1-4F07-8CFC-C6B635F70278}" dt="2021-10-24T13:14:55.768" v="3366"/>
          <ac:spMkLst>
            <pc:docMk/>
            <pc:sldMk cId="2014674802" sldId="270"/>
            <ac:spMk id="6" creationId="{272E59D3-E25A-4CDF-BCF4-AA784F6B1D32}"/>
          </ac:spMkLst>
        </pc:spChg>
        <pc:spChg chg="add del mod">
          <ac:chgData name="Nethravathi S" userId="b30c3150b1c7e5fb" providerId="LiveId" clId="{D7ECA932-3FE1-4F07-8CFC-C6B635F70278}" dt="2021-10-24T13:16:15.919" v="3378" actId="478"/>
          <ac:spMkLst>
            <pc:docMk/>
            <pc:sldMk cId="2014674802" sldId="270"/>
            <ac:spMk id="9" creationId="{8AB39A3B-639B-4E52-873A-BEDCD4C9E3DF}"/>
          </ac:spMkLst>
        </pc:spChg>
        <pc:spChg chg="add mod">
          <ac:chgData name="Nethravathi S" userId="b30c3150b1c7e5fb" providerId="LiveId" clId="{D7ECA932-3FE1-4F07-8CFC-C6B635F70278}" dt="2021-10-24T13:46:29.990" v="3646" actId="255"/>
          <ac:spMkLst>
            <pc:docMk/>
            <pc:sldMk cId="2014674802" sldId="270"/>
            <ac:spMk id="11" creationId="{9CFA4917-A2F0-4007-98F9-6119CE23DF04}"/>
          </ac:spMkLst>
        </pc:spChg>
        <pc:picChg chg="add del mod">
          <ac:chgData name="Nethravathi S" userId="b30c3150b1c7e5fb" providerId="LiveId" clId="{D7ECA932-3FE1-4F07-8CFC-C6B635F70278}" dt="2021-10-24T13:16:48.959" v="3387"/>
          <ac:picMkLst>
            <pc:docMk/>
            <pc:sldMk cId="2014674802" sldId="270"/>
            <ac:picMk id="12" creationId="{A3C89495-B13B-47D1-9CEA-5FC505A008BB}"/>
          </ac:picMkLst>
        </pc:picChg>
        <pc:picChg chg="add del mod">
          <ac:chgData name="Nethravathi S" userId="b30c3150b1c7e5fb" providerId="LiveId" clId="{D7ECA932-3FE1-4F07-8CFC-C6B635F70278}" dt="2021-10-24T13:16:55.081" v="3389"/>
          <ac:picMkLst>
            <pc:docMk/>
            <pc:sldMk cId="2014674802" sldId="270"/>
            <ac:picMk id="13" creationId="{7CCF3079-5126-4CAE-838D-0DA104260E44}"/>
          </ac:picMkLst>
        </pc:picChg>
        <pc:picChg chg="add del mod">
          <ac:chgData name="Nethravathi S" userId="b30c3150b1c7e5fb" providerId="LiveId" clId="{D7ECA932-3FE1-4F07-8CFC-C6B635F70278}" dt="2021-10-24T13:17:00.294" v="3391"/>
          <ac:picMkLst>
            <pc:docMk/>
            <pc:sldMk cId="2014674802" sldId="270"/>
            <ac:picMk id="14" creationId="{A93B9CA1-3B99-4768-A755-EF8F62D059E5}"/>
          </ac:picMkLst>
        </pc:picChg>
        <pc:picChg chg="add del mod">
          <ac:chgData name="Nethravathi S" userId="b30c3150b1c7e5fb" providerId="LiveId" clId="{D7ECA932-3FE1-4F07-8CFC-C6B635F70278}" dt="2021-10-24T13:16:46.005" v="3385" actId="21"/>
          <ac:picMkLst>
            <pc:docMk/>
            <pc:sldMk cId="2014674802" sldId="270"/>
            <ac:picMk id="7171" creationId="{DAD83BAD-4B49-4EDA-BECD-0CF511F3EF6C}"/>
          </ac:picMkLst>
        </pc:picChg>
        <pc:picChg chg="add mod">
          <ac:chgData name="Nethravathi S" userId="b30c3150b1c7e5fb" providerId="LiveId" clId="{D7ECA932-3FE1-4F07-8CFC-C6B635F70278}" dt="2021-10-24T13:17:13.170" v="3393" actId="1076"/>
          <ac:picMkLst>
            <pc:docMk/>
            <pc:sldMk cId="2014674802" sldId="270"/>
            <ac:picMk id="7173" creationId="{0929B1F6-9DC7-4EA7-A863-886DE05A8F7C}"/>
          </ac:picMkLst>
        </pc:picChg>
      </pc:sldChg>
      <pc:sldChg chg="addSp delSp modSp new mod">
        <pc:chgData name="Nethravathi S" userId="b30c3150b1c7e5fb" providerId="LiveId" clId="{D7ECA932-3FE1-4F07-8CFC-C6B635F70278}" dt="2021-10-24T13:25:59.144" v="3474" actId="14100"/>
        <pc:sldMkLst>
          <pc:docMk/>
          <pc:sldMk cId="4147984601" sldId="271"/>
        </pc:sldMkLst>
        <pc:spChg chg="add mod">
          <ac:chgData name="Nethravathi S" userId="b30c3150b1c7e5fb" providerId="LiveId" clId="{D7ECA932-3FE1-4F07-8CFC-C6B635F70278}" dt="2021-10-24T13:22:43.398" v="3445" actId="14100"/>
          <ac:spMkLst>
            <pc:docMk/>
            <pc:sldMk cId="4147984601" sldId="271"/>
            <ac:spMk id="5" creationId="{D398B882-F10B-4837-8CC3-87CF2A7EA9FA}"/>
          </ac:spMkLst>
        </pc:spChg>
        <pc:spChg chg="add del mod">
          <ac:chgData name="Nethravathi S" userId="b30c3150b1c7e5fb" providerId="LiveId" clId="{D7ECA932-3FE1-4F07-8CFC-C6B635F70278}" dt="2021-10-24T13:19:37.242" v="3417" actId="478"/>
          <ac:spMkLst>
            <pc:docMk/>
            <pc:sldMk cId="4147984601" sldId="271"/>
            <ac:spMk id="7" creationId="{215D2765-2F88-476D-B243-3F1F67E7071F}"/>
          </ac:spMkLst>
        </pc:spChg>
        <pc:spChg chg="add del mod">
          <ac:chgData name="Nethravathi S" userId="b30c3150b1c7e5fb" providerId="LiveId" clId="{D7ECA932-3FE1-4F07-8CFC-C6B635F70278}" dt="2021-10-24T13:24:51.880" v="3465" actId="478"/>
          <ac:spMkLst>
            <pc:docMk/>
            <pc:sldMk cId="4147984601" sldId="271"/>
            <ac:spMk id="9" creationId="{46C2A055-6713-44E5-9FC0-2B41DB7388B4}"/>
          </ac:spMkLst>
        </pc:spChg>
        <pc:spChg chg="add del mod">
          <ac:chgData name="Nethravathi S" userId="b30c3150b1c7e5fb" providerId="LiveId" clId="{D7ECA932-3FE1-4F07-8CFC-C6B635F70278}" dt="2021-10-24T13:24:03.764" v="3457" actId="478"/>
          <ac:spMkLst>
            <pc:docMk/>
            <pc:sldMk cId="4147984601" sldId="271"/>
            <ac:spMk id="12" creationId="{CBDD540C-6DC2-4380-9646-D8A91C9ED325}"/>
          </ac:spMkLst>
        </pc:spChg>
        <pc:spChg chg="add mod">
          <ac:chgData name="Nethravathi S" userId="b30c3150b1c7e5fb" providerId="LiveId" clId="{D7ECA932-3FE1-4F07-8CFC-C6B635F70278}" dt="2021-10-24T13:25:59.144" v="3474" actId="14100"/>
          <ac:spMkLst>
            <pc:docMk/>
            <pc:sldMk cId="4147984601" sldId="271"/>
            <ac:spMk id="14" creationId="{795D9E7F-085F-4A86-938D-BFCCEDAA832F}"/>
          </ac:spMkLst>
        </pc:spChg>
        <pc:spChg chg="add mod">
          <ac:chgData name="Nethravathi S" userId="b30c3150b1c7e5fb" providerId="LiveId" clId="{D7ECA932-3FE1-4F07-8CFC-C6B635F70278}" dt="2021-10-24T13:25:37.719" v="3472" actId="14100"/>
          <ac:spMkLst>
            <pc:docMk/>
            <pc:sldMk cId="4147984601" sldId="271"/>
            <ac:spMk id="16" creationId="{40BA0234-9F89-4E42-81E0-C4B2CC9311F7}"/>
          </ac:spMkLst>
        </pc:spChg>
        <pc:picChg chg="add del">
          <ac:chgData name="Nethravathi S" userId="b30c3150b1c7e5fb" providerId="LiveId" clId="{D7ECA932-3FE1-4F07-8CFC-C6B635F70278}" dt="2021-10-24T13:18:11.788" v="3403"/>
          <ac:picMkLst>
            <pc:docMk/>
            <pc:sldMk cId="4147984601" sldId="271"/>
            <ac:picMk id="8194" creationId="{22D54ED3-2D4B-4A96-9727-64D1DF4A3AEB}"/>
          </ac:picMkLst>
        </pc:picChg>
        <pc:picChg chg="add mod">
          <ac:chgData name="Nethravathi S" userId="b30c3150b1c7e5fb" providerId="LiveId" clId="{D7ECA932-3FE1-4F07-8CFC-C6B635F70278}" dt="2021-10-24T13:25:30.606" v="3471" actId="14100"/>
          <ac:picMkLst>
            <pc:docMk/>
            <pc:sldMk cId="4147984601" sldId="271"/>
            <ac:picMk id="8196" creationId="{68263798-AD28-49F3-8D92-C609A3E51CCD}"/>
          </ac:picMkLst>
        </pc:picChg>
        <pc:picChg chg="add mod">
          <ac:chgData name="Nethravathi S" userId="b30c3150b1c7e5fb" providerId="LiveId" clId="{D7ECA932-3FE1-4F07-8CFC-C6B635F70278}" dt="2021-10-24T13:25:46.398" v="3473" actId="14100"/>
          <ac:picMkLst>
            <pc:docMk/>
            <pc:sldMk cId="4147984601" sldId="271"/>
            <ac:picMk id="8198" creationId="{90A585EC-9BC9-440C-BA1D-DE0150E79A51}"/>
          </ac:picMkLst>
        </pc:picChg>
      </pc:sldChg>
      <pc:sldChg chg="addSp delSp modSp new mod">
        <pc:chgData name="Nethravathi S" userId="b30c3150b1c7e5fb" providerId="LiveId" clId="{D7ECA932-3FE1-4F07-8CFC-C6B635F70278}" dt="2021-10-24T13:51:32.832" v="3677" actId="1076"/>
        <pc:sldMkLst>
          <pc:docMk/>
          <pc:sldMk cId="2704518371" sldId="272"/>
        </pc:sldMkLst>
        <pc:spChg chg="add mod">
          <ac:chgData name="Nethravathi S" userId="b30c3150b1c7e5fb" providerId="LiveId" clId="{D7ECA932-3FE1-4F07-8CFC-C6B635F70278}" dt="2021-10-24T13:34:22.867" v="3540" actId="14100"/>
          <ac:spMkLst>
            <pc:docMk/>
            <pc:sldMk cId="2704518371" sldId="272"/>
            <ac:spMk id="3" creationId="{68F48DBA-7490-432A-A106-92848E49BBC8}"/>
          </ac:spMkLst>
        </pc:spChg>
        <pc:spChg chg="add del mod">
          <ac:chgData name="Nethravathi S" userId="b30c3150b1c7e5fb" providerId="LiveId" clId="{D7ECA932-3FE1-4F07-8CFC-C6B635F70278}" dt="2021-10-24T13:29:27.388" v="3499" actId="478"/>
          <ac:spMkLst>
            <pc:docMk/>
            <pc:sldMk cId="2704518371" sldId="272"/>
            <ac:spMk id="6" creationId="{A03DA2CE-7D64-4E4E-AE8C-1852F8E87679}"/>
          </ac:spMkLst>
        </pc:spChg>
        <pc:spChg chg="add del mod">
          <ac:chgData name="Nethravathi S" userId="b30c3150b1c7e5fb" providerId="LiveId" clId="{D7ECA932-3FE1-4F07-8CFC-C6B635F70278}" dt="2021-10-24T13:30:33.132" v="3506" actId="478"/>
          <ac:spMkLst>
            <pc:docMk/>
            <pc:sldMk cId="2704518371" sldId="272"/>
            <ac:spMk id="8" creationId="{7B439EC1-F5C7-4CEC-81DF-4D7E6D51B082}"/>
          </ac:spMkLst>
        </pc:spChg>
        <pc:spChg chg="add mod">
          <ac:chgData name="Nethravathi S" userId="b30c3150b1c7e5fb" providerId="LiveId" clId="{D7ECA932-3FE1-4F07-8CFC-C6B635F70278}" dt="2021-10-24T13:48:18.106" v="3656" actId="14100"/>
          <ac:spMkLst>
            <pc:docMk/>
            <pc:sldMk cId="2704518371" sldId="272"/>
            <ac:spMk id="10" creationId="{DDC7C7DC-5550-4A44-AD37-310B7D002BF7}"/>
          </ac:spMkLst>
        </pc:spChg>
        <pc:spChg chg="add mod">
          <ac:chgData name="Nethravathi S" userId="b30c3150b1c7e5fb" providerId="LiveId" clId="{D7ECA932-3FE1-4F07-8CFC-C6B635F70278}" dt="2021-10-24T13:48:29.610" v="3658" actId="14100"/>
          <ac:spMkLst>
            <pc:docMk/>
            <pc:sldMk cId="2704518371" sldId="272"/>
            <ac:spMk id="12" creationId="{1B51327B-24B2-440B-A29B-0D9F8CFD42C4}"/>
          </ac:spMkLst>
        </pc:spChg>
        <pc:picChg chg="add mod">
          <ac:chgData name="Nethravathi S" userId="b30c3150b1c7e5fb" providerId="LiveId" clId="{D7ECA932-3FE1-4F07-8CFC-C6B635F70278}" dt="2021-10-24T13:51:32.832" v="3677" actId="1076"/>
          <ac:picMkLst>
            <pc:docMk/>
            <pc:sldMk cId="2704518371" sldId="272"/>
            <ac:picMk id="9218" creationId="{E6BF6F39-775B-4D87-B71A-D11D47D88FB8}"/>
          </ac:picMkLst>
        </pc:picChg>
        <pc:picChg chg="add mod">
          <ac:chgData name="Nethravathi S" userId="b30c3150b1c7e5fb" providerId="LiveId" clId="{D7ECA932-3FE1-4F07-8CFC-C6B635F70278}" dt="2021-10-24T13:48:53.620" v="3662" actId="1076"/>
          <ac:picMkLst>
            <pc:docMk/>
            <pc:sldMk cId="2704518371" sldId="272"/>
            <ac:picMk id="9220" creationId="{8046D1B1-A703-40C9-9B94-34ED5DCD4999}"/>
          </ac:picMkLst>
        </pc:picChg>
      </pc:sldChg>
      <pc:sldChg chg="addSp delSp modSp new mod">
        <pc:chgData name="Nethravathi S" userId="b30c3150b1c7e5fb" providerId="LiveId" clId="{D7ECA932-3FE1-4F07-8CFC-C6B635F70278}" dt="2021-10-24T13:58:09.534" v="3748" actId="14100"/>
        <pc:sldMkLst>
          <pc:docMk/>
          <pc:sldMk cId="2882278089" sldId="273"/>
        </pc:sldMkLst>
        <pc:spChg chg="add mod">
          <ac:chgData name="Nethravathi S" userId="b30c3150b1c7e5fb" providerId="LiveId" clId="{D7ECA932-3FE1-4F07-8CFC-C6B635F70278}" dt="2021-10-24T13:55:13.950" v="3712" actId="255"/>
          <ac:spMkLst>
            <pc:docMk/>
            <pc:sldMk cId="2882278089" sldId="273"/>
            <ac:spMk id="3" creationId="{1D061EE3-9A17-4B10-B4BA-DE3DC6587DB2}"/>
          </ac:spMkLst>
        </pc:spChg>
        <pc:spChg chg="add del">
          <ac:chgData name="Nethravathi S" userId="b30c3150b1c7e5fb" providerId="LiveId" clId="{D7ECA932-3FE1-4F07-8CFC-C6B635F70278}" dt="2021-10-24T13:55:25.696" v="3714" actId="22"/>
          <ac:spMkLst>
            <pc:docMk/>
            <pc:sldMk cId="2882278089" sldId="273"/>
            <ac:spMk id="5" creationId="{23E1EEF4-BA65-49F7-9FE1-43BCFFF44132}"/>
          </ac:spMkLst>
        </pc:spChg>
        <pc:spChg chg="add mod">
          <ac:chgData name="Nethravathi S" userId="b30c3150b1c7e5fb" providerId="LiveId" clId="{D7ECA932-3FE1-4F07-8CFC-C6B635F70278}" dt="2021-10-24T13:56:39.241" v="3729" actId="12"/>
          <ac:spMkLst>
            <pc:docMk/>
            <pc:sldMk cId="2882278089" sldId="273"/>
            <ac:spMk id="8" creationId="{FDC8F162-4AE4-48F7-9B2A-5A279E7AEE48}"/>
          </ac:spMkLst>
        </pc:spChg>
        <pc:spChg chg="add mod">
          <ac:chgData name="Nethravathi S" userId="b30c3150b1c7e5fb" providerId="LiveId" clId="{D7ECA932-3FE1-4F07-8CFC-C6B635F70278}" dt="2021-10-24T13:58:09.534" v="3748" actId="14100"/>
          <ac:spMkLst>
            <pc:docMk/>
            <pc:sldMk cId="2882278089" sldId="273"/>
            <ac:spMk id="11" creationId="{CC030AA5-9191-4C41-97DA-FB5FF2F81DCF}"/>
          </ac:spMkLst>
        </pc:spChg>
        <pc:picChg chg="add mod">
          <ac:chgData name="Nethravathi S" userId="b30c3150b1c7e5fb" providerId="LiveId" clId="{D7ECA932-3FE1-4F07-8CFC-C6B635F70278}" dt="2021-10-24T13:55:49.170" v="3718" actId="14100"/>
          <ac:picMkLst>
            <pc:docMk/>
            <pc:sldMk cId="2882278089" sldId="273"/>
            <ac:picMk id="11266" creationId="{F2834F00-A0DB-4376-B748-C3B2460C64D0}"/>
          </ac:picMkLst>
        </pc:picChg>
        <pc:picChg chg="add mod">
          <ac:chgData name="Nethravathi S" userId="b30c3150b1c7e5fb" providerId="LiveId" clId="{D7ECA932-3FE1-4F07-8CFC-C6B635F70278}" dt="2021-10-24T13:57:06.371" v="3735" actId="1076"/>
          <ac:picMkLst>
            <pc:docMk/>
            <pc:sldMk cId="2882278089" sldId="273"/>
            <ac:picMk id="11268" creationId="{2EB9A332-0BDA-40F4-8258-358813715127}"/>
          </ac:picMkLst>
        </pc:picChg>
      </pc:sldChg>
      <pc:sldChg chg="addSp delSp modSp new mod">
        <pc:chgData name="Nethravathi S" userId="b30c3150b1c7e5fb" providerId="LiveId" clId="{D7ECA932-3FE1-4F07-8CFC-C6B635F70278}" dt="2021-10-24T14:09:51.500" v="4002" actId="14100"/>
        <pc:sldMkLst>
          <pc:docMk/>
          <pc:sldMk cId="3223616475" sldId="274"/>
        </pc:sldMkLst>
        <pc:spChg chg="add mod">
          <ac:chgData name="Nethravathi S" userId="b30c3150b1c7e5fb" providerId="LiveId" clId="{D7ECA932-3FE1-4F07-8CFC-C6B635F70278}" dt="2021-10-24T14:00:25.955" v="3760" actId="14100"/>
          <ac:spMkLst>
            <pc:docMk/>
            <pc:sldMk cId="3223616475" sldId="274"/>
            <ac:spMk id="3" creationId="{9805E9A8-D5F9-43B1-BF61-19E1E9845D15}"/>
          </ac:spMkLst>
        </pc:spChg>
        <pc:spChg chg="add mod">
          <ac:chgData name="Nethravathi S" userId="b30c3150b1c7e5fb" providerId="LiveId" clId="{D7ECA932-3FE1-4F07-8CFC-C6B635F70278}" dt="2021-10-24T14:04:22.160" v="3991" actId="12"/>
          <ac:spMkLst>
            <pc:docMk/>
            <pc:sldMk cId="3223616475" sldId="274"/>
            <ac:spMk id="7" creationId="{DF9394AB-6AD6-4D8A-8CEE-CCE2FBF79BF9}"/>
          </ac:spMkLst>
        </pc:spChg>
        <pc:picChg chg="add del mod">
          <ac:chgData name="Nethravathi S" userId="b30c3150b1c7e5fb" providerId="LiveId" clId="{D7ECA932-3FE1-4F07-8CFC-C6B635F70278}" dt="2021-10-24T14:01:18.316" v="3770" actId="478"/>
          <ac:picMkLst>
            <pc:docMk/>
            <pc:sldMk cId="3223616475" sldId="274"/>
            <ac:picMk id="12290" creationId="{9418F6AA-0C17-4F04-BED7-3C17874B8ED3}"/>
          </ac:picMkLst>
        </pc:picChg>
        <pc:picChg chg="add mod">
          <ac:chgData name="Nethravathi S" userId="b30c3150b1c7e5fb" providerId="LiveId" clId="{D7ECA932-3FE1-4F07-8CFC-C6B635F70278}" dt="2021-10-24T14:09:51.500" v="4002" actId="14100"/>
          <ac:picMkLst>
            <pc:docMk/>
            <pc:sldMk cId="3223616475" sldId="274"/>
            <ac:picMk id="12292" creationId="{3C72694D-3975-4D6E-AD68-189F078D80F5}"/>
          </ac:picMkLst>
        </pc:picChg>
      </pc:sldChg>
      <pc:sldChg chg="addSp modSp new mod ord">
        <pc:chgData name="Nethravathi S" userId="b30c3150b1c7e5fb" providerId="LiveId" clId="{D7ECA932-3FE1-4F07-8CFC-C6B635F70278}" dt="2021-10-24T14:32:28.860" v="4474" actId="1076"/>
        <pc:sldMkLst>
          <pc:docMk/>
          <pc:sldMk cId="1901968252" sldId="275"/>
        </pc:sldMkLst>
        <pc:spChg chg="add mod">
          <ac:chgData name="Nethravathi S" userId="b30c3150b1c7e5fb" providerId="LiveId" clId="{D7ECA932-3FE1-4F07-8CFC-C6B635F70278}" dt="2021-10-24T14:32:28.860" v="4474" actId="1076"/>
          <ac:spMkLst>
            <pc:docMk/>
            <pc:sldMk cId="1901968252" sldId="275"/>
            <ac:spMk id="3" creationId="{59F499A1-E8B0-4675-9EB5-F3E2DE70E79A}"/>
          </ac:spMkLst>
        </pc:spChg>
        <pc:spChg chg="add mod">
          <ac:chgData name="Nethravathi S" userId="b30c3150b1c7e5fb" providerId="LiveId" clId="{D7ECA932-3FE1-4F07-8CFC-C6B635F70278}" dt="2021-10-24T14:17:11.780" v="4162"/>
          <ac:spMkLst>
            <pc:docMk/>
            <pc:sldMk cId="1901968252" sldId="275"/>
            <ac:spMk id="6" creationId="{833AEE86-E731-40A7-871A-7B0BF8FE22D3}"/>
          </ac:spMkLst>
        </pc:spChg>
        <pc:picChg chg="add mod">
          <ac:chgData name="Nethravathi S" userId="b30c3150b1c7e5fb" providerId="LiveId" clId="{D7ECA932-3FE1-4F07-8CFC-C6B635F70278}" dt="2021-10-24T14:11:38.365" v="4058" actId="14100"/>
          <ac:picMkLst>
            <pc:docMk/>
            <pc:sldMk cId="1901968252" sldId="275"/>
            <ac:picMk id="13314" creationId="{AE4084F4-FE8B-4DC1-8948-6B73A68E393D}"/>
          </ac:picMkLst>
        </pc:picChg>
      </pc:sldChg>
      <pc:sldChg chg="addSp delSp modSp add mod">
        <pc:chgData name="Nethravathi S" userId="b30c3150b1c7e5fb" providerId="LiveId" clId="{D7ECA932-3FE1-4F07-8CFC-C6B635F70278}" dt="2021-10-24T17:08:41.523" v="8067" actId="11529"/>
        <pc:sldMkLst>
          <pc:docMk/>
          <pc:sldMk cId="2277605332" sldId="276"/>
        </pc:sldMkLst>
        <pc:spChg chg="add mod">
          <ac:chgData name="Nethravathi S" userId="b30c3150b1c7e5fb" providerId="LiveId" clId="{D7ECA932-3FE1-4F07-8CFC-C6B635F70278}" dt="2021-10-24T13:49:20.331" v="3667" actId="255"/>
          <ac:spMkLst>
            <pc:docMk/>
            <pc:sldMk cId="2277605332" sldId="276"/>
            <ac:spMk id="3" creationId="{9C1931B9-1C1E-4995-9E86-633D14C8386F}"/>
          </ac:spMkLst>
        </pc:spChg>
        <pc:spChg chg="add mod">
          <ac:chgData name="Nethravathi S" userId="b30c3150b1c7e5fb" providerId="LiveId" clId="{D7ECA932-3FE1-4F07-8CFC-C6B635F70278}" dt="2021-10-24T13:53:59.942" v="3704" actId="20577"/>
          <ac:spMkLst>
            <pc:docMk/>
            <pc:sldMk cId="2277605332" sldId="276"/>
            <ac:spMk id="7" creationId="{7DB0AE0C-48E9-4406-B8AB-FF62EC60FB4C}"/>
          </ac:spMkLst>
        </pc:spChg>
        <pc:spChg chg="add mod">
          <ac:chgData name="Nethravathi S" userId="b30c3150b1c7e5fb" providerId="LiveId" clId="{D7ECA932-3FE1-4F07-8CFC-C6B635F70278}" dt="2021-10-24T13:54:21.354" v="3705" actId="12"/>
          <ac:spMkLst>
            <pc:docMk/>
            <pc:sldMk cId="2277605332" sldId="276"/>
            <ac:spMk id="9" creationId="{D8B2FE15-AD5B-4BF8-A9CE-39A4E341A5AE}"/>
          </ac:spMkLst>
        </pc:spChg>
        <pc:picChg chg="add mod">
          <ac:chgData name="Nethravathi S" userId="b30c3150b1c7e5fb" providerId="LiveId" clId="{D7ECA932-3FE1-4F07-8CFC-C6B635F70278}" dt="2021-10-24T13:54:31.521" v="3706" actId="14100"/>
          <ac:picMkLst>
            <pc:docMk/>
            <pc:sldMk cId="2277605332" sldId="276"/>
            <ac:picMk id="10242" creationId="{16C54BEC-65EA-4930-AB17-3087CCD2C353}"/>
          </ac:picMkLst>
        </pc:picChg>
        <pc:picChg chg="add mod">
          <ac:chgData name="Nethravathi S" userId="b30c3150b1c7e5fb" providerId="LiveId" clId="{D7ECA932-3FE1-4F07-8CFC-C6B635F70278}" dt="2021-10-24T13:54:45.930" v="3708" actId="14100"/>
          <ac:picMkLst>
            <pc:docMk/>
            <pc:sldMk cId="2277605332" sldId="276"/>
            <ac:picMk id="10244" creationId="{A6020551-01F1-43C2-84A2-4D722634524C}"/>
          </ac:picMkLst>
        </pc:picChg>
        <pc:cxnChg chg="add del mod">
          <ac:chgData name="Nethravathi S" userId="b30c3150b1c7e5fb" providerId="LiveId" clId="{D7ECA932-3FE1-4F07-8CFC-C6B635F70278}" dt="2021-10-24T17:08:41.523" v="8067" actId="11529"/>
          <ac:cxnSpMkLst>
            <pc:docMk/>
            <pc:sldMk cId="2277605332" sldId="276"/>
            <ac:cxnSpMk id="4" creationId="{D42CED31-E4A3-48F5-BA6B-515C0C8F5104}"/>
          </ac:cxnSpMkLst>
        </pc:cxnChg>
      </pc:sldChg>
      <pc:sldChg chg="addSp modSp new mod">
        <pc:chgData name="Nethravathi S" userId="b30c3150b1c7e5fb" providerId="LiveId" clId="{D7ECA932-3FE1-4F07-8CFC-C6B635F70278}" dt="2021-10-24T14:34:04.720" v="4653" actId="123"/>
        <pc:sldMkLst>
          <pc:docMk/>
          <pc:sldMk cId="1425593332" sldId="277"/>
        </pc:sldMkLst>
        <pc:spChg chg="add mod">
          <ac:chgData name="Nethravathi S" userId="b30c3150b1c7e5fb" providerId="LiveId" clId="{D7ECA932-3FE1-4F07-8CFC-C6B635F70278}" dt="2021-10-24T14:34:04.720" v="4653" actId="123"/>
          <ac:spMkLst>
            <pc:docMk/>
            <pc:sldMk cId="1425593332" sldId="277"/>
            <ac:spMk id="2" creationId="{08E1445D-B41D-4AF7-B2E4-A10A3235F93C}"/>
          </ac:spMkLst>
        </pc:spChg>
        <pc:spChg chg="add mod">
          <ac:chgData name="Nethravathi S" userId="b30c3150b1c7e5fb" providerId="LiveId" clId="{D7ECA932-3FE1-4F07-8CFC-C6B635F70278}" dt="2021-10-24T14:32:23.820" v="4472" actId="14100"/>
          <ac:spMkLst>
            <pc:docMk/>
            <pc:sldMk cId="1425593332" sldId="277"/>
            <ac:spMk id="3" creationId="{E961B370-155F-4C3A-8470-7DEC7D8116F9}"/>
          </ac:spMkLst>
        </pc:spChg>
        <pc:picChg chg="add mod">
          <ac:chgData name="Nethravathi S" userId="b30c3150b1c7e5fb" providerId="LiveId" clId="{D7ECA932-3FE1-4F07-8CFC-C6B635F70278}" dt="2021-10-24T14:30:37.612" v="4366" actId="14100"/>
          <ac:picMkLst>
            <pc:docMk/>
            <pc:sldMk cId="1425593332" sldId="277"/>
            <ac:picMk id="14338" creationId="{721CD44D-4989-4A33-909A-A94BA583FB31}"/>
          </ac:picMkLst>
        </pc:picChg>
        <pc:picChg chg="add mod">
          <ac:chgData name="Nethravathi S" userId="b30c3150b1c7e5fb" providerId="LiveId" clId="{D7ECA932-3FE1-4F07-8CFC-C6B635F70278}" dt="2021-10-24T14:30:40.549" v="4368" actId="14100"/>
          <ac:picMkLst>
            <pc:docMk/>
            <pc:sldMk cId="1425593332" sldId="277"/>
            <ac:picMk id="14340" creationId="{5F292046-DA07-4D05-9820-25EC8CDFAC44}"/>
          </ac:picMkLst>
        </pc:picChg>
      </pc:sldChg>
      <pc:sldChg chg="addSp modSp new mod">
        <pc:chgData name="Nethravathi S" userId="b30c3150b1c7e5fb" providerId="LiveId" clId="{D7ECA932-3FE1-4F07-8CFC-C6B635F70278}" dt="2021-10-24T14:44:45.385" v="4791" actId="20577"/>
        <pc:sldMkLst>
          <pc:docMk/>
          <pc:sldMk cId="211138492" sldId="278"/>
        </pc:sldMkLst>
        <pc:spChg chg="add mod">
          <ac:chgData name="Nethravathi S" userId="b30c3150b1c7e5fb" providerId="LiveId" clId="{D7ECA932-3FE1-4F07-8CFC-C6B635F70278}" dt="2021-10-24T14:37:18.515" v="4670" actId="207"/>
          <ac:spMkLst>
            <pc:docMk/>
            <pc:sldMk cId="211138492" sldId="278"/>
            <ac:spMk id="3" creationId="{03A2B454-47FE-4BCF-A2D7-3C565F35E962}"/>
          </ac:spMkLst>
        </pc:spChg>
        <pc:spChg chg="add mod">
          <ac:chgData name="Nethravathi S" userId="b30c3150b1c7e5fb" providerId="LiveId" clId="{D7ECA932-3FE1-4F07-8CFC-C6B635F70278}" dt="2021-10-24T14:44:45.385" v="4791" actId="20577"/>
          <ac:spMkLst>
            <pc:docMk/>
            <pc:sldMk cId="211138492" sldId="278"/>
            <ac:spMk id="5" creationId="{605F679E-7454-4BF9-94EA-B218B25356C2}"/>
          </ac:spMkLst>
        </pc:spChg>
      </pc:sldChg>
      <pc:sldChg chg="addSp delSp modSp new mod ord">
        <pc:chgData name="Nethravathi S" userId="b30c3150b1c7e5fb" providerId="LiveId" clId="{D7ECA932-3FE1-4F07-8CFC-C6B635F70278}" dt="2021-10-24T17:09:09.451" v="8069" actId="20577"/>
        <pc:sldMkLst>
          <pc:docMk/>
          <pc:sldMk cId="514241318" sldId="279"/>
        </pc:sldMkLst>
        <pc:spChg chg="add mod">
          <ac:chgData name="Nethravathi S" userId="b30c3150b1c7e5fb" providerId="LiveId" clId="{D7ECA932-3FE1-4F07-8CFC-C6B635F70278}" dt="2021-10-24T14:50:50.985" v="4927" actId="20577"/>
          <ac:spMkLst>
            <pc:docMk/>
            <pc:sldMk cId="514241318" sldId="279"/>
            <ac:spMk id="2" creationId="{663EFFD7-8155-4574-80D6-358FA8C642A8}"/>
          </ac:spMkLst>
        </pc:spChg>
        <pc:spChg chg="add del">
          <ac:chgData name="Nethravathi S" userId="b30c3150b1c7e5fb" providerId="LiveId" clId="{D7ECA932-3FE1-4F07-8CFC-C6B635F70278}" dt="2021-10-24T14:48:55.385" v="4875"/>
          <ac:spMkLst>
            <pc:docMk/>
            <pc:sldMk cId="514241318" sldId="279"/>
            <ac:spMk id="3" creationId="{2C412C14-7877-4AE9-91D8-CB4B8208A638}"/>
          </ac:spMkLst>
        </pc:spChg>
        <pc:spChg chg="add del mod">
          <ac:chgData name="Nethravathi S" userId="b30c3150b1c7e5fb" providerId="LiveId" clId="{D7ECA932-3FE1-4F07-8CFC-C6B635F70278}" dt="2021-10-24T14:49:11.614" v="4879"/>
          <ac:spMkLst>
            <pc:docMk/>
            <pc:sldMk cId="514241318" sldId="279"/>
            <ac:spMk id="4" creationId="{154B6AEF-FFBB-4E72-BE55-3BA79DD9E335}"/>
          </ac:spMkLst>
        </pc:spChg>
        <pc:spChg chg="add mod">
          <ac:chgData name="Nethravathi S" userId="b30c3150b1c7e5fb" providerId="LiveId" clId="{D7ECA932-3FE1-4F07-8CFC-C6B635F70278}" dt="2021-10-24T17:09:09.451" v="8069" actId="20577"/>
          <ac:spMkLst>
            <pc:docMk/>
            <pc:sldMk cId="514241318" sldId="279"/>
            <ac:spMk id="9" creationId="{78F9FF5C-9294-454A-BDB8-08DED1E56B0B}"/>
          </ac:spMkLst>
        </pc:spChg>
        <pc:picChg chg="add del mod">
          <ac:chgData name="Nethravathi S" userId="b30c3150b1c7e5fb" providerId="LiveId" clId="{D7ECA932-3FE1-4F07-8CFC-C6B635F70278}" dt="2021-10-24T14:53:38.493" v="4948" actId="478"/>
          <ac:picMkLst>
            <pc:docMk/>
            <pc:sldMk cId="514241318" sldId="279"/>
            <ac:picMk id="6" creationId="{59F4B70A-8221-4759-91F0-54841DD7FC88}"/>
          </ac:picMkLst>
        </pc:picChg>
        <pc:picChg chg="add del mod">
          <ac:chgData name="Nethravathi S" userId="b30c3150b1c7e5fb" providerId="LiveId" clId="{D7ECA932-3FE1-4F07-8CFC-C6B635F70278}" dt="2021-10-24T14:51:13.144" v="4931"/>
          <ac:picMkLst>
            <pc:docMk/>
            <pc:sldMk cId="514241318" sldId="279"/>
            <ac:picMk id="8" creationId="{76D46E02-9E16-4622-B4AC-48C7A536430C}"/>
          </ac:picMkLst>
        </pc:picChg>
        <pc:picChg chg="add mod">
          <ac:chgData name="Nethravathi S" userId="b30c3150b1c7e5fb" providerId="LiveId" clId="{D7ECA932-3FE1-4F07-8CFC-C6B635F70278}" dt="2021-10-24T14:53:43.713" v="4949" actId="1076"/>
          <ac:picMkLst>
            <pc:docMk/>
            <pc:sldMk cId="514241318" sldId="279"/>
            <ac:picMk id="1028" creationId="{9CCB4989-B711-482F-86DF-A68E2C8EFAEB}"/>
          </ac:picMkLst>
        </pc:picChg>
      </pc:sldChg>
      <pc:sldChg chg="addSp delSp modSp new mod">
        <pc:chgData name="Nethravathi S" userId="b30c3150b1c7e5fb" providerId="LiveId" clId="{D7ECA932-3FE1-4F07-8CFC-C6B635F70278}" dt="2021-10-24T15:13:54.335" v="5835" actId="20577"/>
        <pc:sldMkLst>
          <pc:docMk/>
          <pc:sldMk cId="463711557" sldId="280"/>
        </pc:sldMkLst>
        <pc:spChg chg="add mod">
          <ac:chgData name="Nethravathi S" userId="b30c3150b1c7e5fb" providerId="LiveId" clId="{D7ECA932-3FE1-4F07-8CFC-C6B635F70278}" dt="2021-10-24T14:58:37.719" v="5111" actId="14100"/>
          <ac:spMkLst>
            <pc:docMk/>
            <pc:sldMk cId="463711557" sldId="280"/>
            <ac:spMk id="2" creationId="{812E55A1-5E65-4572-B026-C558140C0353}"/>
          </ac:spMkLst>
        </pc:spChg>
        <pc:spChg chg="add del mod">
          <ac:chgData name="Nethravathi S" userId="b30c3150b1c7e5fb" providerId="LiveId" clId="{D7ECA932-3FE1-4F07-8CFC-C6B635F70278}" dt="2021-10-24T15:08:23.563" v="5601"/>
          <ac:spMkLst>
            <pc:docMk/>
            <pc:sldMk cId="463711557" sldId="280"/>
            <ac:spMk id="3" creationId="{DBBB9F6C-74FE-4635-AA7A-4A3CE0CC4EF0}"/>
          </ac:spMkLst>
        </pc:spChg>
        <pc:spChg chg="add mod">
          <ac:chgData name="Nethravathi S" userId="b30c3150b1c7e5fb" providerId="LiveId" clId="{D7ECA932-3FE1-4F07-8CFC-C6B635F70278}" dt="2021-10-24T15:13:54.335" v="5835" actId="20577"/>
          <ac:spMkLst>
            <pc:docMk/>
            <pc:sldMk cId="463711557" sldId="280"/>
            <ac:spMk id="4" creationId="{4790D58A-1496-45C1-85DA-63BA3FC1C0BD}"/>
          </ac:spMkLst>
        </pc:spChg>
      </pc:sldChg>
      <pc:sldChg chg="addSp delSp modSp new mod">
        <pc:chgData name="Nethravathi S" userId="b30c3150b1c7e5fb" providerId="LiveId" clId="{D7ECA932-3FE1-4F07-8CFC-C6B635F70278}" dt="2021-10-24T15:27:54.902" v="6225" actId="14100"/>
        <pc:sldMkLst>
          <pc:docMk/>
          <pc:sldMk cId="2700718298" sldId="281"/>
        </pc:sldMkLst>
        <pc:spChg chg="add del mod">
          <ac:chgData name="Nethravathi S" userId="b30c3150b1c7e5fb" providerId="LiveId" clId="{D7ECA932-3FE1-4F07-8CFC-C6B635F70278}" dt="2021-10-24T15:14:07.865" v="5838" actId="478"/>
          <ac:spMkLst>
            <pc:docMk/>
            <pc:sldMk cId="2700718298" sldId="281"/>
            <ac:spMk id="3" creationId="{9C696C28-693D-4DF2-AB3F-0D4290129428}"/>
          </ac:spMkLst>
        </pc:spChg>
        <pc:spChg chg="add mod">
          <ac:chgData name="Nethravathi S" userId="b30c3150b1c7e5fb" providerId="LiveId" clId="{D7ECA932-3FE1-4F07-8CFC-C6B635F70278}" dt="2021-10-24T15:15:05.083" v="5845" actId="207"/>
          <ac:spMkLst>
            <pc:docMk/>
            <pc:sldMk cId="2700718298" sldId="281"/>
            <ac:spMk id="5" creationId="{64822AEF-FB37-4619-A6B4-B7EB17696967}"/>
          </ac:spMkLst>
        </pc:spChg>
        <pc:spChg chg="add mod">
          <ac:chgData name="Nethravathi S" userId="b30c3150b1c7e5fb" providerId="LiveId" clId="{D7ECA932-3FE1-4F07-8CFC-C6B635F70278}" dt="2021-10-24T15:27:45.062" v="6223" actId="20577"/>
          <ac:spMkLst>
            <pc:docMk/>
            <pc:sldMk cId="2700718298" sldId="281"/>
            <ac:spMk id="7" creationId="{0AA9CF00-3ED1-472A-A1CA-95B9EE7146DE}"/>
          </ac:spMkLst>
        </pc:spChg>
        <pc:spChg chg="add del mod">
          <ac:chgData name="Nethravathi S" userId="b30c3150b1c7e5fb" providerId="LiveId" clId="{D7ECA932-3FE1-4F07-8CFC-C6B635F70278}" dt="2021-10-24T15:23:22.487" v="6121" actId="478"/>
          <ac:spMkLst>
            <pc:docMk/>
            <pc:sldMk cId="2700718298" sldId="281"/>
            <ac:spMk id="8" creationId="{77150DE4-957D-40DF-9CD2-251A81DFF92E}"/>
          </ac:spMkLst>
        </pc:spChg>
        <pc:spChg chg="add mod">
          <ac:chgData name="Nethravathi S" userId="b30c3150b1c7e5fb" providerId="LiveId" clId="{D7ECA932-3FE1-4F07-8CFC-C6B635F70278}" dt="2021-10-24T15:27:54.902" v="6225" actId="14100"/>
          <ac:spMkLst>
            <pc:docMk/>
            <pc:sldMk cId="2700718298" sldId="281"/>
            <ac:spMk id="9" creationId="{73737175-12D3-4007-B84E-E038228595D0}"/>
          </ac:spMkLst>
        </pc:spChg>
      </pc:sldChg>
      <pc:sldChg chg="addSp delSp modSp new mod">
        <pc:chgData name="Nethravathi S" userId="b30c3150b1c7e5fb" providerId="LiveId" clId="{D7ECA932-3FE1-4F07-8CFC-C6B635F70278}" dt="2021-10-24T15:44:30.349" v="6876" actId="207"/>
        <pc:sldMkLst>
          <pc:docMk/>
          <pc:sldMk cId="1706475194" sldId="282"/>
        </pc:sldMkLst>
        <pc:spChg chg="add mod">
          <ac:chgData name="Nethravathi S" userId="b30c3150b1c7e5fb" providerId="LiveId" clId="{D7ECA932-3FE1-4F07-8CFC-C6B635F70278}" dt="2021-10-24T15:38:34.523" v="6279" actId="1076"/>
          <ac:spMkLst>
            <pc:docMk/>
            <pc:sldMk cId="1706475194" sldId="282"/>
            <ac:spMk id="3" creationId="{265FC7D3-4BD2-442A-9F37-B66D8A70D78D}"/>
          </ac:spMkLst>
        </pc:spChg>
        <pc:spChg chg="add mod">
          <ac:chgData name="Nethravathi S" userId="b30c3150b1c7e5fb" providerId="LiveId" clId="{D7ECA932-3FE1-4F07-8CFC-C6B635F70278}" dt="2021-10-24T15:44:30.349" v="6876" actId="207"/>
          <ac:spMkLst>
            <pc:docMk/>
            <pc:sldMk cId="1706475194" sldId="282"/>
            <ac:spMk id="7" creationId="{8AEF87B6-D6AD-438A-B43D-3B23EF896AD0}"/>
          </ac:spMkLst>
        </pc:spChg>
        <pc:picChg chg="add del mod">
          <ac:chgData name="Nethravathi S" userId="b30c3150b1c7e5fb" providerId="LiveId" clId="{D7ECA932-3FE1-4F07-8CFC-C6B635F70278}" dt="2021-10-24T15:35:24.934" v="6257" actId="478"/>
          <ac:picMkLst>
            <pc:docMk/>
            <pc:sldMk cId="1706475194" sldId="282"/>
            <ac:picMk id="4" creationId="{E9C9B51D-D63A-4EA6-AD8D-4806510590ED}"/>
          </ac:picMkLst>
        </pc:picChg>
        <pc:picChg chg="add del mod">
          <ac:chgData name="Nethravathi S" userId="b30c3150b1c7e5fb" providerId="LiveId" clId="{D7ECA932-3FE1-4F07-8CFC-C6B635F70278}" dt="2021-10-24T15:35:26.540" v="6258" actId="478"/>
          <ac:picMkLst>
            <pc:docMk/>
            <pc:sldMk cId="1706475194" sldId="282"/>
            <ac:picMk id="5" creationId="{BF081AC9-3E27-4678-B116-5EB41130F530}"/>
          </ac:picMkLst>
        </pc:picChg>
        <pc:picChg chg="add del mod">
          <ac:chgData name="Nethravathi S" userId="b30c3150b1c7e5fb" providerId="LiveId" clId="{D7ECA932-3FE1-4F07-8CFC-C6B635F70278}" dt="2021-10-24T15:29:52.656" v="6240" actId="478"/>
          <ac:picMkLst>
            <pc:docMk/>
            <pc:sldMk cId="1706475194" sldId="282"/>
            <ac:picMk id="6" creationId="{35EF0774-B870-4D33-BFC6-2C4EE65D1A42}"/>
          </ac:picMkLst>
        </pc:picChg>
        <pc:picChg chg="add del mod">
          <ac:chgData name="Nethravathi S" userId="b30c3150b1c7e5fb" providerId="LiveId" clId="{D7ECA932-3FE1-4F07-8CFC-C6B635F70278}" dt="2021-10-24T15:35:39.784" v="6261" actId="478"/>
          <ac:picMkLst>
            <pc:docMk/>
            <pc:sldMk cId="1706475194" sldId="282"/>
            <ac:picMk id="9" creationId="{62587B18-5D2B-422C-95D1-C73716BC0957}"/>
          </ac:picMkLst>
        </pc:picChg>
        <pc:picChg chg="add mod">
          <ac:chgData name="Nethravathi S" userId="b30c3150b1c7e5fb" providerId="LiveId" clId="{D7ECA932-3FE1-4F07-8CFC-C6B635F70278}" dt="2021-10-24T15:35:53.978" v="6263" actId="1076"/>
          <ac:picMkLst>
            <pc:docMk/>
            <pc:sldMk cId="1706475194" sldId="282"/>
            <ac:picMk id="10" creationId="{548CD0CE-753C-4FB6-AE8A-A28FFBD2EA68}"/>
          </ac:picMkLst>
        </pc:picChg>
        <pc:picChg chg="add mod">
          <ac:chgData name="Nethravathi S" userId="b30c3150b1c7e5fb" providerId="LiveId" clId="{D7ECA932-3FE1-4F07-8CFC-C6B635F70278}" dt="2021-10-24T15:37:58.617" v="6277" actId="14100"/>
          <ac:picMkLst>
            <pc:docMk/>
            <pc:sldMk cId="1706475194" sldId="282"/>
            <ac:picMk id="11" creationId="{E57664E5-9EE9-4036-80D1-6C37C426CF1C}"/>
          </ac:picMkLst>
        </pc:picChg>
      </pc:sldChg>
      <pc:sldChg chg="addSp delSp modSp new mod setBg">
        <pc:chgData name="Nethravathi S" userId="b30c3150b1c7e5fb" providerId="LiveId" clId="{D7ECA932-3FE1-4F07-8CFC-C6B635F70278}" dt="2021-10-24T15:50:25.729" v="7010" actId="14100"/>
        <pc:sldMkLst>
          <pc:docMk/>
          <pc:sldMk cId="877256439" sldId="283"/>
        </pc:sldMkLst>
        <pc:spChg chg="add del mod">
          <ac:chgData name="Nethravathi S" userId="b30c3150b1c7e5fb" providerId="LiveId" clId="{D7ECA932-3FE1-4F07-8CFC-C6B635F70278}" dt="2021-10-24T15:39:50.659" v="6299" actId="478"/>
          <ac:spMkLst>
            <pc:docMk/>
            <pc:sldMk cId="877256439" sldId="283"/>
            <ac:spMk id="3" creationId="{4A58DC93-599C-41D5-8A6A-6A4202B456A0}"/>
          </ac:spMkLst>
        </pc:spChg>
        <pc:spChg chg="add mod">
          <ac:chgData name="Nethravathi S" userId="b30c3150b1c7e5fb" providerId="LiveId" clId="{D7ECA932-3FE1-4F07-8CFC-C6B635F70278}" dt="2021-10-24T15:50:25.729" v="7010" actId="14100"/>
          <ac:spMkLst>
            <pc:docMk/>
            <pc:sldMk cId="877256439" sldId="283"/>
            <ac:spMk id="4" creationId="{F738D86F-0337-4A8C-AFC3-0B76075E5B49}"/>
          </ac:spMkLst>
        </pc:spChg>
        <pc:spChg chg="add del">
          <ac:chgData name="Nethravathi S" userId="b30c3150b1c7e5fb" providerId="LiveId" clId="{D7ECA932-3FE1-4F07-8CFC-C6B635F70278}" dt="2021-10-24T15:41:17.872" v="6366" actId="22"/>
          <ac:spMkLst>
            <pc:docMk/>
            <pc:sldMk cId="877256439" sldId="283"/>
            <ac:spMk id="6" creationId="{8A8BC730-9758-4FCA-8C87-DBEF65C49686}"/>
          </ac:spMkLst>
        </pc:spChg>
        <pc:spChg chg="add mod">
          <ac:chgData name="Nethravathi S" userId="b30c3150b1c7e5fb" providerId="LiveId" clId="{D7ECA932-3FE1-4F07-8CFC-C6B635F70278}" dt="2021-10-24T15:47:20.754" v="6957" actId="20577"/>
          <ac:spMkLst>
            <pc:docMk/>
            <pc:sldMk cId="877256439" sldId="283"/>
            <ac:spMk id="9" creationId="{A168054E-3BB3-422C-89BA-A7165B91E965}"/>
          </ac:spMkLst>
        </pc:spChg>
        <pc:picChg chg="add mod">
          <ac:chgData name="Nethravathi S" userId="b30c3150b1c7e5fb" providerId="LiveId" clId="{D7ECA932-3FE1-4F07-8CFC-C6B635F70278}" dt="2021-10-24T15:41:31.617" v="6368" actId="1076"/>
          <ac:picMkLst>
            <pc:docMk/>
            <pc:sldMk cId="877256439" sldId="283"/>
            <ac:picMk id="7" creationId="{262393AD-B052-47AA-A8A3-CA60B2340F15}"/>
          </ac:picMkLst>
        </pc:picChg>
        <pc:picChg chg="add mod">
          <ac:chgData name="Nethravathi S" userId="b30c3150b1c7e5fb" providerId="LiveId" clId="{D7ECA932-3FE1-4F07-8CFC-C6B635F70278}" dt="2021-10-24T15:41:47.146" v="6371" actId="14100"/>
          <ac:picMkLst>
            <pc:docMk/>
            <pc:sldMk cId="877256439" sldId="283"/>
            <ac:picMk id="8" creationId="{2865EEDD-8285-4D14-A03E-555FA3F1923E}"/>
          </ac:picMkLst>
        </pc:picChg>
      </pc:sldChg>
      <pc:sldChg chg="addSp modSp new mod">
        <pc:chgData name="Nethravathi S" userId="b30c3150b1c7e5fb" providerId="LiveId" clId="{D7ECA932-3FE1-4F07-8CFC-C6B635F70278}" dt="2021-10-24T15:56:32.518" v="7168" actId="14100"/>
        <pc:sldMkLst>
          <pc:docMk/>
          <pc:sldMk cId="1414508122" sldId="284"/>
        </pc:sldMkLst>
        <pc:spChg chg="add mod">
          <ac:chgData name="Nethravathi S" userId="b30c3150b1c7e5fb" providerId="LiveId" clId="{D7ECA932-3FE1-4F07-8CFC-C6B635F70278}" dt="2021-10-24T15:50:05.123" v="7009" actId="14100"/>
          <ac:spMkLst>
            <pc:docMk/>
            <pc:sldMk cId="1414508122" sldId="284"/>
            <ac:spMk id="2" creationId="{D132AA04-A709-4DE6-9AB1-994D65E3C2E9}"/>
          </ac:spMkLst>
        </pc:spChg>
        <pc:spChg chg="add mod">
          <ac:chgData name="Nethravathi S" userId="b30c3150b1c7e5fb" providerId="LiveId" clId="{D7ECA932-3FE1-4F07-8CFC-C6B635F70278}" dt="2021-10-24T15:51:13.878" v="7026" actId="20577"/>
          <ac:spMkLst>
            <pc:docMk/>
            <pc:sldMk cId="1414508122" sldId="284"/>
            <ac:spMk id="5" creationId="{1FF26D01-8F24-44AC-A280-CED8BB750F68}"/>
          </ac:spMkLst>
        </pc:spChg>
        <pc:picChg chg="add mod">
          <ac:chgData name="Nethravathi S" userId="b30c3150b1c7e5fb" providerId="LiveId" clId="{D7ECA932-3FE1-4F07-8CFC-C6B635F70278}" dt="2021-10-24T15:56:27.668" v="7167" actId="14100"/>
          <ac:picMkLst>
            <pc:docMk/>
            <pc:sldMk cId="1414508122" sldId="284"/>
            <ac:picMk id="3" creationId="{3C2A9215-7E4A-4118-92B2-106C0472C4F9}"/>
          </ac:picMkLst>
        </pc:picChg>
        <pc:picChg chg="add mod">
          <ac:chgData name="Nethravathi S" userId="b30c3150b1c7e5fb" providerId="LiveId" clId="{D7ECA932-3FE1-4F07-8CFC-C6B635F70278}" dt="2021-10-24T15:56:32.518" v="7168" actId="14100"/>
          <ac:picMkLst>
            <pc:docMk/>
            <pc:sldMk cId="1414508122" sldId="284"/>
            <ac:picMk id="4" creationId="{F03F19D1-2AFD-40E9-9434-40C68EBBBDC9}"/>
          </ac:picMkLst>
        </pc:picChg>
      </pc:sldChg>
      <pc:sldChg chg="addSp modSp new mod">
        <pc:chgData name="Nethravathi S" userId="b30c3150b1c7e5fb" providerId="LiveId" clId="{D7ECA932-3FE1-4F07-8CFC-C6B635F70278}" dt="2021-10-24T15:56:49.853" v="7170" actId="14100"/>
        <pc:sldMkLst>
          <pc:docMk/>
          <pc:sldMk cId="175213972" sldId="285"/>
        </pc:sldMkLst>
        <pc:spChg chg="add mod">
          <ac:chgData name="Nethravathi S" userId="b30c3150b1c7e5fb" providerId="LiveId" clId="{D7ECA932-3FE1-4F07-8CFC-C6B635F70278}" dt="2021-10-24T15:53:00.516" v="7071" actId="14100"/>
          <ac:spMkLst>
            <pc:docMk/>
            <pc:sldMk cId="175213972" sldId="285"/>
            <ac:spMk id="2" creationId="{68469475-BEC7-4FB7-96EA-F2CF06D39020}"/>
          </ac:spMkLst>
        </pc:spChg>
        <pc:spChg chg="add mod">
          <ac:chgData name="Nethravathi S" userId="b30c3150b1c7e5fb" providerId="LiveId" clId="{D7ECA932-3FE1-4F07-8CFC-C6B635F70278}" dt="2021-10-24T15:53:39.699" v="7103" actId="20577"/>
          <ac:spMkLst>
            <pc:docMk/>
            <pc:sldMk cId="175213972" sldId="285"/>
            <ac:spMk id="5" creationId="{B990A9B2-C76B-492F-B27E-78CD1CD14A49}"/>
          </ac:spMkLst>
        </pc:spChg>
        <pc:picChg chg="add mod">
          <ac:chgData name="Nethravathi S" userId="b30c3150b1c7e5fb" providerId="LiveId" clId="{D7ECA932-3FE1-4F07-8CFC-C6B635F70278}" dt="2021-10-24T15:56:44.226" v="7169" actId="14100"/>
          <ac:picMkLst>
            <pc:docMk/>
            <pc:sldMk cId="175213972" sldId="285"/>
            <ac:picMk id="3" creationId="{816F77E5-A8BC-4FCF-BD4B-44A6530FF076}"/>
          </ac:picMkLst>
        </pc:picChg>
        <pc:picChg chg="add mod">
          <ac:chgData name="Nethravathi S" userId="b30c3150b1c7e5fb" providerId="LiveId" clId="{D7ECA932-3FE1-4F07-8CFC-C6B635F70278}" dt="2021-10-24T15:56:49.853" v="7170" actId="14100"/>
          <ac:picMkLst>
            <pc:docMk/>
            <pc:sldMk cId="175213972" sldId="285"/>
            <ac:picMk id="4" creationId="{224012D7-8BA1-4ADA-9637-143C747A1888}"/>
          </ac:picMkLst>
        </pc:picChg>
      </pc:sldChg>
      <pc:sldChg chg="addSp modSp new mod">
        <pc:chgData name="Nethravathi S" userId="b30c3150b1c7e5fb" providerId="LiveId" clId="{D7ECA932-3FE1-4F07-8CFC-C6B635F70278}" dt="2021-10-24T15:57:14.124" v="7189" actId="20577"/>
        <pc:sldMkLst>
          <pc:docMk/>
          <pc:sldMk cId="2039247864" sldId="286"/>
        </pc:sldMkLst>
        <pc:spChg chg="add mod">
          <ac:chgData name="Nethravathi S" userId="b30c3150b1c7e5fb" providerId="LiveId" clId="{D7ECA932-3FE1-4F07-8CFC-C6B635F70278}" dt="2021-10-24T15:55:03.647" v="7157" actId="14100"/>
          <ac:spMkLst>
            <pc:docMk/>
            <pc:sldMk cId="2039247864" sldId="286"/>
            <ac:spMk id="2" creationId="{D8950D0A-FBF1-4E25-813B-58FC098CC765}"/>
          </ac:spMkLst>
        </pc:spChg>
        <pc:spChg chg="add mod">
          <ac:chgData name="Nethravathi S" userId="b30c3150b1c7e5fb" providerId="LiveId" clId="{D7ECA932-3FE1-4F07-8CFC-C6B635F70278}" dt="2021-10-24T15:57:14.124" v="7189" actId="20577"/>
          <ac:spMkLst>
            <pc:docMk/>
            <pc:sldMk cId="2039247864" sldId="286"/>
            <ac:spMk id="5" creationId="{26731036-A5F6-4B5A-A13B-652A50D8BA9A}"/>
          </ac:spMkLst>
        </pc:spChg>
        <pc:picChg chg="add mod">
          <ac:chgData name="Nethravathi S" userId="b30c3150b1c7e5fb" providerId="LiveId" clId="{D7ECA932-3FE1-4F07-8CFC-C6B635F70278}" dt="2021-10-24T15:55:16.233" v="7160" actId="1076"/>
          <ac:picMkLst>
            <pc:docMk/>
            <pc:sldMk cId="2039247864" sldId="286"/>
            <ac:picMk id="3" creationId="{B334497A-51E5-4CDC-AC14-45F8E3A6B040}"/>
          </ac:picMkLst>
        </pc:picChg>
        <pc:picChg chg="add mod">
          <ac:chgData name="Nethravathi S" userId="b30c3150b1c7e5fb" providerId="LiveId" clId="{D7ECA932-3FE1-4F07-8CFC-C6B635F70278}" dt="2021-10-24T15:55:41.468" v="7164" actId="14100"/>
          <ac:picMkLst>
            <pc:docMk/>
            <pc:sldMk cId="2039247864" sldId="286"/>
            <ac:picMk id="4" creationId="{FBAB7C81-FFAF-44D5-8CB8-846A4AFE2225}"/>
          </ac:picMkLst>
        </pc:picChg>
      </pc:sldChg>
      <pc:sldChg chg="addSp modSp new mod">
        <pc:chgData name="Nethravathi S" userId="b30c3150b1c7e5fb" providerId="LiveId" clId="{D7ECA932-3FE1-4F07-8CFC-C6B635F70278}" dt="2021-10-24T15:59:55.678" v="7252" actId="20577"/>
        <pc:sldMkLst>
          <pc:docMk/>
          <pc:sldMk cId="1683654033" sldId="287"/>
        </pc:sldMkLst>
        <pc:spChg chg="add mod">
          <ac:chgData name="Nethravathi S" userId="b30c3150b1c7e5fb" providerId="LiveId" clId="{D7ECA932-3FE1-4F07-8CFC-C6B635F70278}" dt="2021-10-24T15:59:02.908" v="7230" actId="14100"/>
          <ac:spMkLst>
            <pc:docMk/>
            <pc:sldMk cId="1683654033" sldId="287"/>
            <ac:spMk id="2" creationId="{02E63AA6-B7D2-4519-BB53-DEF55834B16D}"/>
          </ac:spMkLst>
        </pc:spChg>
        <pc:spChg chg="add mod">
          <ac:chgData name="Nethravathi S" userId="b30c3150b1c7e5fb" providerId="LiveId" clId="{D7ECA932-3FE1-4F07-8CFC-C6B635F70278}" dt="2021-10-24T15:59:55.678" v="7252" actId="20577"/>
          <ac:spMkLst>
            <pc:docMk/>
            <pc:sldMk cId="1683654033" sldId="287"/>
            <ac:spMk id="5" creationId="{D37A5D63-64C6-48DF-AF17-8F8872D58DEC}"/>
          </ac:spMkLst>
        </pc:spChg>
        <pc:picChg chg="add mod">
          <ac:chgData name="Nethravathi S" userId="b30c3150b1c7e5fb" providerId="LiveId" clId="{D7ECA932-3FE1-4F07-8CFC-C6B635F70278}" dt="2021-10-24T15:59:09.851" v="7231" actId="1076"/>
          <ac:picMkLst>
            <pc:docMk/>
            <pc:sldMk cId="1683654033" sldId="287"/>
            <ac:picMk id="3" creationId="{A2BC72AE-6595-4FAF-9DA3-65C478D00663}"/>
          </ac:picMkLst>
        </pc:picChg>
        <pc:picChg chg="add mod">
          <ac:chgData name="Nethravathi S" userId="b30c3150b1c7e5fb" providerId="LiveId" clId="{D7ECA932-3FE1-4F07-8CFC-C6B635F70278}" dt="2021-10-24T15:59:17.319" v="7233" actId="14100"/>
          <ac:picMkLst>
            <pc:docMk/>
            <pc:sldMk cId="1683654033" sldId="287"/>
            <ac:picMk id="4" creationId="{524ABC85-462A-4B36-961D-7B969361403E}"/>
          </ac:picMkLst>
        </pc:picChg>
      </pc:sldChg>
      <pc:sldChg chg="addSp delSp modSp new mod">
        <pc:chgData name="Nethravathi S" userId="b30c3150b1c7e5fb" providerId="LiveId" clId="{D7ECA932-3FE1-4F07-8CFC-C6B635F70278}" dt="2021-10-24T16:40:53.231" v="7651" actId="20577"/>
        <pc:sldMkLst>
          <pc:docMk/>
          <pc:sldMk cId="2314486488" sldId="288"/>
        </pc:sldMkLst>
        <pc:spChg chg="add mod">
          <ac:chgData name="Nethravathi S" userId="b30c3150b1c7e5fb" providerId="LiveId" clId="{D7ECA932-3FE1-4F07-8CFC-C6B635F70278}" dt="2021-10-24T16:31:05.870" v="7466" actId="115"/>
          <ac:spMkLst>
            <pc:docMk/>
            <pc:sldMk cId="2314486488" sldId="288"/>
            <ac:spMk id="2" creationId="{463696C7-F5E6-4E97-8048-1BDD6F7070F5}"/>
          </ac:spMkLst>
        </pc:spChg>
        <pc:spChg chg="add del">
          <ac:chgData name="Nethravathi S" userId="b30c3150b1c7e5fb" providerId="LiveId" clId="{D7ECA932-3FE1-4F07-8CFC-C6B635F70278}" dt="2021-10-24T16:32:44.338" v="7469" actId="22"/>
          <ac:spMkLst>
            <pc:docMk/>
            <pc:sldMk cId="2314486488" sldId="288"/>
            <ac:spMk id="4" creationId="{D57ABB88-148D-48E1-AC45-3BDC0390962A}"/>
          </ac:spMkLst>
        </pc:spChg>
        <pc:spChg chg="add del mod">
          <ac:chgData name="Nethravathi S" userId="b30c3150b1c7e5fb" providerId="LiveId" clId="{D7ECA932-3FE1-4F07-8CFC-C6B635F70278}" dt="2021-10-24T16:39:34.405" v="7641" actId="478"/>
          <ac:spMkLst>
            <pc:docMk/>
            <pc:sldMk cId="2314486488" sldId="288"/>
            <ac:spMk id="11" creationId="{4E1DF782-D025-4449-B44E-111FB4BC65D6}"/>
          </ac:spMkLst>
        </pc:spChg>
        <pc:spChg chg="add mod">
          <ac:chgData name="Nethravathi S" userId="b30c3150b1c7e5fb" providerId="LiveId" clId="{D7ECA932-3FE1-4F07-8CFC-C6B635F70278}" dt="2021-10-24T16:40:53.231" v="7651" actId="20577"/>
          <ac:spMkLst>
            <pc:docMk/>
            <pc:sldMk cId="2314486488" sldId="288"/>
            <ac:spMk id="15" creationId="{3659C6B5-0BD4-4C96-9169-E3568C0AD8FD}"/>
          </ac:spMkLst>
        </pc:spChg>
        <pc:picChg chg="add del mod">
          <ac:chgData name="Nethravathi S" userId="b30c3150b1c7e5fb" providerId="LiveId" clId="{D7ECA932-3FE1-4F07-8CFC-C6B635F70278}" dt="2021-10-24T16:34:20.269" v="7474" actId="478"/>
          <ac:picMkLst>
            <pc:docMk/>
            <pc:sldMk cId="2314486488" sldId="288"/>
            <ac:picMk id="6" creationId="{F169CCC7-C345-4C6C-97BA-47576E681377}"/>
          </ac:picMkLst>
        </pc:picChg>
        <pc:picChg chg="add del mod">
          <ac:chgData name="Nethravathi S" userId="b30c3150b1c7e5fb" providerId="LiveId" clId="{D7ECA932-3FE1-4F07-8CFC-C6B635F70278}" dt="2021-10-24T16:35:19.194" v="7477" actId="478"/>
          <ac:picMkLst>
            <pc:docMk/>
            <pc:sldMk cId="2314486488" sldId="288"/>
            <ac:picMk id="8" creationId="{877C885D-AB62-4CE6-B6C3-2F173AE274E5}"/>
          </ac:picMkLst>
        </pc:picChg>
        <pc:picChg chg="add del mod">
          <ac:chgData name="Nethravathi S" userId="b30c3150b1c7e5fb" providerId="LiveId" clId="{D7ECA932-3FE1-4F07-8CFC-C6B635F70278}" dt="2021-10-24T16:39:00.288" v="7634" actId="478"/>
          <ac:picMkLst>
            <pc:docMk/>
            <pc:sldMk cId="2314486488" sldId="288"/>
            <ac:picMk id="10" creationId="{20D5B93C-04F1-4FE9-A706-F7BBE75C6081}"/>
          </ac:picMkLst>
        </pc:picChg>
        <pc:picChg chg="add mod">
          <ac:chgData name="Nethravathi S" userId="b30c3150b1c7e5fb" providerId="LiveId" clId="{D7ECA932-3FE1-4F07-8CFC-C6B635F70278}" dt="2021-10-24T16:39:10.186" v="7636" actId="1076"/>
          <ac:picMkLst>
            <pc:docMk/>
            <pc:sldMk cId="2314486488" sldId="288"/>
            <ac:picMk id="13" creationId="{B3B96451-65BA-46A8-98C8-3BB44C525CE2}"/>
          </ac:picMkLst>
        </pc:picChg>
        <pc:picChg chg="add mod">
          <ac:chgData name="Nethravathi S" userId="b30c3150b1c7e5fb" providerId="LiveId" clId="{D7ECA932-3FE1-4F07-8CFC-C6B635F70278}" dt="2021-10-24T16:39:15.955" v="7637" actId="1076"/>
          <ac:picMkLst>
            <pc:docMk/>
            <pc:sldMk cId="2314486488" sldId="288"/>
            <ac:picMk id="2050" creationId="{105DAD43-E620-4C88-B248-00FFA1687967}"/>
          </ac:picMkLst>
        </pc:picChg>
      </pc:sldChg>
      <pc:sldChg chg="addSp delSp modSp new mod">
        <pc:chgData name="Nethravathi S" userId="b30c3150b1c7e5fb" providerId="LiveId" clId="{D7ECA932-3FE1-4F07-8CFC-C6B635F70278}" dt="2021-10-24T16:48:41.621" v="7864" actId="20577"/>
        <pc:sldMkLst>
          <pc:docMk/>
          <pc:sldMk cId="2486881893" sldId="289"/>
        </pc:sldMkLst>
        <pc:spChg chg="add mod">
          <ac:chgData name="Nethravathi S" userId="b30c3150b1c7e5fb" providerId="LiveId" clId="{D7ECA932-3FE1-4F07-8CFC-C6B635F70278}" dt="2021-10-24T16:42:06.562" v="7671" actId="20577"/>
          <ac:spMkLst>
            <pc:docMk/>
            <pc:sldMk cId="2486881893" sldId="289"/>
            <ac:spMk id="2" creationId="{B70C642F-5BB8-4FD5-AC71-CFB758BA0FDB}"/>
          </ac:spMkLst>
        </pc:spChg>
        <pc:spChg chg="add mod">
          <ac:chgData name="Nethravathi S" userId="b30c3150b1c7e5fb" providerId="LiveId" clId="{D7ECA932-3FE1-4F07-8CFC-C6B635F70278}" dt="2021-10-24T16:45:13.180" v="7703" actId="14100"/>
          <ac:spMkLst>
            <pc:docMk/>
            <pc:sldMk cId="2486881893" sldId="289"/>
            <ac:spMk id="7" creationId="{9D22162C-2492-432C-BE62-A2132CF10DBA}"/>
          </ac:spMkLst>
        </pc:spChg>
        <pc:spChg chg="add mod">
          <ac:chgData name="Nethravathi S" userId="b30c3150b1c7e5fb" providerId="LiveId" clId="{D7ECA932-3FE1-4F07-8CFC-C6B635F70278}" dt="2021-10-24T16:46:10.005" v="7715" actId="122"/>
          <ac:spMkLst>
            <pc:docMk/>
            <pc:sldMk cId="2486881893" sldId="289"/>
            <ac:spMk id="9" creationId="{C6446424-2664-47A7-B67D-EE7DCB3AE541}"/>
          </ac:spMkLst>
        </pc:spChg>
        <pc:spChg chg="add mod">
          <ac:chgData name="Nethravathi S" userId="b30c3150b1c7e5fb" providerId="LiveId" clId="{D7ECA932-3FE1-4F07-8CFC-C6B635F70278}" dt="2021-10-24T16:48:41.621" v="7864" actId="20577"/>
          <ac:spMkLst>
            <pc:docMk/>
            <pc:sldMk cId="2486881893" sldId="289"/>
            <ac:spMk id="10" creationId="{67D1D805-457B-4A53-9EF5-6B7872CCF029}"/>
          </ac:spMkLst>
        </pc:spChg>
        <pc:spChg chg="add del">
          <ac:chgData name="Nethravathi S" userId="b30c3150b1c7e5fb" providerId="LiveId" clId="{D7ECA932-3FE1-4F07-8CFC-C6B635F70278}" dt="2021-10-24T16:46:28.915" v="7717" actId="22"/>
          <ac:spMkLst>
            <pc:docMk/>
            <pc:sldMk cId="2486881893" sldId="289"/>
            <ac:spMk id="11" creationId="{93B339F2-0DF7-49A8-B30F-5E5C450E57AA}"/>
          </ac:spMkLst>
        </pc:spChg>
        <pc:picChg chg="add del mod">
          <ac:chgData name="Nethravathi S" userId="b30c3150b1c7e5fb" providerId="LiveId" clId="{D7ECA932-3FE1-4F07-8CFC-C6B635F70278}" dt="2021-10-24T16:42:21.962" v="7673" actId="478"/>
          <ac:picMkLst>
            <pc:docMk/>
            <pc:sldMk cId="2486881893" sldId="289"/>
            <ac:picMk id="3" creationId="{E1F5FE62-5F8E-4D9D-82A0-901B6B0E0BE1}"/>
          </ac:picMkLst>
        </pc:picChg>
        <pc:picChg chg="add mod">
          <ac:chgData name="Nethravathi S" userId="b30c3150b1c7e5fb" providerId="LiveId" clId="{D7ECA932-3FE1-4F07-8CFC-C6B635F70278}" dt="2021-10-24T16:42:46.834" v="7678" actId="14100"/>
          <ac:picMkLst>
            <pc:docMk/>
            <pc:sldMk cId="2486881893" sldId="289"/>
            <ac:picMk id="4" creationId="{A5C5CB2F-72DB-4DAB-9C82-B5DE048CD4D9}"/>
          </ac:picMkLst>
        </pc:picChg>
        <pc:picChg chg="add mod">
          <ac:chgData name="Nethravathi S" userId="b30c3150b1c7e5fb" providerId="LiveId" clId="{D7ECA932-3FE1-4F07-8CFC-C6B635F70278}" dt="2021-10-24T16:43:30.044" v="7686" actId="14100"/>
          <ac:picMkLst>
            <pc:docMk/>
            <pc:sldMk cId="2486881893" sldId="289"/>
            <ac:picMk id="3074" creationId="{7B6918AF-15DB-4DA7-BAA3-2B36A71A7F60}"/>
          </ac:picMkLst>
        </pc:picChg>
      </pc:sldChg>
      <pc:sldChg chg="addSp modSp new mod">
        <pc:chgData name="Nethravathi S" userId="b30c3150b1c7e5fb" providerId="LiveId" clId="{D7ECA932-3FE1-4F07-8CFC-C6B635F70278}" dt="2021-10-24T17:09:45.985" v="8071" actId="14100"/>
        <pc:sldMkLst>
          <pc:docMk/>
          <pc:sldMk cId="1349717493" sldId="290"/>
        </pc:sldMkLst>
        <pc:spChg chg="add mod">
          <ac:chgData name="Nethravathi S" userId="b30c3150b1c7e5fb" providerId="LiveId" clId="{D7ECA932-3FE1-4F07-8CFC-C6B635F70278}" dt="2021-10-24T16:51:03.269" v="7968" actId="14100"/>
          <ac:spMkLst>
            <pc:docMk/>
            <pc:sldMk cId="1349717493" sldId="290"/>
            <ac:spMk id="2" creationId="{BE843D91-BDF6-4929-9F3E-19F94785A169}"/>
          </ac:spMkLst>
        </pc:spChg>
        <pc:spChg chg="add mod">
          <ac:chgData name="Nethravathi S" userId="b30c3150b1c7e5fb" providerId="LiveId" clId="{D7ECA932-3FE1-4F07-8CFC-C6B635F70278}" dt="2021-10-24T17:09:45.985" v="8071" actId="14100"/>
          <ac:spMkLst>
            <pc:docMk/>
            <pc:sldMk cId="1349717493" sldId="290"/>
            <ac:spMk id="6" creationId="{335AF64E-3883-400A-89DB-17929A801B52}"/>
          </ac:spMkLst>
        </pc:spChg>
        <pc:picChg chg="add mod">
          <ac:chgData name="Nethravathi S" userId="b30c3150b1c7e5fb" providerId="LiveId" clId="{D7ECA932-3FE1-4F07-8CFC-C6B635F70278}" dt="2021-10-24T16:53:10.712" v="7970" actId="1076"/>
          <ac:picMkLst>
            <pc:docMk/>
            <pc:sldMk cId="1349717493" sldId="290"/>
            <ac:picMk id="4" creationId="{B793EC60-F6F1-45B2-87C8-E5127FDEE628}"/>
          </ac:picMkLst>
        </pc:picChg>
      </pc:sldChg>
      <pc:sldChg chg="addSp delSp modSp new mod ord">
        <pc:chgData name="Nethravathi S" userId="b30c3150b1c7e5fb" providerId="LiveId" clId="{D7ECA932-3FE1-4F07-8CFC-C6B635F70278}" dt="2021-10-24T16:31:13.136" v="7467" actId="2711"/>
        <pc:sldMkLst>
          <pc:docMk/>
          <pc:sldMk cId="483632209" sldId="291"/>
        </pc:sldMkLst>
        <pc:spChg chg="add mod">
          <ac:chgData name="Nethravathi S" userId="b30c3150b1c7e5fb" providerId="LiveId" clId="{D7ECA932-3FE1-4F07-8CFC-C6B635F70278}" dt="2021-10-24T16:31:13.136" v="7467" actId="2711"/>
          <ac:spMkLst>
            <pc:docMk/>
            <pc:sldMk cId="483632209" sldId="291"/>
            <ac:spMk id="2" creationId="{6F28503F-47D7-4C3D-90B3-9B05A048A531}"/>
          </ac:spMkLst>
        </pc:spChg>
        <pc:spChg chg="add mod">
          <ac:chgData name="Nethravathi S" userId="b30c3150b1c7e5fb" providerId="LiveId" clId="{D7ECA932-3FE1-4F07-8CFC-C6B635F70278}" dt="2021-10-24T16:26:43.301" v="7380" actId="14100"/>
          <ac:spMkLst>
            <pc:docMk/>
            <pc:sldMk cId="483632209" sldId="291"/>
            <ac:spMk id="5" creationId="{B73797E5-B205-43D7-88E6-FEC43CF0D445}"/>
          </ac:spMkLst>
        </pc:spChg>
        <pc:spChg chg="add mod">
          <ac:chgData name="Nethravathi S" userId="b30c3150b1c7e5fb" providerId="LiveId" clId="{D7ECA932-3FE1-4F07-8CFC-C6B635F70278}" dt="2021-10-24T16:29:09.852" v="7454" actId="20577"/>
          <ac:spMkLst>
            <pc:docMk/>
            <pc:sldMk cId="483632209" sldId="291"/>
            <ac:spMk id="7" creationId="{ECF59008-D89B-45DA-82A6-35E0515D9D12}"/>
          </ac:spMkLst>
        </pc:spChg>
        <pc:picChg chg="add del mod">
          <ac:chgData name="Nethravathi S" userId="b30c3150b1c7e5fb" providerId="LiveId" clId="{D7ECA932-3FE1-4F07-8CFC-C6B635F70278}" dt="2021-10-24T16:24:53.450" v="7371" actId="478"/>
          <ac:picMkLst>
            <pc:docMk/>
            <pc:sldMk cId="483632209" sldId="291"/>
            <ac:picMk id="3" creationId="{52C64152-FFC1-487C-9C4C-047C7AAF955C}"/>
          </ac:picMkLst>
        </pc:picChg>
        <pc:picChg chg="add del mod">
          <ac:chgData name="Nethravathi S" userId="b30c3150b1c7e5fb" providerId="LiveId" clId="{D7ECA932-3FE1-4F07-8CFC-C6B635F70278}" dt="2021-10-24T16:24:54.884" v="7372" actId="478"/>
          <ac:picMkLst>
            <pc:docMk/>
            <pc:sldMk cId="483632209" sldId="291"/>
            <ac:picMk id="6" creationId="{DE109446-E9FA-4C66-88F3-19B3343CB00F}"/>
          </ac:picMkLst>
        </pc:picChg>
        <pc:picChg chg="add mod">
          <ac:chgData name="Nethravathi S" userId="b30c3150b1c7e5fb" providerId="LiveId" clId="{D7ECA932-3FE1-4F07-8CFC-C6B635F70278}" dt="2021-10-24T16:30:10.320" v="7459" actId="14100"/>
          <ac:picMkLst>
            <pc:docMk/>
            <pc:sldMk cId="483632209" sldId="291"/>
            <ac:picMk id="9" creationId="{B9E4E7BB-4C5F-4485-ACD5-1671B33CA011}"/>
          </ac:picMkLst>
        </pc:picChg>
      </pc:sldChg>
      <pc:sldChg chg="addSp delSp modSp new mod">
        <pc:chgData name="Nethravathi S" userId="b30c3150b1c7e5fb" providerId="LiveId" clId="{D7ECA932-3FE1-4F07-8CFC-C6B635F70278}" dt="2021-10-24T17:12:13.354" v="8090" actId="207"/>
        <pc:sldMkLst>
          <pc:docMk/>
          <pc:sldMk cId="939963277" sldId="292"/>
        </pc:sldMkLst>
        <pc:spChg chg="add mod">
          <ac:chgData name="Nethravathi S" userId="b30c3150b1c7e5fb" providerId="LiveId" clId="{D7ECA932-3FE1-4F07-8CFC-C6B635F70278}" dt="2021-10-24T17:12:13.354" v="8090" actId="207"/>
          <ac:spMkLst>
            <pc:docMk/>
            <pc:sldMk cId="939963277" sldId="292"/>
            <ac:spMk id="2" creationId="{4C2EC50A-C3F5-4186-AE15-237A9EE66BFB}"/>
          </ac:spMkLst>
        </pc:spChg>
        <pc:spChg chg="add del">
          <ac:chgData name="Nethravathi S" userId="b30c3150b1c7e5fb" providerId="LiveId" clId="{D7ECA932-3FE1-4F07-8CFC-C6B635F70278}" dt="2021-10-24T16:58:13.802" v="8001" actId="22"/>
          <ac:spMkLst>
            <pc:docMk/>
            <pc:sldMk cId="939963277" sldId="292"/>
            <ac:spMk id="4" creationId="{56F5D4EB-777B-45ED-99E9-8FC1B1321BD9}"/>
          </ac:spMkLst>
        </pc:spChg>
        <pc:spChg chg="add mod">
          <ac:chgData name="Nethravathi S" userId="b30c3150b1c7e5fb" providerId="LiveId" clId="{D7ECA932-3FE1-4F07-8CFC-C6B635F70278}" dt="2021-10-24T17:10:33.361" v="8076" actId="14100"/>
          <ac:spMkLst>
            <pc:docMk/>
            <pc:sldMk cId="939963277" sldId="292"/>
            <ac:spMk id="5" creationId="{91AC236D-8115-48B2-96C1-1E10C662DF27}"/>
          </ac:spMkLst>
        </pc:spChg>
      </pc:sldChg>
      <pc:sldChg chg="addSp modSp new mod">
        <pc:chgData name="Nethravathi S" userId="b30c3150b1c7e5fb" providerId="LiveId" clId="{D7ECA932-3FE1-4F07-8CFC-C6B635F70278}" dt="2021-10-24T17:24:00.147" v="8319" actId="255"/>
        <pc:sldMkLst>
          <pc:docMk/>
          <pc:sldMk cId="1623556543" sldId="293"/>
        </pc:sldMkLst>
        <pc:spChg chg="add mod">
          <ac:chgData name="Nethravathi S" userId="b30c3150b1c7e5fb" providerId="LiveId" clId="{D7ECA932-3FE1-4F07-8CFC-C6B635F70278}" dt="2021-10-24T17:24:00.147" v="8319" actId="255"/>
          <ac:spMkLst>
            <pc:docMk/>
            <pc:sldMk cId="1623556543" sldId="293"/>
            <ac:spMk id="2" creationId="{50CC969A-EDE4-4A48-A221-6C0D2CE550F0}"/>
          </ac:spMkLst>
        </pc:spChg>
      </pc:sldChg>
      <pc:sldMasterChg chg="setBg modSldLayout">
        <pc:chgData name="Nethravathi S" userId="b30c3150b1c7e5fb" providerId="LiveId" clId="{D7ECA932-3FE1-4F07-8CFC-C6B635F70278}" dt="2021-10-24T09:01:41.640" v="148"/>
        <pc:sldMasterMkLst>
          <pc:docMk/>
          <pc:sldMasterMk cId="2630139651" sldId="2147483648"/>
        </pc:sldMasterMkLst>
        <pc:sldLayoutChg chg="setBg">
          <pc:chgData name="Nethravathi S" userId="b30c3150b1c7e5fb" providerId="LiveId" clId="{D7ECA932-3FE1-4F07-8CFC-C6B635F70278}" dt="2021-10-24T09:01:41.640" v="148"/>
          <pc:sldLayoutMkLst>
            <pc:docMk/>
            <pc:sldMasterMk cId="2630139651" sldId="2147483648"/>
            <pc:sldLayoutMk cId="3710714897" sldId="2147483649"/>
          </pc:sldLayoutMkLst>
        </pc:sldLayoutChg>
        <pc:sldLayoutChg chg="setBg">
          <pc:chgData name="Nethravathi S" userId="b30c3150b1c7e5fb" providerId="LiveId" clId="{D7ECA932-3FE1-4F07-8CFC-C6B635F70278}" dt="2021-10-24T09:01:41.640" v="148"/>
          <pc:sldLayoutMkLst>
            <pc:docMk/>
            <pc:sldMasterMk cId="2630139651" sldId="2147483648"/>
            <pc:sldLayoutMk cId="32155341" sldId="2147483650"/>
          </pc:sldLayoutMkLst>
        </pc:sldLayoutChg>
        <pc:sldLayoutChg chg="setBg">
          <pc:chgData name="Nethravathi S" userId="b30c3150b1c7e5fb" providerId="LiveId" clId="{D7ECA932-3FE1-4F07-8CFC-C6B635F70278}" dt="2021-10-24T09:01:41.640" v="148"/>
          <pc:sldLayoutMkLst>
            <pc:docMk/>
            <pc:sldMasterMk cId="2630139651" sldId="2147483648"/>
            <pc:sldLayoutMk cId="1539418574" sldId="2147483651"/>
          </pc:sldLayoutMkLst>
        </pc:sldLayoutChg>
        <pc:sldLayoutChg chg="setBg">
          <pc:chgData name="Nethravathi S" userId="b30c3150b1c7e5fb" providerId="LiveId" clId="{D7ECA932-3FE1-4F07-8CFC-C6B635F70278}" dt="2021-10-24T09:01:41.640" v="148"/>
          <pc:sldLayoutMkLst>
            <pc:docMk/>
            <pc:sldMasterMk cId="2630139651" sldId="2147483648"/>
            <pc:sldLayoutMk cId="472992894" sldId="2147483652"/>
          </pc:sldLayoutMkLst>
        </pc:sldLayoutChg>
        <pc:sldLayoutChg chg="setBg">
          <pc:chgData name="Nethravathi S" userId="b30c3150b1c7e5fb" providerId="LiveId" clId="{D7ECA932-3FE1-4F07-8CFC-C6B635F70278}" dt="2021-10-24T09:01:41.640" v="148"/>
          <pc:sldLayoutMkLst>
            <pc:docMk/>
            <pc:sldMasterMk cId="2630139651" sldId="2147483648"/>
            <pc:sldLayoutMk cId="1455946479" sldId="2147483653"/>
          </pc:sldLayoutMkLst>
        </pc:sldLayoutChg>
        <pc:sldLayoutChg chg="setBg">
          <pc:chgData name="Nethravathi S" userId="b30c3150b1c7e5fb" providerId="LiveId" clId="{D7ECA932-3FE1-4F07-8CFC-C6B635F70278}" dt="2021-10-24T09:01:41.640" v="148"/>
          <pc:sldLayoutMkLst>
            <pc:docMk/>
            <pc:sldMasterMk cId="2630139651" sldId="2147483648"/>
            <pc:sldLayoutMk cId="434229853" sldId="2147483654"/>
          </pc:sldLayoutMkLst>
        </pc:sldLayoutChg>
        <pc:sldLayoutChg chg="setBg">
          <pc:chgData name="Nethravathi S" userId="b30c3150b1c7e5fb" providerId="LiveId" clId="{D7ECA932-3FE1-4F07-8CFC-C6B635F70278}" dt="2021-10-24T09:01:41.640" v="148"/>
          <pc:sldLayoutMkLst>
            <pc:docMk/>
            <pc:sldMasterMk cId="2630139651" sldId="2147483648"/>
            <pc:sldLayoutMk cId="2032875846" sldId="2147483655"/>
          </pc:sldLayoutMkLst>
        </pc:sldLayoutChg>
        <pc:sldLayoutChg chg="setBg">
          <pc:chgData name="Nethravathi S" userId="b30c3150b1c7e5fb" providerId="LiveId" clId="{D7ECA932-3FE1-4F07-8CFC-C6B635F70278}" dt="2021-10-24T09:01:41.640" v="148"/>
          <pc:sldLayoutMkLst>
            <pc:docMk/>
            <pc:sldMasterMk cId="2630139651" sldId="2147483648"/>
            <pc:sldLayoutMk cId="2042419359" sldId="2147483656"/>
          </pc:sldLayoutMkLst>
        </pc:sldLayoutChg>
        <pc:sldLayoutChg chg="setBg">
          <pc:chgData name="Nethravathi S" userId="b30c3150b1c7e5fb" providerId="LiveId" clId="{D7ECA932-3FE1-4F07-8CFC-C6B635F70278}" dt="2021-10-24T09:01:41.640" v="148"/>
          <pc:sldLayoutMkLst>
            <pc:docMk/>
            <pc:sldMasterMk cId="2630139651" sldId="2147483648"/>
            <pc:sldLayoutMk cId="1783389679" sldId="2147483657"/>
          </pc:sldLayoutMkLst>
        </pc:sldLayoutChg>
        <pc:sldLayoutChg chg="setBg">
          <pc:chgData name="Nethravathi S" userId="b30c3150b1c7e5fb" providerId="LiveId" clId="{D7ECA932-3FE1-4F07-8CFC-C6B635F70278}" dt="2021-10-24T09:01:41.640" v="148"/>
          <pc:sldLayoutMkLst>
            <pc:docMk/>
            <pc:sldMasterMk cId="2630139651" sldId="2147483648"/>
            <pc:sldLayoutMk cId="895387777" sldId="2147483658"/>
          </pc:sldLayoutMkLst>
        </pc:sldLayoutChg>
        <pc:sldLayoutChg chg="setBg">
          <pc:chgData name="Nethravathi S" userId="b30c3150b1c7e5fb" providerId="LiveId" clId="{D7ECA932-3FE1-4F07-8CFC-C6B635F70278}" dt="2021-10-24T09:01:41.640" v="148"/>
          <pc:sldLayoutMkLst>
            <pc:docMk/>
            <pc:sldMasterMk cId="2630139651" sldId="2147483648"/>
            <pc:sldLayoutMk cId="2006655336"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C056A4-F429-45E7-A88D-D4AE471279D1}" type="datetimeFigureOut">
              <a:rPr lang="en-US" smtClean="0"/>
              <a:t>11/25/2021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F380D5-A822-4D48-854C-E5E15C5569EA}" type="slidenum">
              <a:rPr lang="en-US" smtClean="0"/>
              <a:t>‹#›</a:t>
            </a:fld>
            <a:endParaRPr lang="en-US"/>
          </a:p>
        </p:txBody>
      </p:sp>
    </p:spTree>
    <p:extLst>
      <p:ext uri="{BB962C8B-B14F-4D97-AF65-F5344CB8AC3E}">
        <p14:creationId xmlns:p14="http://schemas.microsoft.com/office/powerpoint/2010/main" val="2050418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F380D5-A822-4D48-854C-E5E15C5569EA}" type="slidenum">
              <a:rPr lang="en-US" smtClean="0"/>
              <a:t>13</a:t>
            </a:fld>
            <a:endParaRPr lang="en-US"/>
          </a:p>
        </p:txBody>
      </p:sp>
    </p:spTree>
    <p:extLst>
      <p:ext uri="{BB962C8B-B14F-4D97-AF65-F5344CB8AC3E}">
        <p14:creationId xmlns:p14="http://schemas.microsoft.com/office/powerpoint/2010/main" val="227136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F380D5-A822-4D48-854C-E5E15C5569EA}" type="slidenum">
              <a:rPr lang="en-US" smtClean="0"/>
              <a:t>37</a:t>
            </a:fld>
            <a:endParaRPr lang="en-US"/>
          </a:p>
        </p:txBody>
      </p:sp>
    </p:spTree>
    <p:extLst>
      <p:ext uri="{BB962C8B-B14F-4D97-AF65-F5344CB8AC3E}">
        <p14:creationId xmlns:p14="http://schemas.microsoft.com/office/powerpoint/2010/main" val="2816983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3B8124-6683-41B0-AAF9-862FE4D03957}" type="datetimeFigureOut">
              <a:rPr lang="en-IN" smtClean="0"/>
              <a:t>25-11-2021</a:t>
            </a:fld>
            <a:endParaRPr lang="en-IN" dirty="0"/>
          </a:p>
        </p:txBody>
      </p:sp>
      <p:sp>
        <p:nvSpPr>
          <p:cNvPr id="5" name="Footer Placeholder 4"/>
          <p:cNvSpPr>
            <a:spLocks noGrp="1"/>
          </p:cNvSpPr>
          <p:nvPr>
            <p:ph type="ftr" sz="quarter" idx="11"/>
          </p:nvPr>
        </p:nvSpPr>
        <p:spPr>
          <a:xfrm>
            <a:off x="1451579" y="329307"/>
            <a:ext cx="5626774" cy="309201"/>
          </a:xfrm>
        </p:spPr>
        <p:txBody>
          <a:bodyPr/>
          <a:lstStyle/>
          <a:p>
            <a:endParaRPr lang="en-IN" dirty="0"/>
          </a:p>
        </p:txBody>
      </p:sp>
      <p:sp>
        <p:nvSpPr>
          <p:cNvPr id="6" name="Slide Number Placeholder 5"/>
          <p:cNvSpPr>
            <a:spLocks noGrp="1"/>
          </p:cNvSpPr>
          <p:nvPr>
            <p:ph type="sldNum" sz="quarter" idx="12"/>
          </p:nvPr>
        </p:nvSpPr>
        <p:spPr>
          <a:xfrm>
            <a:off x="476834" y="798973"/>
            <a:ext cx="811019" cy="503578"/>
          </a:xfrm>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948384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3B8124-6683-41B0-AAF9-862FE4D03957}" type="datetimeFigureOut">
              <a:rPr lang="en-IN" smtClean="0"/>
              <a:t>25-11-2021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191583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3B8124-6683-41B0-AAF9-862FE4D03957}" type="datetimeFigureOut">
              <a:rPr lang="en-IN" smtClean="0"/>
              <a:t>25-11-2021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223476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3B8124-6683-41B0-AAF9-862FE4D03957}" type="datetimeFigureOut">
              <a:rPr lang="en-IN" smtClean="0"/>
              <a:t>25-11-2021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09115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t>25-11-2021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380748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3B8124-6683-41B0-AAF9-862FE4D03957}" type="datetimeFigureOut">
              <a:rPr lang="en-IN" smtClean="0"/>
              <a:t>25-11-2021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638184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3B8124-6683-41B0-AAF9-862FE4D03957}" type="datetimeFigureOut">
              <a:rPr lang="en-IN" smtClean="0"/>
              <a:t>25-11-2021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4134888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3B8124-6683-41B0-AAF9-862FE4D03957}" type="datetimeFigureOut">
              <a:rPr lang="en-IN" smtClean="0"/>
              <a:t>25-11-2021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25258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3B8124-6683-41B0-AAF9-862FE4D03957}" type="datetimeFigureOut">
              <a:rPr lang="en-IN" smtClean="0"/>
              <a:t>25-11-2021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45654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3B8124-6683-41B0-AAF9-862FE4D03957}" type="datetimeFigureOut">
              <a:rPr lang="en-IN" smtClean="0"/>
              <a:t>25-11-2021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166450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3B8124-6683-41B0-AAF9-862FE4D03957}" type="datetimeFigureOut">
              <a:rPr lang="en-IN" smtClean="0"/>
              <a:t>25-11-2021</a:t>
            </a:fld>
            <a:endParaRPr lang="en-IN" dirty="0"/>
          </a:p>
        </p:txBody>
      </p:sp>
      <p:sp>
        <p:nvSpPr>
          <p:cNvPr id="6" name="Footer Placeholder 5"/>
          <p:cNvSpPr>
            <a:spLocks noGrp="1"/>
          </p:cNvSpPr>
          <p:nvPr>
            <p:ph type="ftr" sz="quarter" idx="11"/>
          </p:nvPr>
        </p:nvSpPr>
        <p:spPr>
          <a:xfrm>
            <a:off x="1447382" y="318640"/>
            <a:ext cx="5541004" cy="320931"/>
          </a:xfrm>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346555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3B8124-6683-41B0-AAF9-862FE4D03957}" type="datetimeFigureOut">
              <a:rPr lang="en-IN" smtClean="0"/>
              <a:t>25-11-2021</a:t>
            </a:fld>
            <a:endParaRPr lang="en-IN"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F2C6506-E204-4C7A-96CD-D9E64D3360BB}" type="slidenum">
              <a:rPr lang="en-IN" smtClean="0"/>
              <a:t>‹#›</a:t>
            </a:fld>
            <a:endParaRPr lang="en-IN"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1526675"/>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 Id="rId4" Type="http://schemas.openxmlformats.org/officeDocument/2006/relationships/hyperlink" Target="https://www.flickr.com/photos/jonathanrolande/17146437340/"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15C8C9-53B0-44C4-9FA8-79E043ECD7A3}"/>
              </a:ext>
            </a:extLst>
          </p:cNvPr>
          <p:cNvSpPr/>
          <p:nvPr/>
        </p:nvSpPr>
        <p:spPr>
          <a:xfrm>
            <a:off x="1235413" y="0"/>
            <a:ext cx="9717932" cy="685799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117FD97C-D333-48AE-86E8-373C8E213C29}"/>
              </a:ext>
            </a:extLst>
          </p:cNvPr>
          <p:cNvSpPr/>
          <p:nvPr/>
        </p:nvSpPr>
        <p:spPr>
          <a:xfrm>
            <a:off x="1235413" y="0"/>
            <a:ext cx="9717932" cy="894576"/>
          </a:xfrm>
          <a:custGeom>
            <a:avLst/>
            <a:gdLst>
              <a:gd name="connsiteX0" fmla="*/ 0 w 9717932"/>
              <a:gd name="connsiteY0" fmla="*/ 0 h 797668"/>
              <a:gd name="connsiteX1" fmla="*/ 9717932 w 9717932"/>
              <a:gd name="connsiteY1" fmla="*/ 0 h 797668"/>
              <a:gd name="connsiteX2" fmla="*/ 9717932 w 9717932"/>
              <a:gd name="connsiteY2" fmla="*/ 797668 h 797668"/>
              <a:gd name="connsiteX3" fmla="*/ 0 w 9717932"/>
              <a:gd name="connsiteY3" fmla="*/ 797668 h 797668"/>
              <a:gd name="connsiteX4" fmla="*/ 0 w 9717932"/>
              <a:gd name="connsiteY4" fmla="*/ 0 h 797668"/>
              <a:gd name="connsiteX0" fmla="*/ 0 w 9717932"/>
              <a:gd name="connsiteY0" fmla="*/ 0 h 797668"/>
              <a:gd name="connsiteX1" fmla="*/ 9717932 w 9717932"/>
              <a:gd name="connsiteY1" fmla="*/ 0 h 797668"/>
              <a:gd name="connsiteX2" fmla="*/ 9717932 w 9717932"/>
              <a:gd name="connsiteY2" fmla="*/ 797668 h 797668"/>
              <a:gd name="connsiteX3" fmla="*/ 0 w 9717932"/>
              <a:gd name="connsiteY3" fmla="*/ 797668 h 797668"/>
              <a:gd name="connsiteX4" fmla="*/ 0 w 9717932"/>
              <a:gd name="connsiteY4" fmla="*/ 0 h 797668"/>
              <a:gd name="connsiteX0" fmla="*/ 0 w 9717932"/>
              <a:gd name="connsiteY0" fmla="*/ 0 h 797668"/>
              <a:gd name="connsiteX1" fmla="*/ 9717932 w 9717932"/>
              <a:gd name="connsiteY1" fmla="*/ 0 h 797668"/>
              <a:gd name="connsiteX2" fmla="*/ 9717932 w 9717932"/>
              <a:gd name="connsiteY2" fmla="*/ 797668 h 797668"/>
              <a:gd name="connsiteX3" fmla="*/ 0 w 9717932"/>
              <a:gd name="connsiteY3" fmla="*/ 797668 h 797668"/>
              <a:gd name="connsiteX4" fmla="*/ 0 w 9717932"/>
              <a:gd name="connsiteY4" fmla="*/ 0 h 797668"/>
              <a:gd name="connsiteX0" fmla="*/ 0 w 9717932"/>
              <a:gd name="connsiteY0" fmla="*/ 0 h 943583"/>
              <a:gd name="connsiteX1" fmla="*/ 9717932 w 9717932"/>
              <a:gd name="connsiteY1" fmla="*/ 0 h 943583"/>
              <a:gd name="connsiteX2" fmla="*/ 9717932 w 9717932"/>
              <a:gd name="connsiteY2" fmla="*/ 943583 h 943583"/>
              <a:gd name="connsiteX3" fmla="*/ 0 w 9717932"/>
              <a:gd name="connsiteY3" fmla="*/ 797668 h 943583"/>
              <a:gd name="connsiteX4" fmla="*/ 0 w 9717932"/>
              <a:gd name="connsiteY4" fmla="*/ 0 h 943583"/>
              <a:gd name="connsiteX0" fmla="*/ 0 w 9717932"/>
              <a:gd name="connsiteY0" fmla="*/ 0 h 962669"/>
              <a:gd name="connsiteX1" fmla="*/ 9717932 w 9717932"/>
              <a:gd name="connsiteY1" fmla="*/ 0 h 962669"/>
              <a:gd name="connsiteX2" fmla="*/ 9717932 w 9717932"/>
              <a:gd name="connsiteY2" fmla="*/ 943583 h 962669"/>
              <a:gd name="connsiteX3" fmla="*/ 0 w 9717932"/>
              <a:gd name="connsiteY3" fmla="*/ 797668 h 962669"/>
              <a:gd name="connsiteX4" fmla="*/ 0 w 9717932"/>
              <a:gd name="connsiteY4" fmla="*/ 0 h 962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17932" h="962669">
                <a:moveTo>
                  <a:pt x="0" y="0"/>
                </a:moveTo>
                <a:lnTo>
                  <a:pt x="9717932" y="0"/>
                </a:lnTo>
                <a:lnTo>
                  <a:pt x="9717932" y="943583"/>
                </a:lnTo>
                <a:cubicBezTo>
                  <a:pt x="5612860" y="1138136"/>
                  <a:pt x="3171218" y="-243191"/>
                  <a:pt x="0" y="797668"/>
                </a:cubicBezTo>
                <a:lnTo>
                  <a:pt x="0" y="0"/>
                </a:lnTo>
                <a:close/>
              </a:path>
            </a:pathLst>
          </a:cu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TextBox 13">
            <a:extLst>
              <a:ext uri="{FF2B5EF4-FFF2-40B4-BE49-F238E27FC236}">
                <a16:creationId xmlns:a16="http://schemas.microsoft.com/office/drawing/2014/main" id="{9BBB430F-EB69-45FE-A98A-F082FB2BEDA0}"/>
              </a:ext>
            </a:extLst>
          </p:cNvPr>
          <p:cNvSpPr txBox="1"/>
          <p:nvPr/>
        </p:nvSpPr>
        <p:spPr>
          <a:xfrm>
            <a:off x="1420238" y="962669"/>
            <a:ext cx="9348281" cy="1600438"/>
          </a:xfrm>
          <a:prstGeom prst="rect">
            <a:avLst/>
          </a:prstGeom>
          <a:noFill/>
        </p:spPr>
        <p:txBody>
          <a:bodyPr wrap="square" rtlCol="0">
            <a:spAutoFit/>
          </a:bodyPr>
          <a:lstStyle/>
          <a:p>
            <a:pPr algn="ctr"/>
            <a:r>
              <a:rPr lang="en-US" sz="4000" b="1" spc="50" dirty="0">
                <a:ln w="0"/>
                <a:solidFill>
                  <a:schemeClr val="accent2">
                    <a:lumMod val="75000"/>
                  </a:schemeClr>
                </a:solidFill>
                <a:effectLst>
                  <a:innerShdw blurRad="63500" dist="50800" dir="13500000">
                    <a:srgbClr val="000000">
                      <a:alpha val="50000"/>
                    </a:srgbClr>
                  </a:innerShdw>
                </a:effectLst>
                <a:latin typeface="Bookman Old Style" panose="02050604050505020204" pitchFamily="18" charset="0"/>
              </a:rPr>
              <a:t>Presentation on </a:t>
            </a:r>
          </a:p>
          <a:p>
            <a:pPr algn="ctr"/>
            <a:r>
              <a:rPr lang="en-US" sz="4000" b="1" spc="50" dirty="0">
                <a:ln w="0"/>
                <a:solidFill>
                  <a:schemeClr val="accent6">
                    <a:lumMod val="75000"/>
                  </a:schemeClr>
                </a:solidFill>
                <a:effectLst>
                  <a:innerShdw blurRad="63500" dist="50800" dir="13500000">
                    <a:srgbClr val="000000">
                      <a:alpha val="50000"/>
                    </a:srgbClr>
                  </a:innerShdw>
                </a:effectLst>
                <a:latin typeface="Bookman Old Style" panose="02050604050505020204" pitchFamily="18" charset="0"/>
              </a:rPr>
              <a:t>Micro-Credit Defaulter Loan</a:t>
            </a:r>
            <a:endParaRPr lang="en-IN" sz="4000" b="1" spc="50" dirty="0">
              <a:ln w="0"/>
              <a:solidFill>
                <a:schemeClr val="accent6">
                  <a:lumMod val="75000"/>
                </a:schemeClr>
              </a:solidFill>
              <a:effectLst>
                <a:innerShdw blurRad="63500" dist="50800" dir="13500000">
                  <a:srgbClr val="000000">
                    <a:alpha val="50000"/>
                  </a:srgbClr>
                </a:innerShdw>
              </a:effectLst>
              <a:latin typeface="Bookman Old Style" panose="02050604050505020204" pitchFamily="18" charset="0"/>
            </a:endParaRPr>
          </a:p>
          <a:p>
            <a:endParaRPr lang="en-IN" dirty="0"/>
          </a:p>
        </p:txBody>
      </p:sp>
      <p:pic>
        <p:nvPicPr>
          <p:cNvPr id="17" name="Picture 16">
            <a:extLst>
              <a:ext uri="{FF2B5EF4-FFF2-40B4-BE49-F238E27FC236}">
                <a16:creationId xmlns:a16="http://schemas.microsoft.com/office/drawing/2014/main" id="{698AE724-B517-45F2-AC48-784C85690D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5828" y="2385131"/>
            <a:ext cx="7277100" cy="3700709"/>
          </a:xfrm>
          <a:prstGeom prst="rect">
            <a:avLst/>
          </a:prstGeom>
        </p:spPr>
      </p:pic>
      <p:sp>
        <p:nvSpPr>
          <p:cNvPr id="19" name="TextBox 18">
            <a:extLst>
              <a:ext uri="{FF2B5EF4-FFF2-40B4-BE49-F238E27FC236}">
                <a16:creationId xmlns:a16="http://schemas.microsoft.com/office/drawing/2014/main" id="{55A902FF-5EC5-4E6A-BF2D-A1CA160D7861}"/>
              </a:ext>
            </a:extLst>
          </p:cNvPr>
          <p:cNvSpPr txBox="1"/>
          <p:nvPr/>
        </p:nvSpPr>
        <p:spPr>
          <a:xfrm>
            <a:off x="2824481" y="6204656"/>
            <a:ext cx="7652210" cy="523220"/>
          </a:xfrm>
          <a:prstGeom prst="rect">
            <a:avLst/>
          </a:prstGeom>
          <a:noFill/>
        </p:spPr>
        <p:txBody>
          <a:bodyPr wrap="square" rtlCol="0">
            <a:spAutoFit/>
          </a:bodyPr>
          <a:lstStyle/>
          <a:p>
            <a:r>
              <a:rPr lang="en-US" sz="2800" b="1" spc="50" dirty="0">
                <a:ln w="0"/>
                <a:solidFill>
                  <a:schemeClr val="accent2">
                    <a:lumMod val="75000"/>
                  </a:schemeClr>
                </a:solidFill>
                <a:effectLst>
                  <a:innerShdw blurRad="63500" dist="50800" dir="13500000">
                    <a:srgbClr val="000000">
                      <a:alpha val="50000"/>
                    </a:srgbClr>
                  </a:innerShdw>
                </a:effectLst>
                <a:latin typeface="Bookman Old Style" panose="02050604050505020204" pitchFamily="18" charset="0"/>
              </a:rPr>
              <a:t>Presented By: </a:t>
            </a:r>
            <a:r>
              <a:rPr lang="en-US" sz="2800" b="1" spc="50" dirty="0">
                <a:ln w="0"/>
                <a:solidFill>
                  <a:srgbClr val="002060"/>
                </a:solidFill>
                <a:effectLst>
                  <a:innerShdw blurRad="63500" dist="50800" dir="13500000">
                    <a:srgbClr val="000000">
                      <a:alpha val="50000"/>
                    </a:srgbClr>
                  </a:innerShdw>
                </a:effectLst>
                <a:latin typeface="Bookman Old Style" panose="02050604050505020204" pitchFamily="18" charset="0"/>
              </a:rPr>
              <a:t>Gagandeep Kaur Khera</a:t>
            </a:r>
            <a:endParaRPr lang="en-IN" sz="2800" b="1" spc="50" dirty="0">
              <a:ln w="0"/>
              <a:solidFill>
                <a:srgbClr val="002060"/>
              </a:solidFill>
              <a:effectLst>
                <a:innerShdw blurRad="63500" dist="50800" dir="13500000">
                  <a:srgbClr val="000000">
                    <a:alpha val="50000"/>
                  </a:srgbClr>
                </a:innerShdw>
              </a:effectLst>
              <a:latin typeface="Bookman Old Style" panose="02050604050505020204" pitchFamily="18" charset="0"/>
            </a:endParaRPr>
          </a:p>
        </p:txBody>
      </p:sp>
    </p:spTree>
    <p:extLst>
      <p:ext uri="{BB962C8B-B14F-4D97-AF65-F5344CB8AC3E}">
        <p14:creationId xmlns:p14="http://schemas.microsoft.com/office/powerpoint/2010/main" val="2107666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lumOff val="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3894D7-664E-424B-BEB5-5FEC672F977D}"/>
              </a:ext>
            </a:extLst>
          </p:cNvPr>
          <p:cNvSpPr txBox="1"/>
          <p:nvPr/>
        </p:nvSpPr>
        <p:spPr>
          <a:xfrm>
            <a:off x="625151" y="261257"/>
            <a:ext cx="10991461" cy="584775"/>
          </a:xfrm>
          <a:prstGeom prst="rect">
            <a:avLst/>
          </a:prstGeom>
          <a:noFill/>
        </p:spPr>
        <p:txBody>
          <a:bodyPr wrap="square" rtlCol="0">
            <a:spAutoFit/>
          </a:bodyPr>
          <a:lstStyle/>
          <a:p>
            <a:pPr algn="ctr"/>
            <a:r>
              <a:rPr lang="en-US" sz="3200" u="sng" dirty="0">
                <a:solidFill>
                  <a:srgbClr val="92D050"/>
                </a:solidFill>
                <a:latin typeface="Bookman Old Style" panose="02050604050505020204" pitchFamily="18" charset="0"/>
              </a:rPr>
              <a:t>Visualizations: Univariate Analysis</a:t>
            </a:r>
            <a:endParaRPr lang="en-IN" sz="3200" u="sng" dirty="0">
              <a:solidFill>
                <a:srgbClr val="92D050"/>
              </a:solidFill>
              <a:latin typeface="Bookman Old Style" panose="02050604050505020204" pitchFamily="18" charset="0"/>
            </a:endParaRPr>
          </a:p>
        </p:txBody>
      </p:sp>
      <p:sp>
        <p:nvSpPr>
          <p:cNvPr id="3" name="TextBox 2">
            <a:extLst>
              <a:ext uri="{FF2B5EF4-FFF2-40B4-BE49-F238E27FC236}">
                <a16:creationId xmlns:a16="http://schemas.microsoft.com/office/drawing/2014/main" id="{8B923584-66EA-4CD0-9EAB-7CB736012A4D}"/>
              </a:ext>
            </a:extLst>
          </p:cNvPr>
          <p:cNvSpPr txBox="1"/>
          <p:nvPr/>
        </p:nvSpPr>
        <p:spPr>
          <a:xfrm>
            <a:off x="625152" y="1091682"/>
            <a:ext cx="10991460" cy="892552"/>
          </a:xfrm>
          <a:prstGeom prst="rect">
            <a:avLst/>
          </a:prstGeom>
          <a:noFill/>
        </p:spPr>
        <p:txBody>
          <a:bodyPr wrap="square" rtlCol="0">
            <a:spAutoFit/>
          </a:bodyPr>
          <a:lstStyle/>
          <a:p>
            <a:pPr algn="just"/>
            <a:r>
              <a:rPr lang="en-US" sz="2400" b="1" dirty="0">
                <a:latin typeface="Century" panose="02040604050505020304" pitchFamily="18" charset="0"/>
              </a:rPr>
              <a:t>Target Variable</a:t>
            </a:r>
            <a:r>
              <a:rPr lang="en-US" sz="2800" b="1" dirty="0">
                <a:latin typeface="Century" panose="02040604050505020304" pitchFamily="18" charset="0"/>
              </a:rPr>
              <a:t>: </a:t>
            </a:r>
            <a:r>
              <a:rPr lang="en-US" dirty="0"/>
              <a:t> </a:t>
            </a:r>
            <a:r>
              <a:rPr lang="en-US" sz="2400" dirty="0">
                <a:latin typeface="Century" panose="02040604050505020304" pitchFamily="18" charset="0"/>
              </a:rPr>
              <a:t>Visualizing label whether the user paid back the credit amount within 5 days of issuing the loan or not {1:success, 0:failure}</a:t>
            </a:r>
            <a:endParaRPr lang="en-IN" sz="2400" dirty="0">
              <a:latin typeface="Century" panose="02040604050505020304" pitchFamily="18" charset="0"/>
            </a:endParaRPr>
          </a:p>
        </p:txBody>
      </p:sp>
      <p:sp>
        <p:nvSpPr>
          <p:cNvPr id="12" name="TextBox 11">
            <a:extLst>
              <a:ext uri="{FF2B5EF4-FFF2-40B4-BE49-F238E27FC236}">
                <a16:creationId xmlns:a16="http://schemas.microsoft.com/office/drawing/2014/main" id="{F88DBBE9-F740-4337-90B7-0D976FB88249}"/>
              </a:ext>
            </a:extLst>
          </p:cNvPr>
          <p:cNvSpPr txBox="1"/>
          <p:nvPr/>
        </p:nvSpPr>
        <p:spPr>
          <a:xfrm>
            <a:off x="625152" y="5766318"/>
            <a:ext cx="10991460" cy="1323439"/>
          </a:xfrm>
          <a:prstGeom prst="rect">
            <a:avLst/>
          </a:prstGeom>
          <a:noFill/>
        </p:spPr>
        <p:txBody>
          <a:bodyPr wrap="square">
            <a:spAutoFit/>
          </a:bodyPr>
          <a:lstStyle/>
          <a:p>
            <a:pPr algn="just"/>
            <a:r>
              <a:rPr lang="en-US" sz="2000" b="1" i="0" dirty="0">
                <a:effectLst/>
                <a:latin typeface="Century" panose="02040604050505020304" pitchFamily="18" charset="0"/>
              </a:rPr>
              <a:t>From the above plots we can observe around 87% of the loan has been paid by the user and only 12% of the loan failed to pay. Also the dataset is highly imbalanced, so we need to work on that or else our model will be more biased towards success and make false interpretation.</a:t>
            </a:r>
          </a:p>
        </p:txBody>
      </p:sp>
      <p:pic>
        <p:nvPicPr>
          <p:cNvPr id="1026" name="Picture 2">
            <a:extLst>
              <a:ext uri="{FF2B5EF4-FFF2-40B4-BE49-F238E27FC236}">
                <a16:creationId xmlns:a16="http://schemas.microsoft.com/office/drawing/2014/main" id="{19AB6026-4515-4825-957B-CC14B06980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840" y="2105202"/>
            <a:ext cx="10231120" cy="3412807"/>
          </a:xfrm>
          <a:prstGeom prst="rect">
            <a:avLst/>
          </a:prstGeom>
          <a:solidFill>
            <a:schemeClr val="tx1">
              <a:lumMod val="65000"/>
            </a:schemeClr>
          </a:solidFill>
        </p:spPr>
      </p:pic>
    </p:spTree>
    <p:extLst>
      <p:ext uri="{BB962C8B-B14F-4D97-AF65-F5344CB8AC3E}">
        <p14:creationId xmlns:p14="http://schemas.microsoft.com/office/powerpoint/2010/main" val="680301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47EE0E-D8D1-424B-A86E-452CF853C01A}"/>
              </a:ext>
            </a:extLst>
          </p:cNvPr>
          <p:cNvSpPr txBox="1"/>
          <p:nvPr/>
        </p:nvSpPr>
        <p:spPr>
          <a:xfrm>
            <a:off x="410547" y="65314"/>
            <a:ext cx="11263293" cy="584775"/>
          </a:xfrm>
          <a:prstGeom prst="rect">
            <a:avLst/>
          </a:prstGeom>
          <a:noFill/>
        </p:spPr>
        <p:txBody>
          <a:bodyPr wrap="square" rtlCol="0">
            <a:spAutoFit/>
          </a:bodyPr>
          <a:lstStyle/>
          <a:p>
            <a:pPr algn="ctr"/>
            <a:r>
              <a:rPr lang="en-US" sz="3200" u="sng" dirty="0">
                <a:solidFill>
                  <a:srgbClr val="92D050"/>
                </a:solidFill>
                <a:latin typeface="Bookman Old Style" panose="02050604050505020204" pitchFamily="18" charset="0"/>
              </a:rPr>
              <a:t>Visualizations: Univariate Analysis</a:t>
            </a:r>
            <a:endParaRPr lang="en-IN" sz="3200" u="sng" dirty="0">
              <a:solidFill>
                <a:srgbClr val="92D050"/>
              </a:solidFill>
              <a:latin typeface="Bookman Old Style" panose="02050604050505020204" pitchFamily="18" charset="0"/>
            </a:endParaRPr>
          </a:p>
        </p:txBody>
      </p:sp>
      <p:sp>
        <p:nvSpPr>
          <p:cNvPr id="9" name="TextBox 8">
            <a:extLst>
              <a:ext uri="{FF2B5EF4-FFF2-40B4-BE49-F238E27FC236}">
                <a16:creationId xmlns:a16="http://schemas.microsoft.com/office/drawing/2014/main" id="{0256A0EE-17F3-4447-AC78-16C4879F4871}"/>
              </a:ext>
            </a:extLst>
          </p:cNvPr>
          <p:cNvSpPr txBox="1"/>
          <p:nvPr/>
        </p:nvSpPr>
        <p:spPr>
          <a:xfrm>
            <a:off x="518160" y="961053"/>
            <a:ext cx="4259113" cy="4653325"/>
          </a:xfrm>
          <a:prstGeom prst="rect">
            <a:avLst/>
          </a:prstGeom>
          <a:noFill/>
        </p:spPr>
        <p:txBody>
          <a:bodyPr wrap="square">
            <a:spAutoFit/>
          </a:bodyPr>
          <a:lstStyle/>
          <a:p>
            <a:pPr lvl="0" algn="just">
              <a:lnSpc>
                <a:spcPct val="107000"/>
              </a:lnSpc>
            </a:pPr>
            <a:r>
              <a:rPr lang="en-IN" sz="2000" b="1" dirty="0">
                <a:effectLst/>
                <a:latin typeface="Century" panose="02040604050505020304" pitchFamily="18" charset="0"/>
                <a:ea typeface="Times New Roman" panose="02020603050405020304" pitchFamily="18" charset="0"/>
                <a:cs typeface="Calibri" panose="020F0502020204030204" pitchFamily="34" charset="0"/>
              </a:rPr>
              <a:t>Observations:</a:t>
            </a:r>
          </a:p>
          <a:p>
            <a:pPr lvl="0" algn="just">
              <a:lnSpc>
                <a:spcPct val="107000"/>
              </a:lnSpc>
            </a:pPr>
            <a:endParaRPr lang="en-IN" sz="1800" b="1" dirty="0">
              <a:effectLst/>
              <a:latin typeface="Century" panose="02040604050505020304" pitchFamily="18" charset="0"/>
              <a:ea typeface="Times New Roman" panose="02020603050405020304" pitchFamily="18" charset="0"/>
              <a:cs typeface="Calibri" panose="020F0502020204030204" pitchFamily="34" charset="0"/>
            </a:endParaRPr>
          </a:p>
          <a:p>
            <a:pPr marL="342900" lvl="0" indent="-342900" algn="just">
              <a:lnSpc>
                <a:spcPct val="107000"/>
              </a:lnSpc>
              <a:buFont typeface="Wingdings" panose="05000000000000000000" pitchFamily="2" charset="2"/>
              <a:buChar char=""/>
            </a:pPr>
            <a:r>
              <a:rPr lang="en-IN" dirty="0">
                <a:effectLst/>
                <a:latin typeface="Century" panose="02040604050505020304" pitchFamily="18" charset="0"/>
                <a:ea typeface="Times New Roman" panose="02020603050405020304" pitchFamily="18" charset="0"/>
                <a:cs typeface="Calibri" panose="020F0502020204030204" pitchFamily="34" charset="0"/>
              </a:rPr>
              <a:t>From the distribution plot, I can observe most of the columns are not normally distributed only Day column somewhat distributed normally.</a:t>
            </a:r>
          </a:p>
          <a:p>
            <a:pPr lvl="0" algn="just">
              <a:lnSpc>
                <a:spcPct val="107000"/>
              </a:lnSpc>
            </a:pP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dirty="0">
                <a:effectLst/>
                <a:latin typeface="Century" panose="02040604050505020304" pitchFamily="18" charset="0"/>
                <a:ea typeface="Times New Roman" panose="02020603050405020304" pitchFamily="18" charset="0"/>
                <a:cs typeface="Calibri" panose="020F0502020204030204" pitchFamily="34" charset="0"/>
              </a:rPr>
              <a:t>All the columns have skewness and are skewed to right since the mean is greater than the median in these columns. We need to remove this skewness before building our machine learning models.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2050" name="Picture 2">
            <a:extLst>
              <a:ext uri="{FF2B5EF4-FFF2-40B4-BE49-F238E27FC236}">
                <a16:creationId xmlns:a16="http://schemas.microsoft.com/office/drawing/2014/main" id="{B1ACBDD6-81A9-45A4-AE03-362136F3A4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7273" y="961053"/>
            <a:ext cx="7140407" cy="5399108"/>
          </a:xfrm>
          <a:prstGeom prst="rect">
            <a:avLst/>
          </a:prstGeom>
          <a:pattFill prst="pct5">
            <a:fgClr>
              <a:schemeClr val="tx1">
                <a:lumMod val="50000"/>
              </a:schemeClr>
            </a:fgClr>
            <a:bgClr>
              <a:schemeClr val="bg1"/>
            </a:bgClr>
          </a:pattFill>
        </p:spPr>
      </p:pic>
    </p:spTree>
    <p:extLst>
      <p:ext uri="{BB962C8B-B14F-4D97-AF65-F5344CB8AC3E}">
        <p14:creationId xmlns:p14="http://schemas.microsoft.com/office/powerpoint/2010/main" val="3333674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lumOff val="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AB3637-ECAA-44E8-9590-8C5079C53390}"/>
              </a:ext>
            </a:extLst>
          </p:cNvPr>
          <p:cNvSpPr txBox="1"/>
          <p:nvPr/>
        </p:nvSpPr>
        <p:spPr>
          <a:xfrm>
            <a:off x="0" y="245124"/>
            <a:ext cx="11178073" cy="584775"/>
          </a:xfrm>
          <a:prstGeom prst="rect">
            <a:avLst/>
          </a:prstGeom>
          <a:noFill/>
        </p:spPr>
        <p:txBody>
          <a:bodyPr wrap="square" rtlCol="0">
            <a:spAutoFit/>
          </a:bodyPr>
          <a:lstStyle/>
          <a:p>
            <a:pPr algn="ctr"/>
            <a:r>
              <a:rPr lang="en-US" sz="3200" u="sng" dirty="0">
                <a:solidFill>
                  <a:srgbClr val="92D050"/>
                </a:solidFill>
                <a:latin typeface="Bookman Old Style" panose="02050604050505020204" pitchFamily="18" charset="0"/>
              </a:rPr>
              <a:t>Visualizations: </a:t>
            </a:r>
            <a:r>
              <a:rPr lang="en-IN" sz="3200" u="sng" dirty="0">
                <a:solidFill>
                  <a:srgbClr val="92D050"/>
                </a:solidFill>
                <a:effectLst/>
                <a:latin typeface="Bookman Old Style" panose="02050604050505020204" pitchFamily="18" charset="0"/>
                <a:ea typeface="Times New Roman" panose="02020603050405020304" pitchFamily="18" charset="0"/>
              </a:rPr>
              <a:t>Bivariate Analysis</a:t>
            </a:r>
            <a:endParaRPr lang="en-IN" sz="3200" u="sng" dirty="0">
              <a:solidFill>
                <a:srgbClr val="92D050"/>
              </a:solidFill>
              <a:latin typeface="Bookman Old Style" panose="02050604050505020204" pitchFamily="18" charset="0"/>
            </a:endParaRPr>
          </a:p>
        </p:txBody>
      </p:sp>
      <p:sp>
        <p:nvSpPr>
          <p:cNvPr id="12" name="TextBox 11">
            <a:extLst>
              <a:ext uri="{FF2B5EF4-FFF2-40B4-BE49-F238E27FC236}">
                <a16:creationId xmlns:a16="http://schemas.microsoft.com/office/drawing/2014/main" id="{ED1AB322-D06B-459F-93A2-9A63A2849414}"/>
              </a:ext>
            </a:extLst>
          </p:cNvPr>
          <p:cNvSpPr txBox="1"/>
          <p:nvPr/>
        </p:nvSpPr>
        <p:spPr>
          <a:xfrm>
            <a:off x="918526" y="4340504"/>
            <a:ext cx="4806900" cy="2031325"/>
          </a:xfrm>
          <a:prstGeom prst="rect">
            <a:avLst/>
          </a:prstGeom>
          <a:noFill/>
        </p:spPr>
        <p:txBody>
          <a:bodyPr wrap="square">
            <a:spAutoFit/>
          </a:bodyPr>
          <a:lstStyle/>
          <a:p>
            <a:pPr marL="342900" indent="-342900" algn="just">
              <a:buFont typeface="Wingdings" panose="05000000000000000000" pitchFamily="2" charset="2"/>
              <a:buChar char="ü"/>
            </a:pPr>
            <a:r>
              <a:rPr lang="en-US" b="0" i="0" dirty="0">
                <a:effectLst/>
                <a:latin typeface="Century" panose="02040604050505020304" pitchFamily="18" charset="0"/>
              </a:rPr>
              <a:t>Most of the users who have paid back the credit amount within 5 days of issuing loan, they have high rate of daily amount spent from the account over last 30 days and 90 days which have the count around 5940 and 6732 respectively.</a:t>
            </a:r>
          </a:p>
        </p:txBody>
      </p:sp>
      <p:sp>
        <p:nvSpPr>
          <p:cNvPr id="14" name="TextBox 13">
            <a:extLst>
              <a:ext uri="{FF2B5EF4-FFF2-40B4-BE49-F238E27FC236}">
                <a16:creationId xmlns:a16="http://schemas.microsoft.com/office/drawing/2014/main" id="{530982B8-4305-4C0D-857F-F279A58E6A99}"/>
              </a:ext>
            </a:extLst>
          </p:cNvPr>
          <p:cNvSpPr txBox="1"/>
          <p:nvPr/>
        </p:nvSpPr>
        <p:spPr>
          <a:xfrm>
            <a:off x="6466575" y="4237868"/>
            <a:ext cx="3696281" cy="2308324"/>
          </a:xfrm>
          <a:prstGeom prst="rect">
            <a:avLst/>
          </a:prstGeom>
          <a:noFill/>
        </p:spPr>
        <p:txBody>
          <a:bodyPr wrap="square">
            <a:spAutoFit/>
          </a:bodyPr>
          <a:lstStyle/>
          <a:p>
            <a:pPr marL="342900" indent="-342900" algn="just">
              <a:buFont typeface="Wingdings" panose="05000000000000000000" pitchFamily="2" charset="2"/>
              <a:buChar char="ü"/>
            </a:pPr>
            <a:r>
              <a:rPr lang="en-US" b="0" i="0" dirty="0">
                <a:effectLst/>
                <a:latin typeface="Century" panose="02040604050505020304" pitchFamily="18" charset="0"/>
              </a:rPr>
              <a:t>The users who have spent daily amount from main account over last 30 days and 90 days have always paid back the loan amount within 5 days. Around 0.6% of the users failed to pay back the loan within due date.</a:t>
            </a:r>
          </a:p>
        </p:txBody>
      </p:sp>
      <p:pic>
        <p:nvPicPr>
          <p:cNvPr id="3" name="Picture 2">
            <a:extLst>
              <a:ext uri="{FF2B5EF4-FFF2-40B4-BE49-F238E27FC236}">
                <a16:creationId xmlns:a16="http://schemas.microsoft.com/office/drawing/2014/main" id="{3B68FC2B-97CE-4742-9A6C-E661620DD829}"/>
              </a:ext>
            </a:extLst>
          </p:cNvPr>
          <p:cNvPicPr>
            <a:picLocks noChangeAspect="1"/>
          </p:cNvPicPr>
          <p:nvPr/>
        </p:nvPicPr>
        <p:blipFill>
          <a:blip r:embed="rId2"/>
          <a:stretch>
            <a:fillRect/>
          </a:stretch>
        </p:blipFill>
        <p:spPr>
          <a:xfrm>
            <a:off x="1330960" y="1024171"/>
            <a:ext cx="8831896" cy="3019425"/>
          </a:xfrm>
          <a:prstGeom prst="rect">
            <a:avLst/>
          </a:prstGeom>
          <a:solidFill>
            <a:schemeClr val="tx1">
              <a:lumMod val="65000"/>
            </a:schemeClr>
          </a:solidFill>
        </p:spPr>
      </p:pic>
    </p:spTree>
    <p:extLst>
      <p:ext uri="{BB962C8B-B14F-4D97-AF65-F5344CB8AC3E}">
        <p14:creationId xmlns:p14="http://schemas.microsoft.com/office/powerpoint/2010/main" val="3483729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lumOff val="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F699C6-067A-4F83-A1A2-6F2D5FC2593E}"/>
              </a:ext>
            </a:extLst>
          </p:cNvPr>
          <p:cNvSpPr txBox="1"/>
          <p:nvPr/>
        </p:nvSpPr>
        <p:spPr>
          <a:xfrm>
            <a:off x="559837" y="1"/>
            <a:ext cx="11140751" cy="584775"/>
          </a:xfrm>
          <a:prstGeom prst="rect">
            <a:avLst/>
          </a:prstGeom>
          <a:noFill/>
        </p:spPr>
        <p:txBody>
          <a:bodyPr wrap="square">
            <a:spAutoFit/>
          </a:bodyPr>
          <a:lstStyle/>
          <a:p>
            <a:pPr algn="ctr"/>
            <a:r>
              <a:rPr lang="en-US" sz="3200" u="sng" dirty="0">
                <a:solidFill>
                  <a:srgbClr val="92D050"/>
                </a:solidFill>
                <a:latin typeface="Bookman Old Style" panose="02050604050505020204" pitchFamily="18" charset="0"/>
              </a:rPr>
              <a:t>Visualizations: </a:t>
            </a:r>
            <a:r>
              <a:rPr lang="en-IN" sz="3200" u="sng" dirty="0">
                <a:solidFill>
                  <a:srgbClr val="92D050"/>
                </a:solidFill>
                <a:effectLst/>
                <a:latin typeface="Bookman Old Style" panose="02050604050505020204" pitchFamily="18" charset="0"/>
                <a:ea typeface="Times New Roman" panose="02020603050405020304" pitchFamily="18" charset="0"/>
              </a:rPr>
              <a:t>Bivariate Analysis</a:t>
            </a:r>
            <a:endParaRPr lang="en-IN" sz="3200" u="sng" dirty="0">
              <a:solidFill>
                <a:srgbClr val="92D050"/>
              </a:solidFill>
              <a:latin typeface="Bookman Old Style" panose="02050604050505020204" pitchFamily="18" charset="0"/>
            </a:endParaRPr>
          </a:p>
        </p:txBody>
      </p:sp>
      <p:sp useBgFill="1">
        <p:nvSpPr>
          <p:cNvPr id="9" name="TextBox 8">
            <a:extLst>
              <a:ext uri="{FF2B5EF4-FFF2-40B4-BE49-F238E27FC236}">
                <a16:creationId xmlns:a16="http://schemas.microsoft.com/office/drawing/2014/main" id="{4F761B92-56D2-4143-86E2-8F4300A28963}"/>
              </a:ext>
            </a:extLst>
          </p:cNvPr>
          <p:cNvSpPr txBox="1"/>
          <p:nvPr/>
        </p:nvSpPr>
        <p:spPr>
          <a:xfrm>
            <a:off x="230154" y="3612135"/>
            <a:ext cx="5153609" cy="3139321"/>
          </a:xfrm>
          <a:prstGeom prst="rect">
            <a:avLst/>
          </a:prstGeom>
        </p:spPr>
        <p:txBody>
          <a:bodyPr wrap="square">
            <a:spAutoFit/>
          </a:bodyPr>
          <a:lstStyle/>
          <a:p>
            <a:pPr marL="342900" indent="-342900" algn="just">
              <a:buFont typeface="Wingdings" panose="05000000000000000000" pitchFamily="2" charset="2"/>
              <a:buChar char="v"/>
            </a:pPr>
            <a:r>
              <a:rPr lang="en-US" b="0" i="0" dirty="0">
                <a:effectLst/>
                <a:latin typeface="Century" panose="02040604050505020304" pitchFamily="18" charset="0"/>
              </a:rPr>
              <a:t>The users who have recharged their main account on time are most likely to pay back their loan amount within 5 days. Also some of the users who have not paid back their loan within 5 days they also recharged their main account on time.</a:t>
            </a:r>
          </a:p>
          <a:p>
            <a:pPr marL="342900" indent="-342900" algn="just">
              <a:buFont typeface="Wingdings" panose="05000000000000000000" pitchFamily="2" charset="2"/>
              <a:buChar char="v"/>
            </a:pPr>
            <a:r>
              <a:rPr lang="en-US" b="0" i="0" dirty="0">
                <a:effectLst/>
                <a:latin typeface="Century" panose="02040604050505020304" pitchFamily="18" charset="0"/>
              </a:rPr>
              <a:t>Looking at above plot of last_rech_amt_ma, we can say that if the amount of last recharge of main account is around 2000 then a greater number of people will pay back the loan amount.</a:t>
            </a:r>
          </a:p>
        </p:txBody>
      </p:sp>
      <p:sp>
        <p:nvSpPr>
          <p:cNvPr id="11" name="TextBox 10">
            <a:extLst>
              <a:ext uri="{FF2B5EF4-FFF2-40B4-BE49-F238E27FC236}">
                <a16:creationId xmlns:a16="http://schemas.microsoft.com/office/drawing/2014/main" id="{68BD1773-4632-4321-A62F-CE3C465979E0}"/>
              </a:ext>
            </a:extLst>
          </p:cNvPr>
          <p:cNvSpPr txBox="1"/>
          <p:nvPr/>
        </p:nvSpPr>
        <p:spPr>
          <a:xfrm>
            <a:off x="230154" y="584776"/>
            <a:ext cx="5153607" cy="2862322"/>
          </a:xfrm>
          <a:prstGeom prst="rect">
            <a:avLst/>
          </a:prstGeom>
          <a:noFill/>
        </p:spPr>
        <p:txBody>
          <a:bodyPr wrap="square">
            <a:spAutoFit/>
          </a:bodyPr>
          <a:lstStyle/>
          <a:p>
            <a:pPr marL="342900" indent="-342900" algn="just">
              <a:buFont typeface="Wingdings" panose="05000000000000000000" pitchFamily="2" charset="2"/>
              <a:buChar char="ü"/>
            </a:pPr>
            <a:r>
              <a:rPr lang="en-US" sz="1800" b="0" i="0" dirty="0">
                <a:effectLst/>
                <a:latin typeface="Century" panose="02040604050505020304" pitchFamily="18" charset="0"/>
              </a:rPr>
              <a:t>Non defaulter users have average main account balance over last 30 days and 90 days which have count around 2790 &amp; 3640 compared to defaulter.</a:t>
            </a:r>
          </a:p>
          <a:p>
            <a:pPr marL="342900" indent="-342900" algn="just">
              <a:buFont typeface="Wingdings" panose="05000000000000000000" pitchFamily="2" charset="2"/>
              <a:buChar char="ü"/>
            </a:pPr>
            <a:r>
              <a:rPr lang="en-US" sz="1800" b="0" i="0" dirty="0">
                <a:effectLst/>
                <a:latin typeface="Century" panose="02040604050505020304" pitchFamily="18" charset="0"/>
              </a:rPr>
              <a:t>That means the users who have average main account balance always pays back the credit amounts within 5 days. And around 1% of the users either failed to payback the loan amount within the due date or they are not paying the loan.</a:t>
            </a:r>
          </a:p>
        </p:txBody>
      </p:sp>
      <p:pic>
        <p:nvPicPr>
          <p:cNvPr id="2" name="Picture 1">
            <a:extLst>
              <a:ext uri="{FF2B5EF4-FFF2-40B4-BE49-F238E27FC236}">
                <a16:creationId xmlns:a16="http://schemas.microsoft.com/office/drawing/2014/main" id="{3DCE9166-C3A3-4119-9608-69BA257586D2}"/>
              </a:ext>
            </a:extLst>
          </p:cNvPr>
          <p:cNvPicPr>
            <a:picLocks noChangeAspect="1"/>
          </p:cNvPicPr>
          <p:nvPr/>
        </p:nvPicPr>
        <p:blipFill>
          <a:blip r:embed="rId3"/>
          <a:stretch>
            <a:fillRect/>
          </a:stretch>
        </p:blipFill>
        <p:spPr>
          <a:xfrm>
            <a:off x="5547360" y="667188"/>
            <a:ext cx="6490268" cy="3019425"/>
          </a:xfrm>
          <a:prstGeom prst="rect">
            <a:avLst/>
          </a:prstGeom>
          <a:solidFill>
            <a:schemeClr val="tx1">
              <a:lumMod val="65000"/>
            </a:schemeClr>
          </a:solidFill>
        </p:spPr>
      </p:pic>
      <p:pic>
        <p:nvPicPr>
          <p:cNvPr id="3074" name="Picture 2">
            <a:extLst>
              <a:ext uri="{FF2B5EF4-FFF2-40B4-BE49-F238E27FC236}">
                <a16:creationId xmlns:a16="http://schemas.microsoft.com/office/drawing/2014/main" id="{C4030FCF-6C1C-4C8A-A743-B4079A4C44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7360" y="3777172"/>
            <a:ext cx="6566050" cy="3139321"/>
          </a:xfrm>
          <a:prstGeom prst="rect">
            <a:avLst/>
          </a:prstGeom>
          <a:solidFill>
            <a:schemeClr val="tx1">
              <a:lumMod val="65000"/>
            </a:schemeClr>
          </a:solidFill>
        </p:spPr>
      </p:pic>
    </p:spTree>
    <p:extLst>
      <p:ext uri="{BB962C8B-B14F-4D97-AF65-F5344CB8AC3E}">
        <p14:creationId xmlns:p14="http://schemas.microsoft.com/office/powerpoint/2010/main" val="3558094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985F55-E716-413D-8A24-783AB4C92437}"/>
              </a:ext>
            </a:extLst>
          </p:cNvPr>
          <p:cNvSpPr txBox="1"/>
          <p:nvPr/>
        </p:nvSpPr>
        <p:spPr>
          <a:xfrm>
            <a:off x="457199" y="167951"/>
            <a:ext cx="11355355" cy="646331"/>
          </a:xfrm>
          <a:prstGeom prst="rect">
            <a:avLst/>
          </a:prstGeom>
          <a:noFill/>
        </p:spPr>
        <p:txBody>
          <a:bodyPr wrap="square">
            <a:spAutoFit/>
          </a:bodyPr>
          <a:lstStyle/>
          <a:p>
            <a:pPr algn="ctr"/>
            <a:r>
              <a:rPr lang="en-US" sz="3200" u="sng" dirty="0">
                <a:solidFill>
                  <a:srgbClr val="92D050"/>
                </a:solidFill>
                <a:latin typeface="Bookman Old Style" panose="02050604050505020204" pitchFamily="18" charset="0"/>
              </a:rPr>
              <a:t>Visualizations</a:t>
            </a:r>
            <a:r>
              <a:rPr lang="en-US" sz="3600" u="sng" dirty="0">
                <a:solidFill>
                  <a:srgbClr val="92D050"/>
                </a:solidFill>
                <a:latin typeface="Bookman Old Style" panose="02050604050505020204" pitchFamily="18" charset="0"/>
              </a:rPr>
              <a:t>: </a:t>
            </a:r>
            <a:r>
              <a:rPr lang="en-IN" sz="3600" u="sng" dirty="0">
                <a:solidFill>
                  <a:srgbClr val="92D050"/>
                </a:solidFill>
                <a:effectLst/>
                <a:latin typeface="Bookman Old Style" panose="02050604050505020204" pitchFamily="18" charset="0"/>
                <a:ea typeface="Times New Roman" panose="02020603050405020304" pitchFamily="18" charset="0"/>
              </a:rPr>
              <a:t>Bivariate Analysis</a:t>
            </a:r>
            <a:endParaRPr lang="en-IN" sz="3600" u="sng" dirty="0">
              <a:solidFill>
                <a:srgbClr val="92D050"/>
              </a:solidFill>
              <a:latin typeface="Bookman Old Style" panose="02050604050505020204" pitchFamily="18" charset="0"/>
            </a:endParaRPr>
          </a:p>
        </p:txBody>
      </p:sp>
      <p:sp>
        <p:nvSpPr>
          <p:cNvPr id="10" name="TextBox 9">
            <a:extLst>
              <a:ext uri="{FF2B5EF4-FFF2-40B4-BE49-F238E27FC236}">
                <a16:creationId xmlns:a16="http://schemas.microsoft.com/office/drawing/2014/main" id="{88E8B756-79BB-42B6-8305-5823A99DAE53}"/>
              </a:ext>
            </a:extLst>
          </p:cNvPr>
          <p:cNvSpPr txBox="1"/>
          <p:nvPr/>
        </p:nvSpPr>
        <p:spPr>
          <a:xfrm>
            <a:off x="457199" y="4096138"/>
            <a:ext cx="11355355" cy="2369880"/>
          </a:xfrm>
          <a:prstGeom prst="rect">
            <a:avLst/>
          </a:prstGeom>
          <a:noFill/>
        </p:spPr>
        <p:txBody>
          <a:bodyPr wrap="square">
            <a:spAutoFit/>
          </a:bodyPr>
          <a:lstStyle/>
          <a:p>
            <a:pPr marL="342900" indent="-342900" algn="just">
              <a:buFont typeface="Arial" panose="020B0604020202020204" pitchFamily="34" charset="0"/>
              <a:buChar char="•"/>
            </a:pPr>
            <a:r>
              <a:rPr lang="en-US" b="0" i="0" dirty="0">
                <a:effectLst/>
                <a:latin typeface="Century" panose="02040604050505020304" pitchFamily="18" charset="0"/>
              </a:rPr>
              <a:t>The non defaulters got recharged their main account more than 4 times in last 30 days and defaulters used to recharge their main account 1 time.</a:t>
            </a:r>
          </a:p>
          <a:p>
            <a:pPr marL="342900" indent="-342900" algn="just">
              <a:buFont typeface="Arial" panose="020B0604020202020204" pitchFamily="34" charset="0"/>
              <a:buChar char="•"/>
            </a:pPr>
            <a:r>
              <a:rPr lang="en-US" b="0" i="0" dirty="0">
                <a:effectLst/>
                <a:latin typeface="Century" panose="02040604050505020304" pitchFamily="18" charset="0"/>
              </a:rPr>
              <a:t>The users who have paid back their loan within 5 days have got recharged their main account up to 7 times in last 90 days and the users who have not been paid loan within due date, they have got recharged their main account twice in last 90 days.</a:t>
            </a:r>
          </a:p>
          <a:p>
            <a:pPr marL="342900" indent="-342900" algn="just">
              <a:buFont typeface="Arial" panose="020B0604020202020204" pitchFamily="34" charset="0"/>
              <a:buChar char="•"/>
            </a:pPr>
            <a:r>
              <a:rPr lang="en-US" b="0" i="0" dirty="0">
                <a:effectLst/>
                <a:latin typeface="Century" panose="02040604050505020304" pitchFamily="18" charset="0"/>
              </a:rPr>
              <a:t>From both the plots we can say that the users who got recharged their main account maximum times, they are able to pay back their loan amount within 5 days compared to the users who got their main account recharged less than 2 times.</a:t>
            </a:r>
          </a:p>
        </p:txBody>
      </p:sp>
      <p:pic>
        <p:nvPicPr>
          <p:cNvPr id="4098" name="Picture 2">
            <a:extLst>
              <a:ext uri="{FF2B5EF4-FFF2-40B4-BE49-F238E27FC236}">
                <a16:creationId xmlns:a16="http://schemas.microsoft.com/office/drawing/2014/main" id="{8D4ECA82-295C-43E9-B1D4-1FC696F79A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9762" y="1076713"/>
            <a:ext cx="8372475" cy="3019425"/>
          </a:xfrm>
          <a:prstGeom prst="rect">
            <a:avLst/>
          </a:prstGeom>
          <a:solidFill>
            <a:schemeClr val="accent3">
              <a:lumMod val="60000"/>
              <a:lumOff val="40000"/>
            </a:schemeClr>
          </a:solidFill>
        </p:spPr>
      </p:pic>
    </p:spTree>
    <p:extLst>
      <p:ext uri="{BB962C8B-B14F-4D97-AF65-F5344CB8AC3E}">
        <p14:creationId xmlns:p14="http://schemas.microsoft.com/office/powerpoint/2010/main" val="3331079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AECC92A-59A1-4219-BA6F-5858516AB17E}"/>
              </a:ext>
            </a:extLst>
          </p:cNvPr>
          <p:cNvSpPr txBox="1"/>
          <p:nvPr/>
        </p:nvSpPr>
        <p:spPr>
          <a:xfrm>
            <a:off x="447869" y="167951"/>
            <a:ext cx="11271380" cy="584775"/>
          </a:xfrm>
          <a:prstGeom prst="rect">
            <a:avLst/>
          </a:prstGeom>
          <a:noFill/>
        </p:spPr>
        <p:txBody>
          <a:bodyPr wrap="square">
            <a:spAutoFit/>
          </a:bodyPr>
          <a:lstStyle/>
          <a:p>
            <a:pPr algn="ctr"/>
            <a:r>
              <a:rPr lang="en-US" sz="3200" u="sng" dirty="0">
                <a:solidFill>
                  <a:srgbClr val="92D050"/>
                </a:solidFill>
                <a:latin typeface="Bookman Old Style" panose="02050604050505020204" pitchFamily="18" charset="0"/>
              </a:rPr>
              <a:t>Visualizations: </a:t>
            </a:r>
            <a:r>
              <a:rPr lang="en-IN" sz="3200" u="sng" dirty="0">
                <a:solidFill>
                  <a:srgbClr val="92D050"/>
                </a:solidFill>
                <a:effectLst/>
                <a:latin typeface="Bookman Old Style" panose="02050604050505020204" pitchFamily="18" charset="0"/>
                <a:ea typeface="Times New Roman" panose="02020603050405020304" pitchFamily="18" charset="0"/>
              </a:rPr>
              <a:t>Bivariate Analysis</a:t>
            </a:r>
            <a:endParaRPr lang="en-IN" sz="3200" u="sng" dirty="0">
              <a:solidFill>
                <a:srgbClr val="92D050"/>
              </a:solidFill>
              <a:latin typeface="Bookman Old Style" panose="02050604050505020204" pitchFamily="18" charset="0"/>
            </a:endParaRPr>
          </a:p>
        </p:txBody>
      </p:sp>
      <p:sp>
        <p:nvSpPr>
          <p:cNvPr id="11" name="TextBox 10">
            <a:extLst>
              <a:ext uri="{FF2B5EF4-FFF2-40B4-BE49-F238E27FC236}">
                <a16:creationId xmlns:a16="http://schemas.microsoft.com/office/drawing/2014/main" id="{9CFA4917-A2F0-4007-98F9-6119CE23DF04}"/>
              </a:ext>
            </a:extLst>
          </p:cNvPr>
          <p:cNvSpPr txBox="1"/>
          <p:nvPr/>
        </p:nvSpPr>
        <p:spPr>
          <a:xfrm>
            <a:off x="460310" y="4320169"/>
            <a:ext cx="11271380" cy="2369880"/>
          </a:xfrm>
          <a:prstGeom prst="rect">
            <a:avLst/>
          </a:prstGeom>
          <a:noFill/>
        </p:spPr>
        <p:txBody>
          <a:bodyPr wrap="square">
            <a:spAutoFit/>
          </a:bodyPr>
          <a:lstStyle/>
          <a:p>
            <a:pPr marL="342900" indent="-342900" algn="just">
              <a:buFont typeface="Courier New" panose="02070309020205020404" pitchFamily="49" charset="0"/>
              <a:buChar char="o"/>
            </a:pPr>
            <a:r>
              <a:rPr lang="en-US" b="0" i="0" dirty="0">
                <a:effectLst/>
                <a:latin typeface="Century" panose="02040604050505020304" pitchFamily="18" charset="0"/>
              </a:rPr>
              <a:t>The count of defaulters and non-defaulters is almost similar for the frequency of main account recharged in last 30 days. They didn't pay back the loan within 5 days. Which means there it is not contributing more for prediction.</a:t>
            </a:r>
          </a:p>
          <a:p>
            <a:pPr marL="342900" indent="-342900" algn="just">
              <a:buFont typeface="Courier New" panose="02070309020205020404" pitchFamily="49" charset="0"/>
              <a:buChar char="o"/>
            </a:pPr>
            <a:r>
              <a:rPr lang="en-US" b="0" i="0" dirty="0">
                <a:effectLst/>
                <a:latin typeface="Century" panose="02040604050505020304" pitchFamily="18" charset="0"/>
              </a:rPr>
              <a:t>The frequency of main account recharged in last 90 days is increased for non-defaulters compared to defaulters.</a:t>
            </a:r>
          </a:p>
          <a:p>
            <a:pPr marL="342900" indent="-342900" algn="just">
              <a:buFont typeface="Courier New" panose="02070309020205020404" pitchFamily="49" charset="0"/>
              <a:buChar char="o"/>
            </a:pPr>
            <a:r>
              <a:rPr lang="en-US" b="0" i="0" dirty="0">
                <a:effectLst/>
                <a:latin typeface="Century" panose="02040604050505020304" pitchFamily="18" charset="0"/>
              </a:rPr>
              <a:t>From the frequency of main account recharged in last 30 days &amp; 90 days we have seen the users with low frequency are causing huge losses, company should implement some kind of strategies to reduce that like send SMS alerts for notification.</a:t>
            </a:r>
          </a:p>
        </p:txBody>
      </p:sp>
      <p:pic>
        <p:nvPicPr>
          <p:cNvPr id="5122" name="Picture 2">
            <a:extLst>
              <a:ext uri="{FF2B5EF4-FFF2-40B4-BE49-F238E27FC236}">
                <a16:creationId xmlns:a16="http://schemas.microsoft.com/office/drawing/2014/main" id="{F846C298-2A38-43BB-9990-56337F39B8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6834" y="876540"/>
            <a:ext cx="8553450" cy="3019425"/>
          </a:xfrm>
          <a:prstGeom prst="rect">
            <a:avLst/>
          </a:prstGeom>
          <a:solidFill>
            <a:schemeClr val="tx1">
              <a:lumMod val="75000"/>
            </a:schemeClr>
          </a:solidFill>
        </p:spPr>
      </p:pic>
    </p:spTree>
    <p:extLst>
      <p:ext uri="{BB962C8B-B14F-4D97-AF65-F5344CB8AC3E}">
        <p14:creationId xmlns:p14="http://schemas.microsoft.com/office/powerpoint/2010/main" val="2014674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398B882-F10B-4837-8CC3-87CF2A7EA9FA}"/>
              </a:ext>
            </a:extLst>
          </p:cNvPr>
          <p:cNvSpPr txBox="1"/>
          <p:nvPr/>
        </p:nvSpPr>
        <p:spPr>
          <a:xfrm>
            <a:off x="531845" y="12679"/>
            <a:ext cx="11262049" cy="584775"/>
          </a:xfrm>
          <a:prstGeom prst="rect">
            <a:avLst/>
          </a:prstGeom>
          <a:noFill/>
        </p:spPr>
        <p:txBody>
          <a:bodyPr wrap="square">
            <a:spAutoFit/>
          </a:bodyPr>
          <a:lstStyle/>
          <a:p>
            <a:pPr algn="ctr"/>
            <a:r>
              <a:rPr lang="en-US" sz="3200" u="sng" dirty="0">
                <a:solidFill>
                  <a:srgbClr val="92D050"/>
                </a:solidFill>
                <a:latin typeface="Bookman Old Style" panose="02050604050505020204" pitchFamily="18" charset="0"/>
              </a:rPr>
              <a:t>Visualizations: </a:t>
            </a:r>
            <a:r>
              <a:rPr lang="en-IN" sz="3200" u="sng" dirty="0">
                <a:solidFill>
                  <a:srgbClr val="92D050"/>
                </a:solidFill>
                <a:effectLst/>
                <a:latin typeface="Bookman Old Style" panose="02050604050505020204" pitchFamily="18" charset="0"/>
                <a:ea typeface="Times New Roman" panose="02020603050405020304" pitchFamily="18" charset="0"/>
              </a:rPr>
              <a:t>Bivariate Analysis</a:t>
            </a:r>
            <a:endParaRPr lang="en-IN" sz="3200" u="sng" dirty="0">
              <a:solidFill>
                <a:srgbClr val="92D050"/>
              </a:solidFill>
              <a:latin typeface="Bookman Old Style" panose="02050604050505020204" pitchFamily="18" charset="0"/>
            </a:endParaRPr>
          </a:p>
        </p:txBody>
      </p:sp>
      <p:sp>
        <p:nvSpPr>
          <p:cNvPr id="14" name="TextBox 13">
            <a:extLst>
              <a:ext uri="{FF2B5EF4-FFF2-40B4-BE49-F238E27FC236}">
                <a16:creationId xmlns:a16="http://schemas.microsoft.com/office/drawing/2014/main" id="{795D9E7F-085F-4A86-938D-BFCCEDAA832F}"/>
              </a:ext>
            </a:extLst>
          </p:cNvPr>
          <p:cNvSpPr txBox="1"/>
          <p:nvPr/>
        </p:nvSpPr>
        <p:spPr>
          <a:xfrm>
            <a:off x="6096000" y="3214396"/>
            <a:ext cx="6026020" cy="3800621"/>
          </a:xfrm>
          <a:prstGeom prst="rect">
            <a:avLst/>
          </a:prstGeom>
          <a:noFill/>
        </p:spPr>
        <p:txBody>
          <a:bodyPr wrap="square">
            <a:spAutoFit/>
          </a:bodyPr>
          <a:lstStyle/>
          <a:p>
            <a:pPr marL="342900" indent="-342900" algn="just">
              <a:buFont typeface="Wingdings" panose="05000000000000000000" pitchFamily="2" charset="2"/>
              <a:buChar char="ü"/>
            </a:pPr>
            <a:r>
              <a:rPr lang="en-US" sz="1800" b="0" i="0" dirty="0">
                <a:effectLst/>
                <a:latin typeface="Century" panose="02040604050505020304" pitchFamily="18" charset="0"/>
              </a:rPr>
              <a:t>The users who have done their median amount of recharge of 1920 (Indonesian Rupiah) in main account over last 30 days have successfully paid their credit amount within 5 days of issuing loan while the users who have done amount recharge of 1036 have failed to pay back the loan within due date.</a:t>
            </a:r>
          </a:p>
          <a:p>
            <a:pPr marL="342900" indent="-342900" algn="just">
              <a:buFont typeface="Wingdings" panose="05000000000000000000" pitchFamily="2" charset="2"/>
              <a:buChar char="ü"/>
            </a:pPr>
            <a:r>
              <a:rPr lang="en-US" sz="1800" b="0" i="0" dirty="0">
                <a:effectLst/>
                <a:latin typeface="Century" panose="02040604050505020304" pitchFamily="18" charset="0"/>
              </a:rPr>
              <a:t>Similar to 30 days data, here also the users who have done their median amount recharge of 1950 in their main account over last 90 days they have paid back their credit amount within 5 days while the users having their median amount 1198 have not paid the loan within 5 days.</a:t>
            </a:r>
          </a:p>
        </p:txBody>
      </p:sp>
      <p:sp>
        <p:nvSpPr>
          <p:cNvPr id="16" name="TextBox 15">
            <a:extLst>
              <a:ext uri="{FF2B5EF4-FFF2-40B4-BE49-F238E27FC236}">
                <a16:creationId xmlns:a16="http://schemas.microsoft.com/office/drawing/2014/main" id="{40BA0234-9F89-4E42-81E0-C4B2CC9311F7}"/>
              </a:ext>
            </a:extLst>
          </p:cNvPr>
          <p:cNvSpPr txBox="1"/>
          <p:nvPr/>
        </p:nvSpPr>
        <p:spPr>
          <a:xfrm>
            <a:off x="141514" y="3135086"/>
            <a:ext cx="5848739" cy="3693319"/>
          </a:xfrm>
          <a:prstGeom prst="rect">
            <a:avLst/>
          </a:prstGeom>
          <a:noFill/>
        </p:spPr>
        <p:txBody>
          <a:bodyPr wrap="square">
            <a:spAutoFit/>
          </a:bodyPr>
          <a:lstStyle/>
          <a:p>
            <a:pPr marL="342900" indent="-342900" algn="just">
              <a:buFont typeface="Wingdings" panose="05000000000000000000" pitchFamily="2" charset="2"/>
              <a:buChar char="Ø"/>
            </a:pPr>
            <a:r>
              <a:rPr lang="en-US" sz="1800" b="0" i="0" dirty="0">
                <a:effectLst/>
                <a:latin typeface="Century" panose="02040604050505020304" pitchFamily="18" charset="0"/>
              </a:rPr>
              <a:t>The users who failed to pay back the loan within 5 days have less amount of recharge in their main account over last 30 days which is around 2000-2400 (in Indonesian Rupiah). And the users who paid back their loan within 5 days, they are recharging their main account more than 8000 (in Indonesian Rupiah) in last 30 days.</a:t>
            </a:r>
          </a:p>
          <a:p>
            <a:pPr marL="342900" indent="-342900" algn="just">
              <a:buFont typeface="Wingdings" panose="05000000000000000000" pitchFamily="2" charset="2"/>
              <a:buChar char="Ø"/>
            </a:pPr>
            <a:r>
              <a:rPr lang="en-US" sz="1800" b="0" i="0" dirty="0">
                <a:effectLst/>
                <a:latin typeface="Century" panose="02040604050505020304" pitchFamily="18" charset="0"/>
              </a:rPr>
              <a:t>The users who have paid their loan amount within 5 days have the total amount of recharge in their main account around 13700 (Indonesian Rupiah) in last 90 days while the defaulters have their total amount of recharge around 3200 (Indonesian Rupiah) over last 90 days.</a:t>
            </a:r>
          </a:p>
        </p:txBody>
      </p:sp>
      <p:pic>
        <p:nvPicPr>
          <p:cNvPr id="2" name="Picture 1">
            <a:extLst>
              <a:ext uri="{FF2B5EF4-FFF2-40B4-BE49-F238E27FC236}">
                <a16:creationId xmlns:a16="http://schemas.microsoft.com/office/drawing/2014/main" id="{3EA1A580-432A-4B56-A05D-1FF65983E6E9}"/>
              </a:ext>
            </a:extLst>
          </p:cNvPr>
          <p:cNvPicPr>
            <a:picLocks noChangeAspect="1"/>
          </p:cNvPicPr>
          <p:nvPr/>
        </p:nvPicPr>
        <p:blipFill>
          <a:blip r:embed="rId2"/>
          <a:stretch>
            <a:fillRect/>
          </a:stretch>
        </p:blipFill>
        <p:spPr>
          <a:xfrm>
            <a:off x="6445897" y="744781"/>
            <a:ext cx="5676123" cy="2322287"/>
          </a:xfrm>
          <a:prstGeom prst="rect">
            <a:avLst/>
          </a:prstGeom>
          <a:solidFill>
            <a:schemeClr val="tx1">
              <a:lumMod val="75000"/>
            </a:schemeClr>
          </a:solidFill>
        </p:spPr>
      </p:pic>
      <p:pic>
        <p:nvPicPr>
          <p:cNvPr id="6146" name="Picture 2">
            <a:extLst>
              <a:ext uri="{FF2B5EF4-FFF2-40B4-BE49-F238E27FC236}">
                <a16:creationId xmlns:a16="http://schemas.microsoft.com/office/drawing/2014/main" id="{B4E05577-E084-46EB-BEA6-35877CDF84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514" y="744781"/>
            <a:ext cx="5954486" cy="2235453"/>
          </a:xfrm>
          <a:prstGeom prst="rect">
            <a:avLst/>
          </a:prstGeom>
          <a:solidFill>
            <a:schemeClr val="tx1">
              <a:lumMod val="75000"/>
            </a:schemeClr>
          </a:solidFill>
        </p:spPr>
      </p:pic>
    </p:spTree>
    <p:extLst>
      <p:ext uri="{BB962C8B-B14F-4D97-AF65-F5344CB8AC3E}">
        <p14:creationId xmlns:p14="http://schemas.microsoft.com/office/powerpoint/2010/main" val="4147984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F48DBA-7490-432A-A106-92848E49BBC8}"/>
              </a:ext>
            </a:extLst>
          </p:cNvPr>
          <p:cNvSpPr txBox="1"/>
          <p:nvPr/>
        </p:nvSpPr>
        <p:spPr>
          <a:xfrm>
            <a:off x="494523" y="1"/>
            <a:ext cx="11290040" cy="584775"/>
          </a:xfrm>
          <a:prstGeom prst="rect">
            <a:avLst/>
          </a:prstGeom>
          <a:noFill/>
        </p:spPr>
        <p:txBody>
          <a:bodyPr wrap="square">
            <a:spAutoFit/>
          </a:bodyPr>
          <a:lstStyle/>
          <a:p>
            <a:pPr algn="ctr"/>
            <a:r>
              <a:rPr lang="en-US" sz="3200" u="sng" dirty="0">
                <a:solidFill>
                  <a:srgbClr val="92D050"/>
                </a:solidFill>
                <a:latin typeface="Bookman Old Style" panose="02050604050505020204" pitchFamily="18" charset="0"/>
              </a:rPr>
              <a:t>Visualizations: </a:t>
            </a:r>
            <a:r>
              <a:rPr lang="en-IN" sz="3200" u="sng" dirty="0">
                <a:solidFill>
                  <a:srgbClr val="92D050"/>
                </a:solidFill>
                <a:effectLst/>
                <a:latin typeface="Bookman Old Style" panose="02050604050505020204" pitchFamily="18" charset="0"/>
                <a:ea typeface="Times New Roman" panose="02020603050405020304" pitchFamily="18" charset="0"/>
              </a:rPr>
              <a:t>Bivariate Analysis</a:t>
            </a:r>
            <a:endParaRPr lang="en-IN" sz="3200" u="sng" dirty="0">
              <a:solidFill>
                <a:srgbClr val="92D050"/>
              </a:solidFill>
              <a:latin typeface="Bookman Old Style" panose="02050604050505020204" pitchFamily="18" charset="0"/>
            </a:endParaRPr>
          </a:p>
        </p:txBody>
      </p:sp>
      <p:sp>
        <p:nvSpPr>
          <p:cNvPr id="10" name="TextBox 9">
            <a:extLst>
              <a:ext uri="{FF2B5EF4-FFF2-40B4-BE49-F238E27FC236}">
                <a16:creationId xmlns:a16="http://schemas.microsoft.com/office/drawing/2014/main" id="{DDC7C7DC-5550-4A44-AD37-310B7D002BF7}"/>
              </a:ext>
            </a:extLst>
          </p:cNvPr>
          <p:cNvSpPr txBox="1"/>
          <p:nvPr/>
        </p:nvSpPr>
        <p:spPr>
          <a:xfrm>
            <a:off x="0" y="429208"/>
            <a:ext cx="6559421" cy="3416320"/>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In 30 days data, the median of main account balance for defaulters are around 4500 (Indonesian Rupiah) which is high compared to non-defaulters. Which means increasing median of main account balance just before recharge in last 30 days at user level, increasing the probability to being defaulter.</a:t>
            </a:r>
          </a:p>
          <a:p>
            <a:pPr marL="285750" indent="-285750" algn="just">
              <a:buFont typeface="Wingdings" panose="05000000000000000000" pitchFamily="2" charset="2"/>
              <a:buChar char="v"/>
            </a:pPr>
            <a:r>
              <a:rPr lang="en-US" b="0" i="0" dirty="0">
                <a:effectLst/>
                <a:latin typeface="Century" panose="02040604050505020304" pitchFamily="18" charset="0"/>
              </a:rPr>
              <a:t>In last 90 days data, the median of main account balance for non-defaulters are around 100 (Indonesian Rupiah) which is high compared to defaulters. Which means increasing median of main account balance just before recharge in last 90 days at user level, increasing the probability of being non-defaulters.</a:t>
            </a:r>
          </a:p>
        </p:txBody>
      </p:sp>
      <p:sp>
        <p:nvSpPr>
          <p:cNvPr id="12" name="TextBox 11">
            <a:extLst>
              <a:ext uri="{FF2B5EF4-FFF2-40B4-BE49-F238E27FC236}">
                <a16:creationId xmlns:a16="http://schemas.microsoft.com/office/drawing/2014/main" id="{1B51327B-24B2-440B-A29B-0D9F8CFD42C4}"/>
              </a:ext>
            </a:extLst>
          </p:cNvPr>
          <p:cNvSpPr txBox="1"/>
          <p:nvPr/>
        </p:nvSpPr>
        <p:spPr>
          <a:xfrm>
            <a:off x="1" y="3750907"/>
            <a:ext cx="6559420" cy="3251288"/>
          </a:xfrm>
          <a:prstGeom prst="rect">
            <a:avLst/>
          </a:prstGeom>
          <a:noFill/>
        </p:spPr>
        <p:txBody>
          <a:bodyPr wrap="square">
            <a:spAutoFit/>
          </a:bodyPr>
          <a:lstStyle/>
          <a:p>
            <a:pPr marL="342900" indent="-342900" algn="just">
              <a:buFont typeface="Wingdings" panose="05000000000000000000" pitchFamily="2" charset="2"/>
              <a:buChar char="Ø"/>
            </a:pPr>
            <a:r>
              <a:rPr lang="en-US" b="0" i="0" dirty="0">
                <a:effectLst/>
                <a:latin typeface="Century" panose="02040604050505020304" pitchFamily="18" charset="0"/>
              </a:rPr>
              <a:t>Defaulters have taken 1 loan in last 30 days that is when a person takes loan amount for 1 time in last 30 days the chances of not paying back the credit amount are higher. And the users who have paid back the loan, they have taken maximum number of 3 loans in last 30 days data.</a:t>
            </a:r>
          </a:p>
          <a:p>
            <a:pPr marL="342900" indent="-342900" algn="just">
              <a:buFont typeface="Wingdings" panose="05000000000000000000" pitchFamily="2" charset="2"/>
              <a:buChar char="Ø"/>
            </a:pPr>
            <a:r>
              <a:rPr lang="en-US" b="0" i="0" dirty="0">
                <a:effectLst/>
                <a:latin typeface="Century" panose="02040604050505020304" pitchFamily="18" charset="0"/>
              </a:rPr>
              <a:t>In 90 days data, the number of loans taken by the defaulters are highly increasing also increasing the probability to being defaulter. Also, the number of loans taken by non-defaulters being decreased in last 90 days when compared to 30 days data.</a:t>
            </a:r>
          </a:p>
        </p:txBody>
      </p:sp>
      <p:pic>
        <p:nvPicPr>
          <p:cNvPr id="7170" name="Picture 2">
            <a:extLst>
              <a:ext uri="{FF2B5EF4-FFF2-40B4-BE49-F238E27FC236}">
                <a16:creationId xmlns:a16="http://schemas.microsoft.com/office/drawing/2014/main" id="{BEF598D1-7152-4A36-ADFE-E1ECAF6285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862" y="1013983"/>
            <a:ext cx="5675138" cy="2428360"/>
          </a:xfrm>
          <a:prstGeom prst="rect">
            <a:avLst/>
          </a:prstGeom>
          <a:solidFill>
            <a:schemeClr val="tx1">
              <a:lumMod val="75000"/>
            </a:schemeClr>
          </a:solidFill>
        </p:spPr>
      </p:pic>
      <p:pic>
        <p:nvPicPr>
          <p:cNvPr id="7172" name="Picture 4">
            <a:extLst>
              <a:ext uri="{FF2B5EF4-FFF2-40B4-BE49-F238E27FC236}">
                <a16:creationId xmlns:a16="http://schemas.microsoft.com/office/drawing/2014/main" id="{33C28E63-5994-4028-A4DC-76423A4241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9421" y="3906474"/>
            <a:ext cx="5632578" cy="2389223"/>
          </a:xfrm>
          <a:prstGeom prst="rect">
            <a:avLst/>
          </a:prstGeom>
          <a:solidFill>
            <a:schemeClr val="tx1">
              <a:lumMod val="75000"/>
            </a:schemeClr>
          </a:solidFill>
        </p:spPr>
      </p:pic>
    </p:spTree>
    <p:extLst>
      <p:ext uri="{BB962C8B-B14F-4D97-AF65-F5344CB8AC3E}">
        <p14:creationId xmlns:p14="http://schemas.microsoft.com/office/powerpoint/2010/main" val="2704518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1931B9-1C1E-4995-9E86-633D14C8386F}"/>
              </a:ext>
            </a:extLst>
          </p:cNvPr>
          <p:cNvSpPr txBox="1"/>
          <p:nvPr/>
        </p:nvSpPr>
        <p:spPr>
          <a:xfrm>
            <a:off x="-127841" y="100319"/>
            <a:ext cx="11336694" cy="584775"/>
          </a:xfrm>
          <a:prstGeom prst="rect">
            <a:avLst/>
          </a:prstGeom>
          <a:noFill/>
        </p:spPr>
        <p:txBody>
          <a:bodyPr wrap="square">
            <a:spAutoFit/>
          </a:bodyPr>
          <a:lstStyle/>
          <a:p>
            <a:pPr algn="ctr"/>
            <a:r>
              <a:rPr lang="en-US" sz="3200" u="sng" dirty="0">
                <a:solidFill>
                  <a:srgbClr val="92D050"/>
                </a:solidFill>
                <a:latin typeface="Bookman Old Style" panose="02050604050505020204" pitchFamily="18" charset="0"/>
              </a:rPr>
              <a:t>Visualizations: </a:t>
            </a:r>
            <a:r>
              <a:rPr lang="en-IN" sz="3200" u="sng" dirty="0">
                <a:solidFill>
                  <a:srgbClr val="92D050"/>
                </a:solidFill>
                <a:effectLst/>
                <a:latin typeface="Bookman Old Style" panose="02050604050505020204" pitchFamily="18" charset="0"/>
                <a:ea typeface="Times New Roman" panose="02020603050405020304" pitchFamily="18" charset="0"/>
              </a:rPr>
              <a:t>Bivariate Analysis</a:t>
            </a:r>
            <a:endParaRPr lang="en-IN" sz="3200" u="sng" dirty="0">
              <a:solidFill>
                <a:srgbClr val="92D050"/>
              </a:solidFill>
              <a:latin typeface="Bookman Old Style" panose="02050604050505020204" pitchFamily="18" charset="0"/>
            </a:endParaRPr>
          </a:p>
        </p:txBody>
      </p:sp>
      <p:sp>
        <p:nvSpPr>
          <p:cNvPr id="7" name="TextBox 6">
            <a:extLst>
              <a:ext uri="{FF2B5EF4-FFF2-40B4-BE49-F238E27FC236}">
                <a16:creationId xmlns:a16="http://schemas.microsoft.com/office/drawing/2014/main" id="{7DB0AE0C-48E9-4406-B8AB-FF62EC60FB4C}"/>
              </a:ext>
            </a:extLst>
          </p:cNvPr>
          <p:cNvSpPr txBox="1"/>
          <p:nvPr/>
        </p:nvSpPr>
        <p:spPr>
          <a:xfrm>
            <a:off x="0" y="3648269"/>
            <a:ext cx="6095999" cy="3139321"/>
          </a:xfrm>
          <a:prstGeom prst="rect">
            <a:avLst/>
          </a:prstGeom>
          <a:noFill/>
        </p:spPr>
        <p:txBody>
          <a:bodyPr wrap="square">
            <a:spAutoFit/>
          </a:bodyPr>
          <a:lstStyle/>
          <a:p>
            <a:pPr marL="285750" indent="-285750" algn="just">
              <a:buFont typeface="Wingdings" panose="05000000000000000000" pitchFamily="2" charset="2"/>
              <a:buChar char="ü"/>
            </a:pPr>
            <a:r>
              <a:rPr lang="en-US" b="0" i="0" dirty="0">
                <a:effectLst/>
                <a:latin typeface="Century" panose="02040604050505020304" pitchFamily="18" charset="0"/>
              </a:rPr>
              <a:t>The total amount of loans taken by the defaulters in last 30 days are in the range of 7.5-10 while the non-defaulters have taken up to 20 loans in last 30 days.</a:t>
            </a:r>
          </a:p>
          <a:p>
            <a:pPr marL="285750" indent="-285750" algn="just">
              <a:buFont typeface="Wingdings" panose="05000000000000000000" pitchFamily="2" charset="2"/>
              <a:buChar char="ü"/>
            </a:pPr>
            <a:r>
              <a:rPr lang="en-US" b="0" i="0" dirty="0">
                <a:effectLst/>
                <a:latin typeface="Century" panose="02040604050505020304" pitchFamily="18" charset="0"/>
              </a:rPr>
              <a:t>The total amount of loans taken by the defaulters in last 90 days are up to 10 and the non- defaulters have taken total amount of loans up to 26 in last 90 days.</a:t>
            </a:r>
          </a:p>
          <a:p>
            <a:pPr marL="285750" indent="-285750" algn="just">
              <a:buFont typeface="Wingdings" panose="05000000000000000000" pitchFamily="2" charset="2"/>
              <a:buChar char="ü"/>
            </a:pPr>
            <a:r>
              <a:rPr lang="en-US" b="0" i="0" dirty="0">
                <a:effectLst/>
                <a:latin typeface="Century" panose="02040604050505020304" pitchFamily="18" charset="0"/>
              </a:rPr>
              <a:t>So, from the above plot we can conclude that when the total number of loans taken by the users in last 90 days is below 10, then the chances of not paying back the loan amount are high.</a:t>
            </a:r>
          </a:p>
        </p:txBody>
      </p:sp>
      <p:sp>
        <p:nvSpPr>
          <p:cNvPr id="9" name="TextBox 8">
            <a:extLst>
              <a:ext uri="{FF2B5EF4-FFF2-40B4-BE49-F238E27FC236}">
                <a16:creationId xmlns:a16="http://schemas.microsoft.com/office/drawing/2014/main" id="{D8B2FE15-AD5B-4BF8-A9CE-39A4E341A5AE}"/>
              </a:ext>
            </a:extLst>
          </p:cNvPr>
          <p:cNvSpPr txBox="1"/>
          <p:nvPr/>
        </p:nvSpPr>
        <p:spPr>
          <a:xfrm>
            <a:off x="6095999" y="3648269"/>
            <a:ext cx="6015135" cy="2308324"/>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The maximum amount of loan taken by the user in last 30 days and 90 days are almost same. The maximum amount of loan taken by the defaulters and non-defaulters are up to 6 and 7 respectively in last 30 and 90 days.</a:t>
            </a:r>
          </a:p>
          <a:p>
            <a:pPr marL="285750" indent="-285750" algn="just">
              <a:buFont typeface="Wingdings" panose="05000000000000000000" pitchFamily="2" charset="2"/>
              <a:buChar char="v"/>
            </a:pPr>
            <a:r>
              <a:rPr lang="en-US" b="0" i="0" dirty="0">
                <a:effectLst/>
                <a:latin typeface="Century" panose="02040604050505020304" pitchFamily="18" charset="0"/>
              </a:rPr>
              <a:t>So from the plot we can say that whenever the user takes the maximum loan amount of 6, then only some users may not pay back the loan amount.</a:t>
            </a:r>
          </a:p>
        </p:txBody>
      </p:sp>
      <p:pic>
        <p:nvPicPr>
          <p:cNvPr id="8204" name="Picture 12">
            <a:extLst>
              <a:ext uri="{FF2B5EF4-FFF2-40B4-BE49-F238E27FC236}">
                <a16:creationId xmlns:a16="http://schemas.microsoft.com/office/drawing/2014/main" id="{E0DC57A4-7A36-4584-81D9-279CE813E8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3352" y="901408"/>
            <a:ext cx="5657781" cy="2644432"/>
          </a:xfrm>
          <a:prstGeom prst="rect">
            <a:avLst/>
          </a:prstGeom>
          <a:solidFill>
            <a:schemeClr val="tx1">
              <a:lumMod val="75000"/>
            </a:schemeClr>
          </a:solidFill>
        </p:spPr>
      </p:pic>
      <p:pic>
        <p:nvPicPr>
          <p:cNvPr id="2" name="Picture 1">
            <a:extLst>
              <a:ext uri="{FF2B5EF4-FFF2-40B4-BE49-F238E27FC236}">
                <a16:creationId xmlns:a16="http://schemas.microsoft.com/office/drawing/2014/main" id="{ABE58676-F6B4-40DF-811B-8BCABE2886C2}"/>
              </a:ext>
            </a:extLst>
          </p:cNvPr>
          <p:cNvPicPr>
            <a:picLocks noChangeAspect="1"/>
          </p:cNvPicPr>
          <p:nvPr/>
        </p:nvPicPr>
        <p:blipFill>
          <a:blip r:embed="rId3"/>
          <a:stretch>
            <a:fillRect/>
          </a:stretch>
        </p:blipFill>
        <p:spPr>
          <a:xfrm>
            <a:off x="438218" y="876237"/>
            <a:ext cx="5657781" cy="2669603"/>
          </a:xfrm>
          <a:prstGeom prst="rect">
            <a:avLst/>
          </a:prstGeom>
          <a:solidFill>
            <a:schemeClr val="tx1">
              <a:lumMod val="75000"/>
            </a:schemeClr>
          </a:solidFill>
        </p:spPr>
      </p:pic>
    </p:spTree>
    <p:extLst>
      <p:ext uri="{BB962C8B-B14F-4D97-AF65-F5344CB8AC3E}">
        <p14:creationId xmlns:p14="http://schemas.microsoft.com/office/powerpoint/2010/main" val="2277605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061EE3-9A17-4B10-B4BA-DE3DC6587DB2}"/>
              </a:ext>
            </a:extLst>
          </p:cNvPr>
          <p:cNvSpPr txBox="1"/>
          <p:nvPr/>
        </p:nvSpPr>
        <p:spPr>
          <a:xfrm>
            <a:off x="438539" y="121298"/>
            <a:ext cx="11364685" cy="584775"/>
          </a:xfrm>
          <a:prstGeom prst="rect">
            <a:avLst/>
          </a:prstGeom>
          <a:noFill/>
        </p:spPr>
        <p:txBody>
          <a:bodyPr wrap="square">
            <a:spAutoFit/>
          </a:bodyPr>
          <a:lstStyle/>
          <a:p>
            <a:pPr algn="ctr"/>
            <a:r>
              <a:rPr lang="en-US" sz="3200" u="sng" dirty="0">
                <a:solidFill>
                  <a:srgbClr val="002060"/>
                </a:solidFill>
                <a:latin typeface="Bookman Old Style" panose="02050604050505020204" pitchFamily="18" charset="0"/>
              </a:rPr>
              <a:t>Visualizations: </a:t>
            </a:r>
            <a:r>
              <a:rPr lang="en-IN" sz="32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200" u="sng" dirty="0">
              <a:solidFill>
                <a:srgbClr val="002060"/>
              </a:solidFill>
              <a:latin typeface="Bookman Old Style" panose="02050604050505020204" pitchFamily="18" charset="0"/>
            </a:endParaRPr>
          </a:p>
        </p:txBody>
      </p:sp>
      <p:sp>
        <p:nvSpPr>
          <p:cNvPr id="8" name="TextBox 7">
            <a:extLst>
              <a:ext uri="{FF2B5EF4-FFF2-40B4-BE49-F238E27FC236}">
                <a16:creationId xmlns:a16="http://schemas.microsoft.com/office/drawing/2014/main" id="{FDC8F162-4AE4-48F7-9B2A-5A279E7AEE48}"/>
              </a:ext>
            </a:extLst>
          </p:cNvPr>
          <p:cNvSpPr txBox="1"/>
          <p:nvPr/>
        </p:nvSpPr>
        <p:spPr>
          <a:xfrm>
            <a:off x="66093" y="706073"/>
            <a:ext cx="5103065" cy="3416320"/>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The defaulters are paying back their loan in an average of 2-2.5 days and the non-defaulters are paying back their loan in an average of 3 days over last 30 days.</a:t>
            </a:r>
          </a:p>
          <a:p>
            <a:pPr marL="285750" indent="-285750" algn="just">
              <a:buFont typeface="Wingdings" panose="05000000000000000000" pitchFamily="2" charset="2"/>
              <a:buChar char="v"/>
            </a:pPr>
            <a:r>
              <a:rPr lang="en-US" b="0" i="0" dirty="0">
                <a:effectLst/>
                <a:latin typeface="Century" panose="02040604050505020304" pitchFamily="18" charset="0"/>
              </a:rPr>
              <a:t>The defaulters in last 90 days, are paying back their loan in an average of 3 days and non-defaulters are paying back their loan in 4-5 days over last 90 days.</a:t>
            </a:r>
          </a:p>
          <a:p>
            <a:pPr marL="285750" indent="-285750" algn="just">
              <a:buFont typeface="Wingdings" panose="05000000000000000000" pitchFamily="2" charset="2"/>
              <a:buChar char="v"/>
            </a:pPr>
            <a:r>
              <a:rPr lang="en-US" b="0" i="0" dirty="0">
                <a:effectLst/>
                <a:latin typeface="Century" panose="02040604050505020304" pitchFamily="18" charset="0"/>
              </a:rPr>
              <a:t>It is seen from the plot that when an average payback time is below 3 days over last 30 &amp; 90 days, then defaulters' rate is high.</a:t>
            </a:r>
          </a:p>
        </p:txBody>
      </p:sp>
      <p:sp>
        <p:nvSpPr>
          <p:cNvPr id="11" name="TextBox 10">
            <a:extLst>
              <a:ext uri="{FF2B5EF4-FFF2-40B4-BE49-F238E27FC236}">
                <a16:creationId xmlns:a16="http://schemas.microsoft.com/office/drawing/2014/main" id="{CC030AA5-9191-4C41-97DA-FB5FF2F81DCF}"/>
              </a:ext>
            </a:extLst>
          </p:cNvPr>
          <p:cNvSpPr txBox="1"/>
          <p:nvPr/>
        </p:nvSpPr>
        <p:spPr>
          <a:xfrm>
            <a:off x="66093" y="4777273"/>
            <a:ext cx="5103064" cy="923330"/>
          </a:xfrm>
          <a:prstGeom prst="rect">
            <a:avLst/>
          </a:prstGeom>
          <a:noFill/>
        </p:spPr>
        <p:txBody>
          <a:bodyPr wrap="square">
            <a:spAutoFit/>
          </a:bodyPr>
          <a:lstStyle/>
          <a:p>
            <a:pPr marL="285750" indent="-285750" algn="just">
              <a:buFont typeface="Wingdings" panose="05000000000000000000" pitchFamily="2" charset="2"/>
              <a:buChar char="q"/>
            </a:pPr>
            <a:r>
              <a:rPr lang="en-US" b="0" i="0" dirty="0">
                <a:effectLst/>
                <a:latin typeface="Century" panose="02040604050505020304" pitchFamily="18" charset="0"/>
              </a:rPr>
              <a:t>The users who have taken loans in the month of august, they seem paying back their loan within 5 days.</a:t>
            </a:r>
          </a:p>
        </p:txBody>
      </p:sp>
      <p:pic>
        <p:nvPicPr>
          <p:cNvPr id="9218" name="Picture 2">
            <a:extLst>
              <a:ext uri="{FF2B5EF4-FFF2-40B4-BE49-F238E27FC236}">
                <a16:creationId xmlns:a16="http://schemas.microsoft.com/office/drawing/2014/main" id="{CE390547-8CF7-4153-97E1-A9629598E1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3034" y="706073"/>
            <a:ext cx="6130427" cy="2722927"/>
          </a:xfrm>
          <a:prstGeom prst="rect">
            <a:avLst/>
          </a:prstGeom>
          <a:solidFill>
            <a:schemeClr val="tx1">
              <a:lumMod val="75000"/>
            </a:schemeClr>
          </a:solidFill>
        </p:spPr>
      </p:pic>
      <p:pic>
        <p:nvPicPr>
          <p:cNvPr id="9220" name="Picture 4">
            <a:extLst>
              <a:ext uri="{FF2B5EF4-FFF2-40B4-BE49-F238E27FC236}">
                <a16:creationId xmlns:a16="http://schemas.microsoft.com/office/drawing/2014/main" id="{58F51AF4-DDB0-47C7-B1C9-3EA2C34B66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3034" y="3798012"/>
            <a:ext cx="6180190" cy="2938689"/>
          </a:xfrm>
          <a:prstGeom prst="rect">
            <a:avLst/>
          </a:prstGeom>
          <a:solidFill>
            <a:schemeClr val="tx1">
              <a:lumMod val="75000"/>
            </a:schemeClr>
          </a:solidFill>
        </p:spPr>
      </p:pic>
    </p:spTree>
    <p:extLst>
      <p:ext uri="{BB962C8B-B14F-4D97-AF65-F5344CB8AC3E}">
        <p14:creationId xmlns:p14="http://schemas.microsoft.com/office/powerpoint/2010/main" val="2882278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6A85C9C-9B2B-411E-B407-3E9DBAC0DE88}"/>
              </a:ext>
            </a:extLst>
          </p:cNvPr>
          <p:cNvSpPr txBox="1"/>
          <p:nvPr/>
        </p:nvSpPr>
        <p:spPr>
          <a:xfrm>
            <a:off x="633919" y="301557"/>
            <a:ext cx="10924162" cy="707886"/>
          </a:xfrm>
          <a:prstGeom prst="rect">
            <a:avLst/>
          </a:prstGeom>
          <a:noFill/>
        </p:spPr>
        <p:txBody>
          <a:bodyPr wrap="square" rtlCol="0">
            <a:spAutoFit/>
          </a:bodyPr>
          <a:lstStyle/>
          <a:p>
            <a:r>
              <a:rPr lang="en-US" sz="4000" dirty="0">
                <a:ln w="0"/>
                <a:solidFill>
                  <a:srgbClr val="92D050"/>
                </a:solidFill>
                <a:effectLst>
                  <a:reflection blurRad="6350" stA="53000" endA="300" endPos="35500" dir="5400000" sy="-90000" algn="bl" rotWithShape="0"/>
                </a:effectLst>
                <a:latin typeface="Bookman Old Style" panose="02050604050505020204" pitchFamily="18" charset="0"/>
              </a:rPr>
              <a:t>Agenda</a:t>
            </a:r>
            <a:endParaRPr lang="en-IN" sz="4000" dirty="0">
              <a:ln w="0"/>
              <a:solidFill>
                <a:srgbClr val="92D050"/>
              </a:solidFill>
              <a:effectLst>
                <a:reflection blurRad="6350" stA="53000" endA="300" endPos="35500" dir="5400000" sy="-90000" algn="bl" rotWithShape="0"/>
              </a:effectLst>
              <a:latin typeface="Bookman Old Style" panose="02050604050505020204" pitchFamily="18" charset="0"/>
            </a:endParaRPr>
          </a:p>
        </p:txBody>
      </p:sp>
      <p:sp>
        <p:nvSpPr>
          <p:cNvPr id="4" name="TextBox 3">
            <a:extLst>
              <a:ext uri="{FF2B5EF4-FFF2-40B4-BE49-F238E27FC236}">
                <a16:creationId xmlns:a16="http://schemas.microsoft.com/office/drawing/2014/main" id="{1D69BC16-2377-431A-A8AD-94A3F32FD7C6}"/>
              </a:ext>
            </a:extLst>
          </p:cNvPr>
          <p:cNvSpPr txBox="1"/>
          <p:nvPr/>
        </p:nvSpPr>
        <p:spPr>
          <a:xfrm>
            <a:off x="961053" y="1305342"/>
            <a:ext cx="8185279" cy="4708981"/>
          </a:xfrm>
          <a:prstGeom prst="rect">
            <a:avLst/>
          </a:prstGeom>
          <a:noFill/>
        </p:spPr>
        <p:txBody>
          <a:bodyPr wrap="square">
            <a:spAutoFit/>
          </a:bodyPr>
          <a:lstStyle/>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Introduction</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Statement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Understanding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What Is Microcredit Loan?</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Benefits of Microfinance Institutions and Microcredit Loans </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&amp; Model Building Flowchart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Exploratory Data Analysis Steps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Visualizations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Steps Done</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Assumptions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Model Building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Hyper Parameter Tuning and Crating Final Model</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ROC-AUC Curve </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Saving the model and prediction results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Conclusion</a:t>
            </a:r>
          </a:p>
        </p:txBody>
      </p:sp>
    </p:spTree>
    <p:extLst>
      <p:ext uri="{BB962C8B-B14F-4D97-AF65-F5344CB8AC3E}">
        <p14:creationId xmlns:p14="http://schemas.microsoft.com/office/powerpoint/2010/main" val="1261957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F499A1-E8B0-4675-9EB5-F3E2DE70E79A}"/>
              </a:ext>
            </a:extLst>
          </p:cNvPr>
          <p:cNvSpPr txBox="1"/>
          <p:nvPr/>
        </p:nvSpPr>
        <p:spPr>
          <a:xfrm>
            <a:off x="523783" y="257452"/>
            <a:ext cx="11221374" cy="584775"/>
          </a:xfrm>
          <a:prstGeom prst="rect">
            <a:avLst/>
          </a:prstGeom>
          <a:noFill/>
        </p:spPr>
        <p:txBody>
          <a:bodyPr wrap="square">
            <a:spAutoFit/>
          </a:bodyPr>
          <a:lstStyle/>
          <a:p>
            <a:pPr lvl="3"/>
            <a:r>
              <a:rPr lang="en-US" sz="3200" u="sng" dirty="0">
                <a:solidFill>
                  <a:srgbClr val="92D050"/>
                </a:solidFill>
                <a:latin typeface="Bookman Old Style" panose="02050604050505020204" pitchFamily="18" charset="0"/>
              </a:rPr>
              <a:t>Identifying the outliers using box plot</a:t>
            </a:r>
            <a:endParaRPr lang="en-IN" sz="3200" u="sng" dirty="0">
              <a:solidFill>
                <a:srgbClr val="92D050"/>
              </a:solidFill>
              <a:latin typeface="Bookman Old Style" panose="02050604050505020204" pitchFamily="18" charset="0"/>
            </a:endParaRPr>
          </a:p>
        </p:txBody>
      </p:sp>
      <p:sp>
        <p:nvSpPr>
          <p:cNvPr id="6" name="TextBox 5">
            <a:extLst>
              <a:ext uri="{FF2B5EF4-FFF2-40B4-BE49-F238E27FC236}">
                <a16:creationId xmlns:a16="http://schemas.microsoft.com/office/drawing/2014/main" id="{833AEE86-E731-40A7-871A-7B0BF8FE22D3}"/>
              </a:ext>
            </a:extLst>
          </p:cNvPr>
          <p:cNvSpPr txBox="1"/>
          <p:nvPr/>
        </p:nvSpPr>
        <p:spPr>
          <a:xfrm>
            <a:off x="6096000" y="1145218"/>
            <a:ext cx="5790136" cy="5355312"/>
          </a:xfrm>
          <a:prstGeom prst="rect">
            <a:avLst/>
          </a:prstGeom>
          <a:noFill/>
        </p:spPr>
        <p:txBody>
          <a:bodyPr wrap="square">
            <a:spAutoFit/>
          </a:bodyPr>
          <a:lstStyle/>
          <a:p>
            <a:pPr marL="285750" indent="-285750" algn="just">
              <a:buFont typeface="Wingdings" panose="05000000000000000000" pitchFamily="2" charset="2"/>
              <a:buChar char="ü"/>
            </a:pPr>
            <a:r>
              <a:rPr lang="en-US" b="0" i="0" dirty="0">
                <a:effectLst/>
                <a:latin typeface="Century" panose="02040604050505020304" pitchFamily="18" charset="0"/>
              </a:rPr>
              <a:t>A box plot is used to summarize data sets by using the box and whisker plot method. This function helps to understand the data summary properly. Box plots can be very useful when we want to know how the data is distributed and spread. Three types of quartiles are used in the box plot to plot the data. These values include the median, maximum, minimum, upper-quartile, and lower-quartile statistical values. A box plot summarizes this data in the 25</a:t>
            </a:r>
            <a:r>
              <a:rPr lang="en-US" b="0" i="0" baseline="30000" dirty="0">
                <a:effectLst/>
                <a:latin typeface="Century" panose="02040604050505020304" pitchFamily="18" charset="0"/>
              </a:rPr>
              <a:t>th</a:t>
            </a:r>
            <a:r>
              <a:rPr lang="en-US" b="0" i="0" dirty="0">
                <a:effectLst/>
                <a:latin typeface="Century" panose="02040604050505020304" pitchFamily="18" charset="0"/>
              </a:rPr>
              <a:t>, 50</a:t>
            </a:r>
            <a:r>
              <a:rPr lang="en-US" b="0" i="0" baseline="30000" dirty="0">
                <a:effectLst/>
                <a:latin typeface="Century" panose="02040604050505020304" pitchFamily="18" charset="0"/>
              </a:rPr>
              <a:t>th</a:t>
            </a:r>
            <a:r>
              <a:rPr lang="en-US" b="0" i="0" dirty="0">
                <a:effectLst/>
                <a:latin typeface="Century" panose="02040604050505020304" pitchFamily="18" charset="0"/>
              </a:rPr>
              <a:t>, and 75</a:t>
            </a:r>
            <a:r>
              <a:rPr lang="en-US" b="0" i="0" baseline="30000" dirty="0">
                <a:effectLst/>
                <a:latin typeface="Century" panose="02040604050505020304" pitchFamily="18" charset="0"/>
              </a:rPr>
              <a:t>th</a:t>
            </a:r>
            <a:r>
              <a:rPr lang="en-US" b="0" i="0" dirty="0">
                <a:effectLst/>
                <a:latin typeface="Century" panose="02040604050505020304" pitchFamily="18" charset="0"/>
              </a:rPr>
              <a:t> percentiles.</a:t>
            </a:r>
          </a:p>
          <a:p>
            <a:endParaRPr lang="en-US" dirty="0">
              <a:latin typeface="Helvetica Neue"/>
            </a:endParaRPr>
          </a:p>
          <a:p>
            <a:pPr marL="285750" indent="-285750" algn="just">
              <a:buFont typeface="Wingdings" panose="05000000000000000000" pitchFamily="2" charset="2"/>
              <a:buChar char="ü"/>
            </a:pPr>
            <a:r>
              <a:rPr lang="en-US" b="0" i="0" dirty="0">
                <a:effectLst/>
                <a:latin typeface="Century" panose="02040604050505020304" pitchFamily="18" charset="0"/>
              </a:rPr>
              <a:t>From the box plot we can notice the outliers present in all the features except Day and Month columns. </a:t>
            </a:r>
            <a:r>
              <a:rPr lang="en-US" dirty="0">
                <a:latin typeface="Century" panose="02040604050505020304" pitchFamily="18" charset="0"/>
              </a:rPr>
              <a:t>I have r</a:t>
            </a:r>
            <a:r>
              <a:rPr lang="en-US" b="0" i="0" dirty="0">
                <a:effectLst/>
                <a:latin typeface="Century" panose="02040604050505020304" pitchFamily="18" charset="0"/>
              </a:rPr>
              <a:t>emoved the outliers in these columns using percentile method except Day, Month and label. Since label is our target columns we should not loose any data by removing outliers in this column.</a:t>
            </a:r>
            <a:endParaRPr lang="en-IN" dirty="0">
              <a:latin typeface="Century" panose="02040604050505020304" pitchFamily="18" charset="0"/>
            </a:endParaRPr>
          </a:p>
        </p:txBody>
      </p:sp>
      <p:pic>
        <p:nvPicPr>
          <p:cNvPr id="10242" name="Picture 2">
            <a:extLst>
              <a:ext uri="{FF2B5EF4-FFF2-40B4-BE49-F238E27FC236}">
                <a16:creationId xmlns:a16="http://schemas.microsoft.com/office/drawing/2014/main" id="{59E418B9-F785-46B3-AED2-BA6E730D25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70" y="987972"/>
            <a:ext cx="6096000" cy="5580994"/>
          </a:xfrm>
          <a:prstGeom prst="rect">
            <a:avLst/>
          </a:prstGeom>
          <a:gradFill>
            <a:gsLst>
              <a:gs pos="0">
                <a:schemeClr val="bg1">
                  <a:tint val="94000"/>
                  <a:satMod val="80000"/>
                  <a:lumMod val="106000"/>
                </a:schemeClr>
              </a:gs>
              <a:gs pos="100000">
                <a:schemeClr val="bg1">
                  <a:shade val="80000"/>
                </a:schemeClr>
              </a:gs>
            </a:gsLst>
            <a:path path="circle">
              <a:fillToRect l="43000" r="43000" b="100000"/>
            </a:path>
          </a:gradFill>
        </p:spPr>
      </p:pic>
    </p:spTree>
    <p:extLst>
      <p:ext uri="{BB962C8B-B14F-4D97-AF65-F5344CB8AC3E}">
        <p14:creationId xmlns:p14="http://schemas.microsoft.com/office/powerpoint/2010/main" val="1901968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E1445D-B41D-4AF7-B2E4-A10A3235F93C}"/>
              </a:ext>
            </a:extLst>
          </p:cNvPr>
          <p:cNvSpPr txBox="1"/>
          <p:nvPr/>
        </p:nvSpPr>
        <p:spPr>
          <a:xfrm>
            <a:off x="372862" y="6187736"/>
            <a:ext cx="11585359" cy="646331"/>
          </a:xfrm>
          <a:prstGeom prst="rect">
            <a:avLst/>
          </a:prstGeom>
          <a:noFill/>
        </p:spPr>
        <p:txBody>
          <a:bodyPr wrap="square" rtlCol="0">
            <a:spAutoFit/>
          </a:bodyPr>
          <a:lstStyle/>
          <a:p>
            <a:pPr algn="just"/>
            <a:r>
              <a:rPr lang="en-US" dirty="0">
                <a:latin typeface="Century" panose="02040604050505020304" pitchFamily="18" charset="0"/>
              </a:rPr>
              <a:t>This is the data after removing outliers and skewness using percentile method and power transformations methods respectively. The data looks almost normal and outliers level also reduced.</a:t>
            </a:r>
            <a:endParaRPr lang="en-IN" dirty="0">
              <a:latin typeface="Century" panose="02040604050505020304" pitchFamily="18" charset="0"/>
            </a:endParaRPr>
          </a:p>
        </p:txBody>
      </p:sp>
      <p:sp>
        <p:nvSpPr>
          <p:cNvPr id="3" name="TextBox 2">
            <a:extLst>
              <a:ext uri="{FF2B5EF4-FFF2-40B4-BE49-F238E27FC236}">
                <a16:creationId xmlns:a16="http://schemas.microsoft.com/office/drawing/2014/main" id="{E961B370-155F-4C3A-8470-7DEC7D8116F9}"/>
              </a:ext>
            </a:extLst>
          </p:cNvPr>
          <p:cNvSpPr txBox="1"/>
          <p:nvPr/>
        </p:nvSpPr>
        <p:spPr>
          <a:xfrm>
            <a:off x="1101011" y="0"/>
            <a:ext cx="10431625" cy="584775"/>
          </a:xfrm>
          <a:prstGeom prst="rect">
            <a:avLst/>
          </a:prstGeom>
          <a:noFill/>
        </p:spPr>
        <p:txBody>
          <a:bodyPr wrap="square" rtlCol="0">
            <a:spAutoFit/>
          </a:bodyPr>
          <a:lstStyle/>
          <a:p>
            <a:pPr algn="ctr"/>
            <a:r>
              <a:rPr lang="en-US" sz="3200" u="sng" dirty="0">
                <a:solidFill>
                  <a:srgbClr val="92D050"/>
                </a:solidFill>
                <a:latin typeface="Bookman Old Style" panose="02050604050505020204" pitchFamily="18" charset="0"/>
              </a:rPr>
              <a:t>Data After Removing Skewness and Outliers</a:t>
            </a:r>
            <a:endParaRPr lang="en-IN" sz="3200" u="sng" dirty="0">
              <a:solidFill>
                <a:srgbClr val="92D050"/>
              </a:solidFill>
              <a:latin typeface="Bookman Old Style" panose="02050604050505020204" pitchFamily="18" charset="0"/>
            </a:endParaRPr>
          </a:p>
        </p:txBody>
      </p:sp>
      <p:pic>
        <p:nvPicPr>
          <p:cNvPr id="11266" name="Picture 2">
            <a:extLst>
              <a:ext uri="{FF2B5EF4-FFF2-40B4-BE49-F238E27FC236}">
                <a16:creationId xmlns:a16="http://schemas.microsoft.com/office/drawing/2014/main" id="{4B36DAEA-BEFB-4BC5-AACE-189B8707AA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821" y="662472"/>
            <a:ext cx="5912324" cy="5370465"/>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6BC6BCEB-BF1C-49F1-94DC-FC64DAD4D3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2593" y="662472"/>
            <a:ext cx="5402262" cy="5370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55933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05E9A8-D5F9-43B1-BF61-19E1E9845D15}"/>
              </a:ext>
            </a:extLst>
          </p:cNvPr>
          <p:cNvSpPr txBox="1"/>
          <p:nvPr/>
        </p:nvSpPr>
        <p:spPr>
          <a:xfrm>
            <a:off x="10509" y="173397"/>
            <a:ext cx="11084768" cy="584775"/>
          </a:xfrm>
          <a:prstGeom prst="rect">
            <a:avLst/>
          </a:prstGeom>
          <a:noFill/>
        </p:spPr>
        <p:txBody>
          <a:bodyPr wrap="square">
            <a:spAutoFit/>
          </a:bodyPr>
          <a:lstStyle/>
          <a:p>
            <a:pPr algn="ctr"/>
            <a:r>
              <a:rPr lang="en-US" sz="3200" dirty="0">
                <a:solidFill>
                  <a:srgbClr val="92D050"/>
                </a:solidFill>
                <a:latin typeface="Bookman Old Style" panose="02050604050505020204" pitchFamily="18" charset="0"/>
              </a:rPr>
              <a:t>Correlation Between Features and Label</a:t>
            </a:r>
            <a:endParaRPr lang="en-IN" sz="3200" dirty="0">
              <a:solidFill>
                <a:srgbClr val="92D050"/>
              </a:solidFill>
              <a:latin typeface="Bookman Old Style" panose="02050604050505020204" pitchFamily="18" charset="0"/>
            </a:endParaRPr>
          </a:p>
        </p:txBody>
      </p:sp>
      <p:sp>
        <p:nvSpPr>
          <p:cNvPr id="7" name="TextBox 6">
            <a:extLst>
              <a:ext uri="{FF2B5EF4-FFF2-40B4-BE49-F238E27FC236}">
                <a16:creationId xmlns:a16="http://schemas.microsoft.com/office/drawing/2014/main" id="{DF9394AB-6AD6-4D8A-8CEE-CCE2FBF79BF9}"/>
              </a:ext>
            </a:extLst>
          </p:cNvPr>
          <p:cNvSpPr txBox="1"/>
          <p:nvPr/>
        </p:nvSpPr>
        <p:spPr>
          <a:xfrm>
            <a:off x="628261" y="5492727"/>
            <a:ext cx="10935478" cy="1200329"/>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From the bar plot we can clearly observe the positive correlation between the label and features. Here  Total amount of recharge in main account over last 30 days is highly correlated with label compared to other features and the column Day is less correlated with the label compared to others .</a:t>
            </a:r>
            <a:endParaRPr lang="en-IN" dirty="0">
              <a:latin typeface="Century" panose="02040604050505020304" pitchFamily="18" charset="0"/>
            </a:endParaRPr>
          </a:p>
        </p:txBody>
      </p:sp>
      <p:pic>
        <p:nvPicPr>
          <p:cNvPr id="12290" name="Picture 2">
            <a:extLst>
              <a:ext uri="{FF2B5EF4-FFF2-40B4-BE49-F238E27FC236}">
                <a16:creationId xmlns:a16="http://schemas.microsoft.com/office/drawing/2014/main" id="{57325065-D5DA-432D-B3EC-0D6E9D011A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4512" y="966900"/>
            <a:ext cx="8737874" cy="4343400"/>
          </a:xfrm>
          <a:prstGeom prst="rect">
            <a:avLst/>
          </a:prstGeom>
          <a:solidFill>
            <a:schemeClr val="tx1">
              <a:lumMod val="75000"/>
            </a:schemeClr>
          </a:solidFill>
        </p:spPr>
      </p:pic>
    </p:spTree>
    <p:extLst>
      <p:ext uri="{BB962C8B-B14F-4D97-AF65-F5344CB8AC3E}">
        <p14:creationId xmlns:p14="http://schemas.microsoft.com/office/powerpoint/2010/main" val="32236164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3EFFD7-8155-4574-80D6-358FA8C642A8}"/>
              </a:ext>
            </a:extLst>
          </p:cNvPr>
          <p:cNvSpPr txBox="1"/>
          <p:nvPr/>
        </p:nvSpPr>
        <p:spPr>
          <a:xfrm>
            <a:off x="780661" y="373224"/>
            <a:ext cx="10630678" cy="584775"/>
          </a:xfrm>
          <a:prstGeom prst="rect">
            <a:avLst/>
          </a:prstGeom>
          <a:noFill/>
        </p:spPr>
        <p:txBody>
          <a:bodyPr wrap="square" rtlCol="0">
            <a:spAutoFit/>
          </a:bodyPr>
          <a:lstStyle/>
          <a:p>
            <a:r>
              <a:rPr lang="en-US" sz="3200" u="sng" dirty="0">
                <a:solidFill>
                  <a:srgbClr val="92D050"/>
                </a:solidFill>
                <a:latin typeface="Bookman Old Style" panose="02050604050505020204" pitchFamily="18" charset="0"/>
              </a:rPr>
              <a:t>Data Balancing</a:t>
            </a:r>
            <a:endParaRPr lang="en-IN" sz="3200" u="sng" dirty="0">
              <a:solidFill>
                <a:srgbClr val="92D050"/>
              </a:solidFill>
              <a:latin typeface="Bookman Old Style" panose="02050604050505020204" pitchFamily="18" charset="0"/>
            </a:endParaRPr>
          </a:p>
        </p:txBody>
      </p:sp>
      <p:sp>
        <p:nvSpPr>
          <p:cNvPr id="9" name="TextBox 8">
            <a:extLst>
              <a:ext uri="{FF2B5EF4-FFF2-40B4-BE49-F238E27FC236}">
                <a16:creationId xmlns:a16="http://schemas.microsoft.com/office/drawing/2014/main" id="{78F9FF5C-9294-454A-BDB8-08DED1E56B0B}"/>
              </a:ext>
            </a:extLst>
          </p:cNvPr>
          <p:cNvSpPr txBox="1"/>
          <p:nvPr/>
        </p:nvSpPr>
        <p:spPr>
          <a:xfrm>
            <a:off x="7352522" y="1850515"/>
            <a:ext cx="3303038" cy="3693319"/>
          </a:xfrm>
          <a:prstGeom prst="rect">
            <a:avLst/>
          </a:prstGeom>
          <a:noFill/>
        </p:spPr>
        <p:txBody>
          <a:bodyPr wrap="square" rtlCol="0">
            <a:spAutoFit/>
          </a:bodyPr>
          <a:lstStyle/>
          <a:p>
            <a:pPr marL="285750" indent="-285750" algn="just">
              <a:buFont typeface="Wingdings" panose="05000000000000000000" pitchFamily="2" charset="2"/>
              <a:buChar char="§"/>
            </a:pPr>
            <a:r>
              <a:rPr lang="en-US" dirty="0">
                <a:latin typeface="Century" panose="02040604050505020304" pitchFamily="18" charset="0"/>
              </a:rPr>
              <a:t>I have used oversampling (SMOTE) method  to balance the data. The obtained output looks like this.</a:t>
            </a:r>
          </a:p>
          <a:p>
            <a:pPr marL="285750" indent="-285750" algn="just">
              <a:buFont typeface="Wingdings" panose="05000000000000000000" pitchFamily="2" charset="2"/>
              <a:buChar char="§"/>
            </a:pPr>
            <a:r>
              <a:rPr lang="en-US" b="0" i="0" dirty="0">
                <a:effectLst/>
                <a:latin typeface="Century" panose="02040604050505020304" pitchFamily="18" charset="0"/>
              </a:rPr>
              <a:t>Here we see that we have successfully resolved the class imbalance problem and now all the categories have same data ensuring that the machine learning model does not get biased towards one category.</a:t>
            </a:r>
            <a:endParaRPr lang="en-IN" dirty="0">
              <a:latin typeface="Century" panose="02040604050505020304" pitchFamily="18" charset="0"/>
            </a:endParaRPr>
          </a:p>
        </p:txBody>
      </p:sp>
      <p:pic>
        <p:nvPicPr>
          <p:cNvPr id="13314" name="Picture 2">
            <a:extLst>
              <a:ext uri="{FF2B5EF4-FFF2-40B4-BE49-F238E27FC236}">
                <a16:creationId xmlns:a16="http://schemas.microsoft.com/office/drawing/2014/main" id="{8EAF3FB9-23D9-4410-801C-B3EF586466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6440" y="1850514"/>
            <a:ext cx="4894840" cy="3950845"/>
          </a:xfrm>
          <a:prstGeom prst="rect">
            <a:avLst/>
          </a:prstGeom>
          <a:solidFill>
            <a:schemeClr val="tx1">
              <a:lumMod val="95000"/>
            </a:schemeClr>
          </a:solidFill>
        </p:spPr>
      </p:pic>
    </p:spTree>
    <p:extLst>
      <p:ext uri="{BB962C8B-B14F-4D97-AF65-F5344CB8AC3E}">
        <p14:creationId xmlns:p14="http://schemas.microsoft.com/office/powerpoint/2010/main" val="5142413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A2B454-47FE-4BCF-A2D7-3C565F35E962}"/>
              </a:ext>
            </a:extLst>
          </p:cNvPr>
          <p:cNvSpPr txBox="1"/>
          <p:nvPr/>
        </p:nvSpPr>
        <p:spPr>
          <a:xfrm>
            <a:off x="485192" y="139959"/>
            <a:ext cx="11224726" cy="584775"/>
          </a:xfrm>
          <a:prstGeom prst="rect">
            <a:avLst/>
          </a:prstGeom>
          <a:noFill/>
        </p:spPr>
        <p:txBody>
          <a:bodyPr wrap="square">
            <a:spAutoFit/>
          </a:bodyPr>
          <a:lstStyle/>
          <a:p>
            <a:r>
              <a:rPr lang="en-US" sz="3200" dirty="0">
                <a:solidFill>
                  <a:srgbClr val="92D050"/>
                </a:solidFill>
                <a:latin typeface="Century" panose="02040604050505020304" pitchFamily="18" charset="0"/>
              </a:rPr>
              <a:t>						</a:t>
            </a:r>
            <a:r>
              <a:rPr lang="en-US" sz="3200" u="sng" dirty="0">
                <a:solidFill>
                  <a:srgbClr val="92D050"/>
                </a:solidFill>
                <a:latin typeface="Century" panose="02040604050505020304" pitchFamily="18" charset="0"/>
              </a:rPr>
              <a:t>Data Analysis Steps done</a:t>
            </a:r>
            <a:endParaRPr lang="en-IN" sz="3200" u="sng" dirty="0">
              <a:solidFill>
                <a:srgbClr val="92D050"/>
              </a:solidFill>
              <a:latin typeface="Century" panose="02040604050505020304" pitchFamily="18" charset="0"/>
            </a:endParaRPr>
          </a:p>
        </p:txBody>
      </p:sp>
      <p:sp>
        <p:nvSpPr>
          <p:cNvPr id="5" name="TextBox 4">
            <a:extLst>
              <a:ext uri="{FF2B5EF4-FFF2-40B4-BE49-F238E27FC236}">
                <a16:creationId xmlns:a16="http://schemas.microsoft.com/office/drawing/2014/main" id="{605F679E-7454-4BF9-94EA-B218B25356C2}"/>
              </a:ext>
            </a:extLst>
          </p:cNvPr>
          <p:cNvSpPr txBox="1"/>
          <p:nvPr/>
        </p:nvSpPr>
        <p:spPr>
          <a:xfrm>
            <a:off x="485192" y="886408"/>
            <a:ext cx="11224726" cy="4801314"/>
          </a:xfrm>
          <a:prstGeom prst="rect">
            <a:avLst/>
          </a:prstGeom>
          <a:noFill/>
        </p:spPr>
        <p:txBody>
          <a:bodyPr wrap="square">
            <a:spAutoFit/>
          </a:bodyPr>
          <a:lstStyle/>
          <a:p>
            <a:pPr marL="285750" indent="-285750" algn="just">
              <a:buFont typeface="Wingdings" panose="05000000000000000000" pitchFamily="2" charset="2"/>
              <a:buChar char="v"/>
            </a:pPr>
            <a:r>
              <a:rPr lang="en-US" dirty="0">
                <a:latin typeface="Century" panose="02040604050505020304" pitchFamily="18" charset="0"/>
              </a:rPr>
              <a:t>I have done feature engineering steps like feature extraction and feature selection to improve data normality and linearity.</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Identified outliers using boxplots and removed outliers using percentile method.</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Identified skewness using distribution plots and removed skewness using power transformation method (yeo-</a:t>
            </a:r>
            <a:r>
              <a:rPr lang="en-US" dirty="0" err="1">
                <a:latin typeface="Century" panose="02040604050505020304" pitchFamily="18" charset="0"/>
              </a:rPr>
              <a:t>johnson</a:t>
            </a:r>
            <a:r>
              <a:rPr lang="en-US" dirty="0">
                <a:latin typeface="Century" panose="02040604050505020304" pitchFamily="18" charset="0"/>
              </a:rPr>
              <a:t> method).</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Used Pearson’s correlation coefficient to check the correlation between dependent and independent variables. To visualize the correlation I have used heatmap and bar plot.</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 have used Minmax Scalar method to scale the data to o</a:t>
            </a:r>
            <a:r>
              <a:rPr lang="en-US" b="0" i="0" dirty="0">
                <a:effectLst/>
                <a:latin typeface="Century" panose="02040604050505020304" pitchFamily="18" charset="0"/>
              </a:rPr>
              <a:t>vercome with the issue of data biasness</a:t>
            </a:r>
            <a:r>
              <a:rPr lang="en-US" dirty="0">
                <a:latin typeface="Century" panose="02040604050505020304" pitchFamily="18" charset="0"/>
              </a:rPr>
              <a:t>.</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Balanced the data using SMOTE oversampling mechanism.</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Split train and test to build machine learning models. Model building process will be shown in the further steps.</a:t>
            </a:r>
            <a:endParaRPr lang="en-IN" dirty="0">
              <a:latin typeface="Century" panose="02040604050505020304" pitchFamily="18" charset="0"/>
            </a:endParaRPr>
          </a:p>
        </p:txBody>
      </p:sp>
    </p:spTree>
    <p:extLst>
      <p:ext uri="{BB962C8B-B14F-4D97-AF65-F5344CB8AC3E}">
        <p14:creationId xmlns:p14="http://schemas.microsoft.com/office/powerpoint/2010/main" val="211138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2E55A1-5E65-4572-B026-C558140C0353}"/>
              </a:ext>
            </a:extLst>
          </p:cNvPr>
          <p:cNvSpPr txBox="1"/>
          <p:nvPr/>
        </p:nvSpPr>
        <p:spPr>
          <a:xfrm>
            <a:off x="727788" y="307910"/>
            <a:ext cx="10879494" cy="584775"/>
          </a:xfrm>
          <a:prstGeom prst="rect">
            <a:avLst/>
          </a:prstGeom>
          <a:noFill/>
        </p:spPr>
        <p:txBody>
          <a:bodyPr wrap="square" rtlCol="0">
            <a:spAutoFit/>
          </a:bodyPr>
          <a:lstStyle/>
          <a:p>
            <a:pPr lvl="7"/>
            <a:r>
              <a:rPr lang="en-US" sz="3200" dirty="0">
                <a:solidFill>
                  <a:srgbClr val="92D050"/>
                </a:solidFill>
                <a:latin typeface="Bookman Old Style" panose="02050604050505020204" pitchFamily="18" charset="0"/>
              </a:rPr>
              <a:t>Assumptions:</a:t>
            </a:r>
            <a:endParaRPr lang="en-IN" sz="3200" dirty="0">
              <a:solidFill>
                <a:srgbClr val="92D050"/>
              </a:solidFill>
              <a:latin typeface="Bookman Old Style" panose="02050604050505020204" pitchFamily="18" charset="0"/>
            </a:endParaRPr>
          </a:p>
        </p:txBody>
      </p:sp>
      <p:sp>
        <p:nvSpPr>
          <p:cNvPr id="4" name="TextBox 3">
            <a:extLst>
              <a:ext uri="{FF2B5EF4-FFF2-40B4-BE49-F238E27FC236}">
                <a16:creationId xmlns:a16="http://schemas.microsoft.com/office/drawing/2014/main" id="{4790D58A-1496-45C1-85DA-63BA3FC1C0BD}"/>
              </a:ext>
            </a:extLst>
          </p:cNvPr>
          <p:cNvSpPr txBox="1"/>
          <p:nvPr/>
        </p:nvSpPr>
        <p:spPr>
          <a:xfrm>
            <a:off x="727788" y="1418253"/>
            <a:ext cx="10879494" cy="3970318"/>
          </a:xfrm>
          <a:prstGeom prst="rect">
            <a:avLst/>
          </a:prstGeom>
          <a:noFill/>
        </p:spPr>
        <p:txBody>
          <a:bodyPr wrap="square" rtlCol="0">
            <a:spAutoFit/>
          </a:bodyPr>
          <a:lstStyle/>
          <a:p>
            <a:pPr marL="285750" indent="-285750" algn="just">
              <a:buFont typeface="Wingdings" panose="05000000000000000000" pitchFamily="2" charset="2"/>
              <a:buChar char="ü"/>
            </a:pPr>
            <a:r>
              <a:rPr lang="en-US" dirty="0">
                <a:latin typeface="Century" panose="02040604050505020304" pitchFamily="18" charset="0"/>
              </a:rPr>
              <a:t>Firstly, from the problem statement we got to know that it is a Classification type problem for which we will be using Classification algorithms to build the model and predict the defaulters level.</a:t>
            </a:r>
          </a:p>
          <a:p>
            <a:pPr algn="just"/>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rPr>
              <a:t>Secondly, from the distribution plots and box plots I found skewness and outliers in almost all the columns. Also, based upon the analysis and visualization part we have seen some of the features having linear relation with label. So, I assumed these features helps in model building and to predict the defaulters and non-defaulters level in the organizations. Also, it helps the loan providing companies to give loan to the people who do not have sufficient credit history based on these features. </a:t>
            </a:r>
          </a:p>
          <a:p>
            <a:pPr marL="285750" indent="-285750" algn="just">
              <a:buFont typeface="Wingdings" panose="05000000000000000000" pitchFamily="2" charset="2"/>
              <a:buChar char="ü"/>
            </a:pPr>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rPr>
              <a:t>So, </a:t>
            </a:r>
            <a:r>
              <a:rPr lang="en-IN" sz="1800" dirty="0">
                <a:effectLst/>
                <a:latin typeface="Century" panose="02040604050505020304" pitchFamily="18" charset="0"/>
                <a:ea typeface="Calibri" panose="020F0502020204030204" pitchFamily="34" charset="0"/>
                <a:cs typeface="Times New Roman" panose="02020603050405020304" pitchFamily="18" charset="0"/>
              </a:rPr>
              <a:t>I suggest that the financial institutions take into consideration the features that were deemed as most important as seen in this study might help them estimate the defaulters level.</a:t>
            </a:r>
          </a:p>
          <a:p>
            <a:r>
              <a:rPr lang="en-US" dirty="0">
                <a:latin typeface="Century" panose="02040604050505020304" pitchFamily="18" charset="0"/>
              </a:rPr>
              <a:t> </a:t>
            </a:r>
            <a:endParaRPr lang="en-IN" dirty="0">
              <a:latin typeface="Century" panose="02040604050505020304" pitchFamily="18" charset="0"/>
            </a:endParaRPr>
          </a:p>
        </p:txBody>
      </p:sp>
    </p:spTree>
    <p:extLst>
      <p:ext uri="{BB962C8B-B14F-4D97-AF65-F5344CB8AC3E}">
        <p14:creationId xmlns:p14="http://schemas.microsoft.com/office/powerpoint/2010/main" val="4637115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822AEF-FB37-4619-A6B4-B7EB17696967}"/>
              </a:ext>
            </a:extLst>
          </p:cNvPr>
          <p:cNvSpPr txBox="1"/>
          <p:nvPr/>
        </p:nvSpPr>
        <p:spPr>
          <a:xfrm>
            <a:off x="569167" y="261257"/>
            <a:ext cx="11224727" cy="584775"/>
          </a:xfrm>
          <a:prstGeom prst="rect">
            <a:avLst/>
          </a:prstGeom>
          <a:noFill/>
        </p:spPr>
        <p:txBody>
          <a:bodyPr wrap="square">
            <a:spAutoFit/>
          </a:bodyPr>
          <a:lstStyle/>
          <a:p>
            <a:pPr lvl="7"/>
            <a:r>
              <a:rPr lang="en-US" sz="3200" u="sng" dirty="0">
                <a:solidFill>
                  <a:srgbClr val="92D050"/>
                </a:solidFill>
                <a:latin typeface="Bookman Old Style" panose="02050604050505020204" pitchFamily="18" charset="0"/>
              </a:rPr>
              <a:t>Model Building:</a:t>
            </a:r>
            <a:endParaRPr lang="en-IN" sz="3200" u="sng" dirty="0">
              <a:solidFill>
                <a:srgbClr val="92D050"/>
              </a:solidFill>
              <a:latin typeface="Bookman Old Style" panose="02050604050505020204" pitchFamily="18" charset="0"/>
            </a:endParaRPr>
          </a:p>
        </p:txBody>
      </p:sp>
      <p:sp>
        <p:nvSpPr>
          <p:cNvPr id="7" name="TextBox 6">
            <a:extLst>
              <a:ext uri="{FF2B5EF4-FFF2-40B4-BE49-F238E27FC236}">
                <a16:creationId xmlns:a16="http://schemas.microsoft.com/office/drawing/2014/main" id="{0AA9CF00-3ED1-472A-A1CA-95B9EE7146DE}"/>
              </a:ext>
            </a:extLst>
          </p:cNvPr>
          <p:cNvSpPr txBox="1"/>
          <p:nvPr/>
        </p:nvSpPr>
        <p:spPr>
          <a:xfrm>
            <a:off x="569167" y="1082351"/>
            <a:ext cx="11224727" cy="5932714"/>
          </a:xfrm>
          <a:prstGeom prst="rect">
            <a:avLst/>
          </a:prstGeom>
          <a:noFill/>
        </p:spPr>
        <p:txBody>
          <a:bodyPr wrap="square">
            <a:spAutoFit/>
          </a:bodyPr>
          <a:lstStyle/>
          <a:p>
            <a:pPr marL="285750" indent="-285750" algn="just">
              <a:buFont typeface="Wingdings" panose="05000000000000000000" pitchFamily="2" charset="2"/>
              <a:buChar char="Ø"/>
            </a:pPr>
            <a:r>
              <a:rPr lang="en-IN" sz="1800" dirty="0">
                <a:effectLst/>
                <a:latin typeface="Georgia" panose="02040502050405020303" pitchFamily="18" charset="0"/>
                <a:ea typeface="Calibri" panose="020F0502020204030204" pitchFamily="34" charset="0"/>
              </a:rPr>
              <a:t>In this problem </a:t>
            </a:r>
            <a:r>
              <a:rPr lang="en-IN" dirty="0">
                <a:latin typeface="Georgia" panose="02040502050405020303" pitchFamily="18" charset="0"/>
                <a:ea typeface="Calibri" panose="020F0502020204030204" pitchFamily="34" charset="0"/>
              </a:rPr>
              <a:t>label</a:t>
            </a:r>
            <a:r>
              <a:rPr lang="en-IN" sz="1800" dirty="0">
                <a:effectLst/>
                <a:latin typeface="Georgia" panose="02040502050405020303" pitchFamily="18" charset="0"/>
                <a:ea typeface="Calibri" panose="020F0502020204030204" pitchFamily="34" charset="0"/>
              </a:rPr>
              <a:t> is</a:t>
            </a:r>
            <a:r>
              <a:rPr lang="en-IN" dirty="0">
                <a:latin typeface="Georgia" panose="02040502050405020303" pitchFamily="18" charset="0"/>
                <a:ea typeface="Calibri" panose="020F0502020204030204" pitchFamily="34" charset="0"/>
              </a:rPr>
              <a:t> </a:t>
            </a:r>
            <a:r>
              <a:rPr lang="en-IN" sz="1800" dirty="0">
                <a:effectLst/>
                <a:latin typeface="Georgia" panose="02040502050405020303" pitchFamily="18" charset="0"/>
                <a:ea typeface="Calibri" panose="020F0502020204030204" pitchFamily="34" charset="0"/>
              </a:rPr>
              <a:t>our target variable which is categorical in nature </a:t>
            </a:r>
            <a:r>
              <a:rPr lang="en-IN" sz="1800" dirty="0">
                <a:effectLst/>
                <a:latin typeface="Century" panose="02040604050505020304" pitchFamily="18" charset="0"/>
                <a:ea typeface="Calibri" panose="020F0502020204030204" pitchFamily="34" charset="0"/>
              </a:rPr>
              <a:t>that </a:t>
            </a:r>
            <a:r>
              <a:rPr lang="en-IN" dirty="0">
                <a:latin typeface="Century" panose="02040604050505020304" pitchFamily="18" charset="0"/>
                <a:ea typeface="Calibri" panose="020F0502020204030204" pitchFamily="34" charset="0"/>
              </a:rPr>
              <a:t>is </a:t>
            </a:r>
            <a:r>
              <a:rPr lang="en-IN" sz="1800" dirty="0">
                <a:effectLst/>
                <a:latin typeface="Century" panose="02040604050505020304" pitchFamily="18" charset="0"/>
                <a:ea typeface="Calibri" panose="020F0502020204030204" pitchFamily="34" charset="0"/>
              </a:rPr>
              <a:t>the </a:t>
            </a:r>
            <a:r>
              <a:rPr lang="en-IN" sz="1800" dirty="0">
                <a:effectLst/>
                <a:latin typeface="Century" panose="02040604050505020304" pitchFamily="18" charset="0"/>
                <a:ea typeface="Calibri" panose="020F0502020204030204" pitchFamily="34" charset="0"/>
                <a:cs typeface="Times New Roman" panose="02020603050405020304" pitchFamily="18" charset="0"/>
              </a:rPr>
              <a:t>Label ‘1’ indicates that the loan has been paid i.e., “non-defaulter”, while, Label ‘0’ indicates that the loan has not been paid i.e., “defaulter”. </a:t>
            </a:r>
            <a:r>
              <a:rPr lang="en-IN" sz="1800" dirty="0">
                <a:effectLst/>
                <a:latin typeface="Georgia" panose="02040502050405020303" pitchFamily="18" charset="0"/>
                <a:ea typeface="Calibri" panose="020F0502020204030204" pitchFamily="34" charset="0"/>
                <a:cs typeface="Times New Roman" panose="02020603050405020304" pitchFamily="18" charset="0"/>
              </a:rPr>
              <a:t>F</a:t>
            </a:r>
            <a:r>
              <a:rPr lang="en-IN" sz="1800" dirty="0">
                <a:effectLst/>
                <a:latin typeface="Georgia" panose="02040502050405020303" pitchFamily="18" charset="0"/>
                <a:ea typeface="Calibri" panose="020F0502020204030204" pitchFamily="34" charset="0"/>
              </a:rPr>
              <a:t>rom this I can conclude that it is a </a:t>
            </a:r>
            <a:r>
              <a:rPr lang="en-IN" dirty="0">
                <a:latin typeface="Georgia" panose="02040502050405020303" pitchFamily="18" charset="0"/>
                <a:ea typeface="Calibri" panose="020F0502020204030204" pitchFamily="34" charset="0"/>
              </a:rPr>
              <a:t>C</a:t>
            </a:r>
            <a:r>
              <a:rPr lang="en-IN" sz="1800" dirty="0">
                <a:effectLst/>
                <a:latin typeface="Georgia" panose="02040502050405020303" pitchFamily="18" charset="0"/>
                <a:ea typeface="Calibri" panose="020F0502020204030204" pitchFamily="34" charset="0"/>
              </a:rPr>
              <a:t>lassification type problem hence I have used following regression algorithms. </a:t>
            </a:r>
          </a:p>
          <a:p>
            <a:pPr marL="285750" indent="-285750" algn="just">
              <a:buFont typeface="Wingdings" panose="05000000000000000000" pitchFamily="2" charset="2"/>
              <a:buChar char="Ø"/>
            </a:pPr>
            <a:endParaRPr lang="en-IN" sz="1800" dirty="0">
              <a:effectLst/>
              <a:latin typeface="Georgia" panose="02040502050405020303" pitchFamily="18" charset="0"/>
              <a:ea typeface="Calibri" panose="020F0502020204030204" pitchFamily="34" charset="0"/>
            </a:endParaRPr>
          </a:p>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After the pre-processing and data cleaning I left with 27 columns including target and with the help of feature importance bar graph I used these independent features for model building and prediction.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algorithms used on training the data are as follows:</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Times New Roman" panose="02020603050405020304" pitchFamily="18" charset="0"/>
              </a:rPr>
              <a:t>Decision Tree Classifier</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Times New Roman" panose="02020603050405020304" pitchFamily="18" charset="0"/>
              </a:rPr>
              <a:t>Random Forest Classifier</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Extra Trees Classifier</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Gradient Boosting Classifier</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Extreme Gradient Boosting Classifier (XGB)</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Bagging Classifier</a:t>
            </a:r>
          </a:p>
          <a:p>
            <a:pPr marL="857250" lvl="1" indent="-400050" algn="just">
              <a:lnSpc>
                <a:spcPct val="107000"/>
              </a:lnSpc>
              <a:spcAft>
                <a:spcPts val="800"/>
              </a:spcAft>
              <a:buFont typeface="+mj-lt"/>
              <a:buAutoNum type="romanLcPeriod"/>
            </a:pPr>
            <a:endParaRPr lang="en-IN" dirty="0">
              <a:latin typeface="Century" panose="02040604050505020304" pitchFamily="18" charset="0"/>
              <a:ea typeface="Calibri" panose="020F0502020204030204" pitchFamily="34" charset="0"/>
              <a:cs typeface="Calibri" panose="020F0502020204030204" pitchFamily="34" charset="0"/>
            </a:endParaRPr>
          </a:p>
          <a:p>
            <a:pPr lvl="1" algn="just">
              <a:lnSpc>
                <a:spcPct val="107000"/>
              </a:lnSpc>
              <a:spcAft>
                <a:spcPts val="800"/>
              </a:spcAft>
            </a:pP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73737175-12D3-4007-B84E-E038228595D0}"/>
              </a:ext>
            </a:extLst>
          </p:cNvPr>
          <p:cNvSpPr txBox="1"/>
          <p:nvPr/>
        </p:nvSpPr>
        <p:spPr>
          <a:xfrm>
            <a:off x="650447" y="5934670"/>
            <a:ext cx="11224727" cy="923330"/>
          </a:xfrm>
          <a:prstGeom prst="rect">
            <a:avLst/>
          </a:prstGeom>
          <a:noFill/>
        </p:spPr>
        <p:txBody>
          <a:bodyPr wrap="square" rtlCol="0">
            <a:spAutoFit/>
          </a:bodyPr>
          <a:lstStyle/>
          <a:p>
            <a:pPr marL="285750" indent="-285750">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got the best ransom state and maximum R2 score and then created train test split to build the above models.</a:t>
            </a:r>
          </a:p>
          <a:p>
            <a:endParaRPr lang="en-IN" dirty="0"/>
          </a:p>
        </p:txBody>
      </p:sp>
    </p:spTree>
    <p:extLst>
      <p:ext uri="{BB962C8B-B14F-4D97-AF65-F5344CB8AC3E}">
        <p14:creationId xmlns:p14="http://schemas.microsoft.com/office/powerpoint/2010/main" val="2700718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5FC7D3-4BD2-442A-9F37-B66D8A70D78D}"/>
              </a:ext>
            </a:extLst>
          </p:cNvPr>
          <p:cNvSpPr txBox="1"/>
          <p:nvPr/>
        </p:nvSpPr>
        <p:spPr>
          <a:xfrm>
            <a:off x="457199" y="167952"/>
            <a:ext cx="11290041" cy="588687"/>
          </a:xfrm>
          <a:prstGeom prst="rect">
            <a:avLst/>
          </a:prstGeom>
          <a:noFill/>
        </p:spPr>
        <p:txBody>
          <a:bodyPr wrap="square">
            <a:spAutoFit/>
          </a:bodyPr>
          <a:lstStyle/>
          <a:p>
            <a:pPr marL="857250" lvl="1" indent="-400050" algn="just">
              <a:lnSpc>
                <a:spcPct val="107000"/>
              </a:lnSpc>
              <a:spcAft>
                <a:spcPts val="800"/>
              </a:spcAft>
              <a:buFont typeface="+mj-lt"/>
              <a:buAutoNum type="romanLcPeriod"/>
            </a:pPr>
            <a:r>
              <a:rPr lang="en-IN" sz="3200" u="sng" dirty="0">
                <a:solidFill>
                  <a:srgbClr val="92D050"/>
                </a:solidFill>
                <a:effectLst/>
                <a:latin typeface="Bookman Old Style" panose="02050604050505020204" pitchFamily="18" charset="0"/>
                <a:ea typeface="Calibri" panose="020F0502020204030204" pitchFamily="34" charset="0"/>
                <a:cs typeface="Times New Roman" panose="02020603050405020304" pitchFamily="18" charset="0"/>
              </a:rPr>
              <a:t>Decision Tree Classifier</a:t>
            </a:r>
          </a:p>
        </p:txBody>
      </p:sp>
      <p:pic>
        <p:nvPicPr>
          <p:cNvPr id="6" name="Picture 5">
            <a:extLst>
              <a:ext uri="{FF2B5EF4-FFF2-40B4-BE49-F238E27FC236}">
                <a16:creationId xmlns:a16="http://schemas.microsoft.com/office/drawing/2014/main" id="{42E3B105-9ECB-4802-8066-6ECB177B918A}"/>
              </a:ext>
            </a:extLst>
          </p:cNvPr>
          <p:cNvPicPr/>
          <p:nvPr/>
        </p:nvPicPr>
        <p:blipFill>
          <a:blip r:embed="rId2"/>
          <a:stretch>
            <a:fillRect/>
          </a:stretch>
        </p:blipFill>
        <p:spPr>
          <a:xfrm>
            <a:off x="457199" y="892810"/>
            <a:ext cx="6360161" cy="5162550"/>
          </a:xfrm>
          <a:prstGeom prst="rect">
            <a:avLst/>
          </a:prstGeom>
        </p:spPr>
      </p:pic>
      <p:sp>
        <p:nvSpPr>
          <p:cNvPr id="2" name="TextBox 1">
            <a:extLst>
              <a:ext uri="{FF2B5EF4-FFF2-40B4-BE49-F238E27FC236}">
                <a16:creationId xmlns:a16="http://schemas.microsoft.com/office/drawing/2014/main" id="{C7C4E178-1180-42BB-BDEA-75A61FDBE9BE}"/>
              </a:ext>
            </a:extLst>
          </p:cNvPr>
          <p:cNvSpPr txBox="1"/>
          <p:nvPr/>
        </p:nvSpPr>
        <p:spPr>
          <a:xfrm>
            <a:off x="1473200" y="6167120"/>
            <a:ext cx="8331200" cy="707886"/>
          </a:xfrm>
          <a:prstGeom prst="rect">
            <a:avLst/>
          </a:prstGeom>
          <a:noFill/>
        </p:spPr>
        <p:txBody>
          <a:bodyPr wrap="square" rtlCol="0">
            <a:spAutoFit/>
          </a:bodyPr>
          <a:lstStyle/>
          <a:p>
            <a:r>
              <a:rPr lang="en-IN" sz="2000" b="1" dirty="0">
                <a:solidFill>
                  <a:schemeClr val="bg1">
                    <a:lumMod val="95000"/>
                    <a:lumOff val="5000"/>
                  </a:schemeClr>
                </a:solidFill>
                <a:effectLst/>
                <a:latin typeface="Calibri" panose="020F0502020204030204" pitchFamily="34" charset="0"/>
                <a:ea typeface="Calibri" panose="020F0502020204030204" pitchFamily="34" charset="0"/>
              </a:rPr>
              <a:t>Created Decision Tree Classifier model and checked for its evaluation metrics and it is giving accuracy 91.49 %.</a:t>
            </a:r>
            <a:endParaRPr lang="en-US" sz="2000" b="1" dirty="0">
              <a:solidFill>
                <a:schemeClr val="bg1">
                  <a:lumMod val="95000"/>
                  <a:lumOff val="5000"/>
                </a:schemeClr>
              </a:solidFill>
            </a:endParaRPr>
          </a:p>
        </p:txBody>
      </p:sp>
      <p:pic>
        <p:nvPicPr>
          <p:cNvPr id="5" name="Picture 4">
            <a:extLst>
              <a:ext uri="{FF2B5EF4-FFF2-40B4-BE49-F238E27FC236}">
                <a16:creationId xmlns:a16="http://schemas.microsoft.com/office/drawing/2014/main" id="{4CE0A191-E56D-452A-8E0D-7F2E42136673}"/>
              </a:ext>
            </a:extLst>
          </p:cNvPr>
          <p:cNvPicPr>
            <a:picLocks noChangeAspect="1"/>
          </p:cNvPicPr>
          <p:nvPr/>
        </p:nvPicPr>
        <p:blipFill>
          <a:blip r:embed="rId3"/>
          <a:stretch>
            <a:fillRect/>
          </a:stretch>
        </p:blipFill>
        <p:spPr>
          <a:xfrm>
            <a:off x="7058025" y="1427797"/>
            <a:ext cx="4884159" cy="3774123"/>
          </a:xfrm>
          <a:prstGeom prst="rect">
            <a:avLst/>
          </a:prstGeom>
        </p:spPr>
      </p:pic>
    </p:spTree>
    <p:extLst>
      <p:ext uri="{BB962C8B-B14F-4D97-AF65-F5344CB8AC3E}">
        <p14:creationId xmlns:p14="http://schemas.microsoft.com/office/powerpoint/2010/main" val="1706475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38D86F-0337-4A8C-AFC3-0B76075E5B49}"/>
              </a:ext>
            </a:extLst>
          </p:cNvPr>
          <p:cNvSpPr txBox="1"/>
          <p:nvPr/>
        </p:nvSpPr>
        <p:spPr>
          <a:xfrm>
            <a:off x="661481" y="37182"/>
            <a:ext cx="11029776" cy="584775"/>
          </a:xfrm>
          <a:prstGeom prst="rect">
            <a:avLst/>
          </a:prstGeom>
          <a:noFill/>
        </p:spPr>
        <p:txBody>
          <a:bodyPr wrap="square" rtlCol="0">
            <a:spAutoFit/>
          </a:bodyPr>
          <a:lstStyle/>
          <a:p>
            <a:r>
              <a:rPr lang="en-US" sz="3200" dirty="0">
                <a:solidFill>
                  <a:srgbClr val="002060"/>
                </a:solidFill>
                <a:latin typeface="Century" panose="02040604050505020304" pitchFamily="18" charset="0"/>
              </a:rPr>
              <a:t> </a:t>
            </a:r>
            <a:r>
              <a:rPr lang="en-US" sz="3200" u="sng" dirty="0">
                <a:solidFill>
                  <a:srgbClr val="92D050"/>
                </a:solidFill>
                <a:latin typeface="Century" panose="02040604050505020304" pitchFamily="18" charset="0"/>
              </a:rPr>
              <a:t>ii. Random Forest Classifier:</a:t>
            </a:r>
          </a:p>
        </p:txBody>
      </p:sp>
      <p:sp>
        <p:nvSpPr>
          <p:cNvPr id="10" name="TextBox 9">
            <a:extLst>
              <a:ext uri="{FF2B5EF4-FFF2-40B4-BE49-F238E27FC236}">
                <a16:creationId xmlns:a16="http://schemas.microsoft.com/office/drawing/2014/main" id="{5037950E-83F9-4B7D-8DE3-C9D2D50E1FA0}"/>
              </a:ext>
            </a:extLst>
          </p:cNvPr>
          <p:cNvSpPr txBox="1"/>
          <p:nvPr/>
        </p:nvSpPr>
        <p:spPr>
          <a:xfrm>
            <a:off x="2520949" y="6150114"/>
            <a:ext cx="9170307" cy="707886"/>
          </a:xfrm>
          <a:prstGeom prst="rect">
            <a:avLst/>
          </a:prstGeom>
          <a:noFill/>
        </p:spPr>
        <p:txBody>
          <a:bodyPr wrap="square">
            <a:spAutoFit/>
          </a:bodyPr>
          <a:lstStyle/>
          <a:p>
            <a:r>
              <a:rPr lang="en-IN" sz="2000" b="1" dirty="0">
                <a:solidFill>
                  <a:schemeClr val="bg1"/>
                </a:solidFill>
                <a:effectLst/>
                <a:latin typeface="Calibri" panose="020F0502020204030204" pitchFamily="34" charset="0"/>
                <a:ea typeface="Calibri" panose="020F0502020204030204" pitchFamily="34" charset="0"/>
              </a:rPr>
              <a:t>Created RandomForestClassifier model and checked for its evaluation metrics. The model giving 95.22% accuracy</a:t>
            </a:r>
            <a:endParaRPr lang="en-US" sz="2000" b="1" dirty="0">
              <a:solidFill>
                <a:schemeClr val="bg1"/>
              </a:solidFill>
            </a:endParaRPr>
          </a:p>
        </p:txBody>
      </p:sp>
      <p:pic>
        <p:nvPicPr>
          <p:cNvPr id="3" name="Picture 2">
            <a:extLst>
              <a:ext uri="{FF2B5EF4-FFF2-40B4-BE49-F238E27FC236}">
                <a16:creationId xmlns:a16="http://schemas.microsoft.com/office/drawing/2014/main" id="{BC184A96-1F78-43E3-9E5E-F2B808801DF4}"/>
              </a:ext>
            </a:extLst>
          </p:cNvPr>
          <p:cNvPicPr>
            <a:picLocks noChangeAspect="1"/>
          </p:cNvPicPr>
          <p:nvPr/>
        </p:nvPicPr>
        <p:blipFill>
          <a:blip r:embed="rId2"/>
          <a:stretch>
            <a:fillRect/>
          </a:stretch>
        </p:blipFill>
        <p:spPr>
          <a:xfrm>
            <a:off x="340043" y="880477"/>
            <a:ext cx="6851894" cy="5164723"/>
          </a:xfrm>
          <a:prstGeom prst="rect">
            <a:avLst/>
          </a:prstGeom>
        </p:spPr>
      </p:pic>
      <p:pic>
        <p:nvPicPr>
          <p:cNvPr id="7" name="Picture 6">
            <a:extLst>
              <a:ext uri="{FF2B5EF4-FFF2-40B4-BE49-F238E27FC236}">
                <a16:creationId xmlns:a16="http://schemas.microsoft.com/office/drawing/2014/main" id="{11A0DD04-6A80-4D3D-B036-2864C9F66EA3}"/>
              </a:ext>
            </a:extLst>
          </p:cNvPr>
          <p:cNvPicPr>
            <a:picLocks noChangeAspect="1"/>
          </p:cNvPicPr>
          <p:nvPr/>
        </p:nvPicPr>
        <p:blipFill>
          <a:blip r:embed="rId3"/>
          <a:stretch>
            <a:fillRect/>
          </a:stretch>
        </p:blipFill>
        <p:spPr>
          <a:xfrm>
            <a:off x="7401877" y="1473517"/>
            <a:ext cx="4450080" cy="3494723"/>
          </a:xfrm>
          <a:prstGeom prst="rect">
            <a:avLst/>
          </a:prstGeom>
        </p:spPr>
      </p:pic>
    </p:spTree>
    <p:extLst>
      <p:ext uri="{BB962C8B-B14F-4D97-AF65-F5344CB8AC3E}">
        <p14:creationId xmlns:p14="http://schemas.microsoft.com/office/powerpoint/2010/main" val="8772564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32AA04-A709-4DE6-9AB1-994D65E3C2E9}"/>
              </a:ext>
            </a:extLst>
          </p:cNvPr>
          <p:cNvSpPr txBox="1"/>
          <p:nvPr/>
        </p:nvSpPr>
        <p:spPr>
          <a:xfrm>
            <a:off x="583660" y="77193"/>
            <a:ext cx="11040893" cy="584776"/>
          </a:xfrm>
          <a:prstGeom prst="rect">
            <a:avLst/>
          </a:prstGeom>
          <a:noFill/>
        </p:spPr>
        <p:txBody>
          <a:bodyPr wrap="square" rtlCol="0">
            <a:spAutoFit/>
          </a:bodyPr>
          <a:lstStyle/>
          <a:p>
            <a:r>
              <a:rPr lang="en-US" sz="3200" dirty="0">
                <a:solidFill>
                  <a:srgbClr val="002060"/>
                </a:solidFill>
                <a:latin typeface="Bookman Old Style" panose="02050604050505020204" pitchFamily="18" charset="0"/>
              </a:rPr>
              <a:t> </a:t>
            </a:r>
            <a:r>
              <a:rPr lang="en-US" sz="3200" u="sng" dirty="0">
                <a:solidFill>
                  <a:srgbClr val="92D050"/>
                </a:solidFill>
                <a:latin typeface="Bookman Old Style" panose="02050604050505020204" pitchFamily="18" charset="0"/>
              </a:rPr>
              <a:t>iii. Extra Trees Classifier: </a:t>
            </a:r>
            <a:endParaRPr lang="en-IN" sz="3200" u="sng" dirty="0">
              <a:solidFill>
                <a:srgbClr val="92D050"/>
              </a:solidFill>
              <a:latin typeface="Bookman Old Style" panose="02050604050505020204" pitchFamily="18" charset="0"/>
            </a:endParaRPr>
          </a:p>
        </p:txBody>
      </p:sp>
      <p:pic>
        <p:nvPicPr>
          <p:cNvPr id="6" name="Picture 5">
            <a:extLst>
              <a:ext uri="{FF2B5EF4-FFF2-40B4-BE49-F238E27FC236}">
                <a16:creationId xmlns:a16="http://schemas.microsoft.com/office/drawing/2014/main" id="{9F7D1C38-6237-4577-9B08-E53B1E72D483}"/>
              </a:ext>
            </a:extLst>
          </p:cNvPr>
          <p:cNvPicPr/>
          <p:nvPr/>
        </p:nvPicPr>
        <p:blipFill>
          <a:blip r:embed="rId2"/>
          <a:stretch>
            <a:fillRect/>
          </a:stretch>
        </p:blipFill>
        <p:spPr>
          <a:xfrm>
            <a:off x="375919" y="661969"/>
            <a:ext cx="6597967" cy="5226050"/>
          </a:xfrm>
          <a:prstGeom prst="rect">
            <a:avLst/>
          </a:prstGeom>
        </p:spPr>
      </p:pic>
      <p:sp>
        <p:nvSpPr>
          <p:cNvPr id="9" name="TextBox 8">
            <a:extLst>
              <a:ext uri="{FF2B5EF4-FFF2-40B4-BE49-F238E27FC236}">
                <a16:creationId xmlns:a16="http://schemas.microsoft.com/office/drawing/2014/main" id="{EFECDA1F-CE1D-4225-ACAA-785B0A4B0DF2}"/>
              </a:ext>
            </a:extLst>
          </p:cNvPr>
          <p:cNvSpPr txBox="1"/>
          <p:nvPr/>
        </p:nvSpPr>
        <p:spPr>
          <a:xfrm>
            <a:off x="1597660" y="6149629"/>
            <a:ext cx="7637780" cy="707886"/>
          </a:xfrm>
          <a:prstGeom prst="rect">
            <a:avLst/>
          </a:prstGeom>
          <a:noFill/>
        </p:spPr>
        <p:txBody>
          <a:bodyPr wrap="square">
            <a:spAutoFit/>
          </a:bodyPr>
          <a:lstStyle/>
          <a:p>
            <a:r>
              <a:rPr lang="en-IN" sz="2000" b="1" dirty="0">
                <a:solidFill>
                  <a:srgbClr val="000000"/>
                </a:solidFill>
                <a:effectLst/>
                <a:latin typeface="Calibri" panose="020F0502020204030204" pitchFamily="34" charset="0"/>
                <a:ea typeface="Calibri" panose="020F0502020204030204" pitchFamily="34" charset="0"/>
              </a:rPr>
              <a:t>Created the ExtraTreesClassifier  model and checked for its evaluation metrics. The ExtraTrees Classifier model giving 95.89 % accuracy</a:t>
            </a:r>
            <a:endParaRPr lang="en-US" sz="2000" b="1" dirty="0"/>
          </a:p>
        </p:txBody>
      </p:sp>
      <p:pic>
        <p:nvPicPr>
          <p:cNvPr id="4" name="Picture 3">
            <a:extLst>
              <a:ext uri="{FF2B5EF4-FFF2-40B4-BE49-F238E27FC236}">
                <a16:creationId xmlns:a16="http://schemas.microsoft.com/office/drawing/2014/main" id="{69589A62-2C20-49E3-83E3-48A11B8CCB08}"/>
              </a:ext>
            </a:extLst>
          </p:cNvPr>
          <p:cNvPicPr>
            <a:picLocks noChangeAspect="1"/>
          </p:cNvPicPr>
          <p:nvPr/>
        </p:nvPicPr>
        <p:blipFill>
          <a:blip r:embed="rId3"/>
          <a:stretch>
            <a:fillRect/>
          </a:stretch>
        </p:blipFill>
        <p:spPr>
          <a:xfrm>
            <a:off x="7406640" y="1110933"/>
            <a:ext cx="4367334" cy="3613468"/>
          </a:xfrm>
          <a:prstGeom prst="rect">
            <a:avLst/>
          </a:prstGeom>
        </p:spPr>
      </p:pic>
    </p:spTree>
    <p:extLst>
      <p:ext uri="{BB962C8B-B14F-4D97-AF65-F5344CB8AC3E}">
        <p14:creationId xmlns:p14="http://schemas.microsoft.com/office/powerpoint/2010/main" val="1414508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DFAA4D-CA8D-4E2B-9158-2963B785BBEC}"/>
              </a:ext>
            </a:extLst>
          </p:cNvPr>
          <p:cNvSpPr txBox="1"/>
          <p:nvPr/>
        </p:nvSpPr>
        <p:spPr>
          <a:xfrm>
            <a:off x="535021" y="341262"/>
            <a:ext cx="11118715" cy="707886"/>
          </a:xfrm>
          <a:prstGeom prst="rect">
            <a:avLst/>
          </a:prstGeom>
          <a:noFill/>
        </p:spPr>
        <p:txBody>
          <a:bodyPr wrap="square" rtlCol="0">
            <a:spAutoFit/>
          </a:bodyPr>
          <a:lstStyle/>
          <a:p>
            <a:pPr algn="ctr"/>
            <a:r>
              <a:rPr lang="en-US" sz="4000" u="sng" dirty="0">
                <a:solidFill>
                  <a:srgbClr val="92D050"/>
                </a:solidFill>
                <a:latin typeface="Bookman Old Style" panose="02050604050505020204" pitchFamily="18" charset="0"/>
              </a:rPr>
              <a:t>Introduction</a:t>
            </a:r>
            <a:endParaRPr lang="en-IN" sz="4000" u="sng" dirty="0">
              <a:solidFill>
                <a:srgbClr val="92D050"/>
              </a:solidFill>
              <a:latin typeface="Bookman Old Style" panose="02050604050505020204" pitchFamily="18" charset="0"/>
            </a:endParaRPr>
          </a:p>
        </p:txBody>
      </p:sp>
      <p:sp>
        <p:nvSpPr>
          <p:cNvPr id="3" name="TextBox 2">
            <a:extLst>
              <a:ext uri="{FF2B5EF4-FFF2-40B4-BE49-F238E27FC236}">
                <a16:creationId xmlns:a16="http://schemas.microsoft.com/office/drawing/2014/main" id="{75D42639-49F9-4D23-AC89-B00ED3A75D8B}"/>
              </a:ext>
            </a:extLst>
          </p:cNvPr>
          <p:cNvSpPr txBox="1"/>
          <p:nvPr/>
        </p:nvSpPr>
        <p:spPr>
          <a:xfrm>
            <a:off x="535021" y="1436915"/>
            <a:ext cx="11118715" cy="4529830"/>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ü"/>
            </a:pPr>
            <a:r>
              <a:rPr lang="en-IN" dirty="0">
                <a:effectLst/>
                <a:latin typeface="Century" panose="02040604050505020304" pitchFamily="18" charset="0"/>
                <a:ea typeface="Calibri" panose="020F0502020204030204" pitchFamily="34" charset="0"/>
                <a:cs typeface="Calibri" panose="020F0502020204030204" pitchFamily="34" charset="0"/>
              </a:rPr>
              <a:t>Credit defaulter risk is one of the most important risks to be managed by a financial institution. Without loan repayment there is no profit, hence the problem of credit defaulter risk management is relevant to all financial institutions involved in lending to individuals and legal entries. This is even more true with microcredit organizations who have only one product-loans. </a:t>
            </a:r>
          </a:p>
          <a:p>
            <a:pPr marL="285750" indent="-285750" algn="just">
              <a:lnSpc>
                <a:spcPct val="107000"/>
              </a:lnSpc>
              <a:spcAft>
                <a:spcPts val="800"/>
              </a:spcAft>
              <a:buFont typeface="Wingdings" panose="05000000000000000000" pitchFamily="2" charset="2"/>
              <a:buChar char="ü"/>
            </a:pPr>
            <a:r>
              <a:rPr lang="en-IN" dirty="0">
                <a:effectLst/>
                <a:latin typeface="Century" panose="02040604050505020304" pitchFamily="18" charset="0"/>
                <a:ea typeface="Calibri" panose="020F0502020204030204" pitchFamily="34" charset="0"/>
                <a:cs typeface="Times New Roman" panose="02020603050405020304" pitchFamily="18" charset="0"/>
              </a:rPr>
              <a:t>A Microfinance Institution (MFI) is an organization that offers financial services to low-income populations. MFS becomes very useful when targeting especially the unbanked poor families living in remote areas with not much sources of income. The Microfinance services (MFS) provided by MFI are Group Loans, Agricultural Loans, Individual Business Loans and so on. </a:t>
            </a:r>
          </a:p>
          <a:p>
            <a:pPr marL="285750" indent="-285750" algn="just">
              <a:lnSpc>
                <a:spcPct val="107000"/>
              </a:lnSpc>
              <a:spcAft>
                <a:spcPts val="800"/>
              </a:spcAft>
              <a:buFont typeface="Wingdings" panose="05000000000000000000" pitchFamily="2" charset="2"/>
              <a:buChar char="ü"/>
            </a:pPr>
            <a:r>
              <a:rPr lang="en-IN" dirty="0">
                <a:effectLst/>
                <a:latin typeface="Century" panose="02040604050505020304" pitchFamily="18" charset="0"/>
                <a:ea typeface="Calibri" panose="020F0502020204030204" pitchFamily="34" charset="0"/>
                <a:cs typeface="Times New Roman" panose="02020603050405020304" pitchFamily="18" charset="0"/>
              </a:rPr>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low-income families and are very useful in such areas, the implementation of MFS has been uneven with both significant challenges and successes.</a:t>
            </a:r>
          </a:p>
          <a:p>
            <a:endParaRPr lang="en-IN" dirty="0"/>
          </a:p>
        </p:txBody>
      </p:sp>
    </p:spTree>
    <p:extLst>
      <p:ext uri="{BB962C8B-B14F-4D97-AF65-F5344CB8AC3E}">
        <p14:creationId xmlns:p14="http://schemas.microsoft.com/office/powerpoint/2010/main" val="2304267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469475-BEC7-4FB7-96EA-F2CF06D39020}"/>
              </a:ext>
            </a:extLst>
          </p:cNvPr>
          <p:cNvSpPr txBox="1"/>
          <p:nvPr/>
        </p:nvSpPr>
        <p:spPr>
          <a:xfrm>
            <a:off x="856034" y="129235"/>
            <a:ext cx="10573966" cy="584775"/>
          </a:xfrm>
          <a:prstGeom prst="rect">
            <a:avLst/>
          </a:prstGeom>
          <a:noFill/>
        </p:spPr>
        <p:txBody>
          <a:bodyPr wrap="square" rtlCol="0">
            <a:spAutoFit/>
          </a:bodyPr>
          <a:lstStyle/>
          <a:p>
            <a:r>
              <a:rPr lang="en-US" sz="3200" u="sng" dirty="0">
                <a:solidFill>
                  <a:srgbClr val="92D050"/>
                </a:solidFill>
                <a:latin typeface="Bookman Old Style" panose="02050604050505020204" pitchFamily="18" charset="0"/>
              </a:rPr>
              <a:t>iv. Gradient Boosting Classifier:</a:t>
            </a:r>
            <a:endParaRPr lang="en-IN" sz="3200" u="sng" dirty="0">
              <a:solidFill>
                <a:srgbClr val="92D050"/>
              </a:solidFill>
              <a:latin typeface="Bookman Old Style" panose="02050604050505020204" pitchFamily="18" charset="0"/>
            </a:endParaRPr>
          </a:p>
        </p:txBody>
      </p:sp>
      <p:pic>
        <p:nvPicPr>
          <p:cNvPr id="6" name="Picture 5">
            <a:extLst>
              <a:ext uri="{FF2B5EF4-FFF2-40B4-BE49-F238E27FC236}">
                <a16:creationId xmlns:a16="http://schemas.microsoft.com/office/drawing/2014/main" id="{2BCA55A3-9EDE-4A12-ADD5-B6EF7FBCACF1}"/>
              </a:ext>
            </a:extLst>
          </p:cNvPr>
          <p:cNvPicPr/>
          <p:nvPr/>
        </p:nvPicPr>
        <p:blipFill>
          <a:blip r:embed="rId2"/>
          <a:stretch>
            <a:fillRect/>
          </a:stretch>
        </p:blipFill>
        <p:spPr>
          <a:xfrm>
            <a:off x="467994" y="1064577"/>
            <a:ext cx="6278245" cy="5041583"/>
          </a:xfrm>
          <a:prstGeom prst="rect">
            <a:avLst/>
          </a:prstGeom>
        </p:spPr>
      </p:pic>
      <p:sp>
        <p:nvSpPr>
          <p:cNvPr id="9" name="TextBox 8">
            <a:extLst>
              <a:ext uri="{FF2B5EF4-FFF2-40B4-BE49-F238E27FC236}">
                <a16:creationId xmlns:a16="http://schemas.microsoft.com/office/drawing/2014/main" id="{C5E0ADC5-820E-4F0C-B366-7D22402921CC}"/>
              </a:ext>
            </a:extLst>
          </p:cNvPr>
          <p:cNvSpPr txBox="1"/>
          <p:nvPr/>
        </p:nvSpPr>
        <p:spPr>
          <a:xfrm>
            <a:off x="2247900" y="6106160"/>
            <a:ext cx="8064500" cy="707886"/>
          </a:xfrm>
          <a:prstGeom prst="rect">
            <a:avLst/>
          </a:prstGeom>
          <a:noFill/>
        </p:spPr>
        <p:txBody>
          <a:bodyPr wrap="square">
            <a:spAutoFit/>
          </a:bodyPr>
          <a:lstStyle/>
          <a:p>
            <a:r>
              <a:rPr lang="en-IN" sz="2000" b="1" dirty="0">
                <a:solidFill>
                  <a:srgbClr val="000000"/>
                </a:solidFill>
                <a:effectLst/>
                <a:latin typeface="Calibri" panose="020F0502020204030204" pitchFamily="34" charset="0"/>
                <a:ea typeface="Calibri" panose="020F0502020204030204" pitchFamily="34" charset="0"/>
              </a:rPr>
              <a:t>Created Gradient Boosting Classifier checked for its evaluation metrics. The model giving 90.34% accuracy</a:t>
            </a:r>
            <a:endParaRPr lang="en-US" sz="2000" b="1" dirty="0"/>
          </a:p>
        </p:txBody>
      </p:sp>
      <p:pic>
        <p:nvPicPr>
          <p:cNvPr id="4" name="Picture 3">
            <a:extLst>
              <a:ext uri="{FF2B5EF4-FFF2-40B4-BE49-F238E27FC236}">
                <a16:creationId xmlns:a16="http://schemas.microsoft.com/office/drawing/2014/main" id="{DC6736C6-566A-41F5-AAC0-43E5DB33737D}"/>
              </a:ext>
            </a:extLst>
          </p:cNvPr>
          <p:cNvPicPr>
            <a:picLocks noChangeAspect="1"/>
          </p:cNvPicPr>
          <p:nvPr/>
        </p:nvPicPr>
        <p:blipFill>
          <a:blip r:embed="rId3"/>
          <a:stretch>
            <a:fillRect/>
          </a:stretch>
        </p:blipFill>
        <p:spPr>
          <a:xfrm>
            <a:off x="7309486" y="1430234"/>
            <a:ext cx="4414520" cy="3959702"/>
          </a:xfrm>
          <a:prstGeom prst="rect">
            <a:avLst/>
          </a:prstGeom>
        </p:spPr>
      </p:pic>
    </p:spTree>
    <p:extLst>
      <p:ext uri="{BB962C8B-B14F-4D97-AF65-F5344CB8AC3E}">
        <p14:creationId xmlns:p14="http://schemas.microsoft.com/office/powerpoint/2010/main" val="1752139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950D0A-FBF1-4E25-813B-58FC098CC765}"/>
              </a:ext>
            </a:extLst>
          </p:cNvPr>
          <p:cNvSpPr txBox="1"/>
          <p:nvPr/>
        </p:nvSpPr>
        <p:spPr>
          <a:xfrm>
            <a:off x="768486" y="77821"/>
            <a:ext cx="10593422" cy="584775"/>
          </a:xfrm>
          <a:prstGeom prst="rect">
            <a:avLst/>
          </a:prstGeom>
          <a:noFill/>
        </p:spPr>
        <p:txBody>
          <a:bodyPr wrap="square" rtlCol="0">
            <a:spAutoFit/>
          </a:bodyPr>
          <a:lstStyle/>
          <a:p>
            <a:r>
              <a:rPr lang="en-US" sz="3200" u="sng" dirty="0">
                <a:solidFill>
                  <a:srgbClr val="92D050"/>
                </a:solidFill>
                <a:latin typeface="Bookman Old Style" panose="02050604050505020204" pitchFamily="18" charset="0"/>
              </a:rPr>
              <a:t>v. Extreme Gradient Boosting Classifier (XGB):</a:t>
            </a:r>
            <a:endParaRPr lang="en-IN" sz="3200" u="sng" dirty="0">
              <a:solidFill>
                <a:srgbClr val="92D050"/>
              </a:solidFill>
              <a:latin typeface="Bookman Old Style" panose="02050604050505020204" pitchFamily="18" charset="0"/>
            </a:endParaRPr>
          </a:p>
        </p:txBody>
      </p:sp>
      <p:pic>
        <p:nvPicPr>
          <p:cNvPr id="6" name="Picture 5">
            <a:extLst>
              <a:ext uri="{FF2B5EF4-FFF2-40B4-BE49-F238E27FC236}">
                <a16:creationId xmlns:a16="http://schemas.microsoft.com/office/drawing/2014/main" id="{C1401777-E7B3-4E6B-9338-1447A9B0DE1D}"/>
              </a:ext>
            </a:extLst>
          </p:cNvPr>
          <p:cNvPicPr/>
          <p:nvPr/>
        </p:nvPicPr>
        <p:blipFill>
          <a:blip r:embed="rId2"/>
          <a:stretch>
            <a:fillRect/>
          </a:stretch>
        </p:blipFill>
        <p:spPr>
          <a:xfrm>
            <a:off x="497204" y="860107"/>
            <a:ext cx="6492876" cy="5195253"/>
          </a:xfrm>
          <a:prstGeom prst="rect">
            <a:avLst/>
          </a:prstGeom>
        </p:spPr>
      </p:pic>
      <p:sp>
        <p:nvSpPr>
          <p:cNvPr id="9" name="TextBox 8">
            <a:extLst>
              <a:ext uri="{FF2B5EF4-FFF2-40B4-BE49-F238E27FC236}">
                <a16:creationId xmlns:a16="http://schemas.microsoft.com/office/drawing/2014/main" id="{DCFB7E15-D539-44CE-84E5-FE339B61BD3B}"/>
              </a:ext>
            </a:extLst>
          </p:cNvPr>
          <p:cNvSpPr txBox="1"/>
          <p:nvPr/>
        </p:nvSpPr>
        <p:spPr>
          <a:xfrm>
            <a:off x="640080" y="6252871"/>
            <a:ext cx="10363200" cy="707886"/>
          </a:xfrm>
          <a:prstGeom prst="rect">
            <a:avLst/>
          </a:prstGeom>
          <a:noFill/>
        </p:spPr>
        <p:txBody>
          <a:bodyPr wrap="square">
            <a:spAutoFit/>
          </a:bodyPr>
          <a:lstStyle/>
          <a:p>
            <a:r>
              <a:rPr lang="en-IN" sz="2000" b="1" dirty="0">
                <a:solidFill>
                  <a:srgbClr val="000000"/>
                </a:solidFill>
                <a:effectLst/>
                <a:latin typeface="Calibri" panose="020F0502020204030204" pitchFamily="34" charset="0"/>
                <a:ea typeface="Calibri" panose="020F0502020204030204" pitchFamily="34" charset="0"/>
              </a:rPr>
              <a:t>Created XGB Classifier and checked for its evaluation metrics. The model is giving 95.14% accuracy</a:t>
            </a:r>
            <a:endParaRPr lang="en-US" sz="2000" b="1" dirty="0"/>
          </a:p>
        </p:txBody>
      </p:sp>
      <p:pic>
        <p:nvPicPr>
          <p:cNvPr id="4" name="Picture 3">
            <a:extLst>
              <a:ext uri="{FF2B5EF4-FFF2-40B4-BE49-F238E27FC236}">
                <a16:creationId xmlns:a16="http://schemas.microsoft.com/office/drawing/2014/main" id="{36E7CF35-3D70-426A-8B09-9A68A62691A9}"/>
              </a:ext>
            </a:extLst>
          </p:cNvPr>
          <p:cNvPicPr>
            <a:picLocks noChangeAspect="1"/>
          </p:cNvPicPr>
          <p:nvPr/>
        </p:nvPicPr>
        <p:blipFill>
          <a:blip r:embed="rId3"/>
          <a:stretch>
            <a:fillRect/>
          </a:stretch>
        </p:blipFill>
        <p:spPr>
          <a:xfrm>
            <a:off x="7175183" y="1344930"/>
            <a:ext cx="4691698" cy="3928110"/>
          </a:xfrm>
          <a:prstGeom prst="rect">
            <a:avLst/>
          </a:prstGeom>
        </p:spPr>
      </p:pic>
    </p:spTree>
    <p:extLst>
      <p:ext uri="{BB962C8B-B14F-4D97-AF65-F5344CB8AC3E}">
        <p14:creationId xmlns:p14="http://schemas.microsoft.com/office/powerpoint/2010/main" val="20392478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E63AA6-B7D2-4519-BB53-DEF55834B16D}"/>
              </a:ext>
            </a:extLst>
          </p:cNvPr>
          <p:cNvSpPr txBox="1"/>
          <p:nvPr/>
        </p:nvSpPr>
        <p:spPr>
          <a:xfrm>
            <a:off x="904672" y="47848"/>
            <a:ext cx="10457234" cy="584775"/>
          </a:xfrm>
          <a:prstGeom prst="rect">
            <a:avLst/>
          </a:prstGeom>
          <a:noFill/>
        </p:spPr>
        <p:txBody>
          <a:bodyPr wrap="square" rtlCol="0">
            <a:spAutoFit/>
          </a:bodyPr>
          <a:lstStyle/>
          <a:p>
            <a:r>
              <a:rPr lang="en-US" sz="3200" u="sng" dirty="0">
                <a:solidFill>
                  <a:srgbClr val="92D050"/>
                </a:solidFill>
                <a:latin typeface="Bookman Old Style" panose="02050604050505020204" pitchFamily="18" charset="0"/>
              </a:rPr>
              <a:t>vi. Bagging Classifier:</a:t>
            </a:r>
            <a:endParaRPr lang="en-IN" sz="3200" u="sng" dirty="0">
              <a:solidFill>
                <a:srgbClr val="92D050"/>
              </a:solidFill>
              <a:latin typeface="Bookman Old Style" panose="02050604050505020204" pitchFamily="18" charset="0"/>
            </a:endParaRPr>
          </a:p>
        </p:txBody>
      </p:sp>
      <p:pic>
        <p:nvPicPr>
          <p:cNvPr id="6" name="Picture 5">
            <a:extLst>
              <a:ext uri="{FF2B5EF4-FFF2-40B4-BE49-F238E27FC236}">
                <a16:creationId xmlns:a16="http://schemas.microsoft.com/office/drawing/2014/main" id="{9A43E91E-5D16-40DF-94A9-9A3D77A7E87B}"/>
              </a:ext>
            </a:extLst>
          </p:cNvPr>
          <p:cNvPicPr/>
          <p:nvPr/>
        </p:nvPicPr>
        <p:blipFill>
          <a:blip r:embed="rId2"/>
          <a:stretch>
            <a:fillRect/>
          </a:stretch>
        </p:blipFill>
        <p:spPr>
          <a:xfrm>
            <a:off x="361314" y="778510"/>
            <a:ext cx="6638925" cy="5327650"/>
          </a:xfrm>
          <a:prstGeom prst="rect">
            <a:avLst/>
          </a:prstGeom>
        </p:spPr>
      </p:pic>
      <p:sp>
        <p:nvSpPr>
          <p:cNvPr id="9" name="TextBox 8">
            <a:extLst>
              <a:ext uri="{FF2B5EF4-FFF2-40B4-BE49-F238E27FC236}">
                <a16:creationId xmlns:a16="http://schemas.microsoft.com/office/drawing/2014/main" id="{3EE6BAD6-5427-4999-8D91-9951B5BFA810}"/>
              </a:ext>
            </a:extLst>
          </p:cNvPr>
          <p:cNvSpPr txBox="1"/>
          <p:nvPr/>
        </p:nvSpPr>
        <p:spPr>
          <a:xfrm>
            <a:off x="1069340" y="6267055"/>
            <a:ext cx="10035540" cy="550792"/>
          </a:xfrm>
          <a:prstGeom prst="rect">
            <a:avLst/>
          </a:prstGeom>
          <a:noFill/>
        </p:spPr>
        <p:txBody>
          <a:bodyPr wrap="square">
            <a:spAutoFit/>
          </a:bodyPr>
          <a:lstStyle/>
          <a:p>
            <a:pPr marL="342900" marR="0" lvl="0" indent="-342900" algn="just" fontAlgn="t">
              <a:lnSpc>
                <a:spcPts val="1650"/>
              </a:lnSpc>
              <a:spcBef>
                <a:spcPts val="0"/>
              </a:spcBef>
              <a:spcAft>
                <a:spcPts val="600"/>
              </a:spcAft>
              <a:buFont typeface="Symbol" panose="05050102010706020507" pitchFamily="18" charset="2"/>
              <a:buChar char=""/>
            </a:pPr>
            <a:r>
              <a:rPr lang="en-IN" sz="2000" b="1" dirty="0">
                <a:solidFill>
                  <a:srgbClr val="000000"/>
                </a:solidFill>
                <a:effectLst/>
                <a:latin typeface="Calibri" panose="020F0502020204030204" pitchFamily="34" charset="0"/>
                <a:ea typeface="Times New Roman" panose="02020603050405020304" pitchFamily="18" charset="0"/>
              </a:rPr>
              <a:t>Created Bagging Classifier and checked for its evaluation metrics. The model is giving 94.14% accuracy</a:t>
            </a:r>
            <a:r>
              <a:rPr lang="en-IN" sz="1800" dirty="0">
                <a:solidFill>
                  <a:srgbClr val="000000"/>
                </a:solidFill>
                <a:effectLst/>
                <a:latin typeface="Calibri" panose="020F0502020204030204" pitchFamily="34" charset="0"/>
                <a:ea typeface="Times New Roman" panose="02020603050405020304" pitchFamily="18" charset="0"/>
              </a:rPr>
              <a:t>.</a:t>
            </a:r>
            <a:endParaRPr lang="en-US" sz="16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33B6C822-57B7-4339-91D1-5ADC21EDDC23}"/>
              </a:ext>
            </a:extLst>
          </p:cNvPr>
          <p:cNvPicPr>
            <a:picLocks noChangeAspect="1"/>
          </p:cNvPicPr>
          <p:nvPr/>
        </p:nvPicPr>
        <p:blipFill>
          <a:blip r:embed="rId3"/>
          <a:stretch>
            <a:fillRect/>
          </a:stretch>
        </p:blipFill>
        <p:spPr>
          <a:xfrm>
            <a:off x="7319645" y="1177290"/>
            <a:ext cx="4511041" cy="4136390"/>
          </a:xfrm>
          <a:prstGeom prst="rect">
            <a:avLst/>
          </a:prstGeom>
        </p:spPr>
      </p:pic>
    </p:spTree>
    <p:extLst>
      <p:ext uri="{BB962C8B-B14F-4D97-AF65-F5344CB8AC3E}">
        <p14:creationId xmlns:p14="http://schemas.microsoft.com/office/powerpoint/2010/main" val="16836540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28503F-47D7-4C3D-90B3-9B05A048A531}"/>
              </a:ext>
            </a:extLst>
          </p:cNvPr>
          <p:cNvSpPr txBox="1"/>
          <p:nvPr/>
        </p:nvSpPr>
        <p:spPr>
          <a:xfrm>
            <a:off x="535022" y="1"/>
            <a:ext cx="11031166" cy="584775"/>
          </a:xfrm>
          <a:prstGeom prst="rect">
            <a:avLst/>
          </a:prstGeom>
          <a:noFill/>
        </p:spPr>
        <p:txBody>
          <a:bodyPr wrap="square" rtlCol="0">
            <a:spAutoFit/>
          </a:bodyPr>
          <a:lstStyle/>
          <a:p>
            <a:r>
              <a:rPr lang="en-US" sz="3200" u="sng" dirty="0">
                <a:solidFill>
                  <a:srgbClr val="92D050"/>
                </a:solidFill>
                <a:latin typeface="Bookman Old Style" panose="02050604050505020204" pitchFamily="18" charset="0"/>
              </a:rPr>
              <a:t>Hyperparameter Tuning:</a:t>
            </a:r>
          </a:p>
        </p:txBody>
      </p:sp>
      <p:sp>
        <p:nvSpPr>
          <p:cNvPr id="5" name="TextBox 4">
            <a:extLst>
              <a:ext uri="{FF2B5EF4-FFF2-40B4-BE49-F238E27FC236}">
                <a16:creationId xmlns:a16="http://schemas.microsoft.com/office/drawing/2014/main" id="{B73797E5-B205-43D7-88E6-FEC43CF0D445}"/>
              </a:ext>
            </a:extLst>
          </p:cNvPr>
          <p:cNvSpPr txBox="1"/>
          <p:nvPr/>
        </p:nvSpPr>
        <p:spPr>
          <a:xfrm>
            <a:off x="625812" y="584776"/>
            <a:ext cx="10940375" cy="957121"/>
          </a:xfrm>
          <a:prstGeom prst="rect">
            <a:avLst/>
          </a:prstGeom>
          <a:noFill/>
        </p:spPr>
        <p:txBody>
          <a:bodyPr wrap="square">
            <a:spAutoFit/>
          </a:bodyPr>
          <a:lstStyle/>
          <a:p>
            <a:pPr algn="just">
              <a:lnSpc>
                <a:spcPct val="107000"/>
              </a:lnSpc>
              <a:spcAft>
                <a:spcPts val="800"/>
              </a:spcAft>
            </a:pPr>
            <a:r>
              <a:rPr lang="en-IN" sz="1800" b="1" dirty="0">
                <a:solidFill>
                  <a:schemeClr val="accent2">
                    <a:lumMod val="50000"/>
                  </a:schemeClr>
                </a:solidFill>
                <a:effectLst/>
                <a:latin typeface="Century" panose="02040604050505020304" pitchFamily="18" charset="0"/>
                <a:ea typeface="Calibri" panose="020F0502020204030204" pitchFamily="34" charset="0"/>
                <a:cs typeface="Calibri" panose="020F0502020204030204" pitchFamily="34" charset="0"/>
              </a:rPr>
              <a:t>From the difference between accuracy and cross validation score, Random Forest Classifier has least difference compared to other models. So, we can conclude that Random Forest Classifier as our best fitting model. Performed Hyperparameter tuning to increase the best model accuracy.</a:t>
            </a:r>
            <a:endParaRPr lang="en-IN" sz="1400" b="1" dirty="0">
              <a:solidFill>
                <a:schemeClr val="accent2">
                  <a:lumMod val="50000"/>
                </a:schemeClr>
              </a:solidFill>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C36964CD-7C17-4BEA-9677-2E77F31B7860}"/>
              </a:ext>
            </a:extLst>
          </p:cNvPr>
          <p:cNvSpPr txBox="1"/>
          <p:nvPr/>
        </p:nvSpPr>
        <p:spPr>
          <a:xfrm>
            <a:off x="9361337" y="2253589"/>
            <a:ext cx="2657943" cy="2585323"/>
          </a:xfrm>
          <a:prstGeom prst="rect">
            <a:avLst/>
          </a:prstGeom>
          <a:noFill/>
        </p:spPr>
        <p:txBody>
          <a:bodyPr wrap="square">
            <a:spAutoFit/>
          </a:bodyPr>
          <a:lstStyle/>
          <a:p>
            <a:r>
              <a:rPr lang="en-IN" b="1" dirty="0">
                <a:latin typeface="Calibri" panose="020F0502020204030204" pitchFamily="34" charset="0"/>
              </a:rPr>
              <a:t>After Hyperparameter tuning, the best parameters of Random Forest Classifier are :</a:t>
            </a:r>
          </a:p>
          <a:p>
            <a:r>
              <a:rPr lang="en-IN" b="1" dirty="0">
                <a:latin typeface="Calibri" panose="020F0502020204030204" pitchFamily="34" charset="0"/>
              </a:rPr>
              <a:t>{‘n_estimators’ : 200,</a:t>
            </a:r>
          </a:p>
          <a:p>
            <a:r>
              <a:rPr lang="en-IN" b="1" dirty="0">
                <a:latin typeface="Calibri" panose="020F0502020204030204" pitchFamily="34" charset="0"/>
              </a:rPr>
              <a:t>‘min_samples_split’ : 5,</a:t>
            </a:r>
          </a:p>
          <a:p>
            <a:r>
              <a:rPr lang="en-IN" b="1" dirty="0">
                <a:latin typeface="Calibri" panose="020F0502020204030204" pitchFamily="34" charset="0"/>
              </a:rPr>
              <a:t>‘min_samples_leaf’  :  1,</a:t>
            </a:r>
          </a:p>
          <a:p>
            <a:r>
              <a:rPr lang="en-IN" b="1" dirty="0">
                <a:latin typeface="Calibri" panose="020F0502020204030204" pitchFamily="34" charset="0"/>
              </a:rPr>
              <a:t>‘max_features’ : ‘log2’,</a:t>
            </a:r>
          </a:p>
          <a:p>
            <a:r>
              <a:rPr lang="en-IN" b="1" dirty="0">
                <a:latin typeface="Calibri" panose="020F0502020204030204" pitchFamily="34" charset="0"/>
              </a:rPr>
              <a:t>‘max_depth’ : 50}</a:t>
            </a:r>
          </a:p>
        </p:txBody>
      </p:sp>
      <p:pic>
        <p:nvPicPr>
          <p:cNvPr id="14" name="Picture 13">
            <a:extLst>
              <a:ext uri="{FF2B5EF4-FFF2-40B4-BE49-F238E27FC236}">
                <a16:creationId xmlns:a16="http://schemas.microsoft.com/office/drawing/2014/main" id="{C7EC6FF8-FA3B-47A0-BA27-8F32D495E621}"/>
              </a:ext>
            </a:extLst>
          </p:cNvPr>
          <p:cNvPicPr>
            <a:picLocks noChangeAspect="1"/>
          </p:cNvPicPr>
          <p:nvPr/>
        </p:nvPicPr>
        <p:blipFill>
          <a:blip r:embed="rId2"/>
          <a:stretch>
            <a:fillRect/>
          </a:stretch>
        </p:blipFill>
        <p:spPr>
          <a:xfrm>
            <a:off x="625812" y="1676400"/>
            <a:ext cx="8217082" cy="5100320"/>
          </a:xfrm>
          <a:prstGeom prst="rect">
            <a:avLst/>
          </a:prstGeom>
        </p:spPr>
      </p:pic>
    </p:spTree>
    <p:extLst>
      <p:ext uri="{BB962C8B-B14F-4D97-AF65-F5344CB8AC3E}">
        <p14:creationId xmlns:p14="http://schemas.microsoft.com/office/powerpoint/2010/main" val="4836322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3696C7-F5E6-4E97-8048-1BDD6F7070F5}"/>
              </a:ext>
            </a:extLst>
          </p:cNvPr>
          <p:cNvSpPr txBox="1"/>
          <p:nvPr/>
        </p:nvSpPr>
        <p:spPr>
          <a:xfrm>
            <a:off x="671209" y="282102"/>
            <a:ext cx="10856068" cy="584775"/>
          </a:xfrm>
          <a:prstGeom prst="rect">
            <a:avLst/>
          </a:prstGeom>
          <a:noFill/>
        </p:spPr>
        <p:txBody>
          <a:bodyPr wrap="square" rtlCol="0">
            <a:spAutoFit/>
          </a:bodyPr>
          <a:lstStyle/>
          <a:p>
            <a:r>
              <a:rPr lang="en-US" sz="3200" u="sng" dirty="0">
                <a:solidFill>
                  <a:srgbClr val="92D050"/>
                </a:solidFill>
                <a:latin typeface="Bookman Old Style" panose="02050604050505020204" pitchFamily="18" charset="0"/>
              </a:rPr>
              <a:t>Creating Final Model After Tuning:</a:t>
            </a:r>
            <a:endParaRPr lang="en-IN" sz="3200" u="sng" dirty="0">
              <a:solidFill>
                <a:srgbClr val="92D050"/>
              </a:solidFill>
              <a:latin typeface="Bookman Old Style" panose="02050604050505020204" pitchFamily="18" charset="0"/>
            </a:endParaRPr>
          </a:p>
        </p:txBody>
      </p:sp>
      <p:sp>
        <p:nvSpPr>
          <p:cNvPr id="10" name="TextBox 9">
            <a:extLst>
              <a:ext uri="{FF2B5EF4-FFF2-40B4-BE49-F238E27FC236}">
                <a16:creationId xmlns:a16="http://schemas.microsoft.com/office/drawing/2014/main" id="{97494D1D-AE31-48EB-BD5E-D54DE3CA1A07}"/>
              </a:ext>
            </a:extLst>
          </p:cNvPr>
          <p:cNvSpPr txBox="1"/>
          <p:nvPr/>
        </p:nvSpPr>
        <p:spPr>
          <a:xfrm>
            <a:off x="5431277" y="3429000"/>
            <a:ext cx="6096000" cy="3473515"/>
          </a:xfrm>
          <a:prstGeom prst="rect">
            <a:avLst/>
          </a:prstGeom>
          <a:noFill/>
        </p:spPr>
        <p:txBody>
          <a:bodyPr wrap="square">
            <a:spAutoFit/>
          </a:bodyPr>
          <a:lstStyle/>
          <a:p>
            <a:pPr marL="342900" marR="0" indent="-342900" algn="just">
              <a:lnSpc>
                <a:spcPct val="107000"/>
              </a:lnSpc>
              <a:spcBef>
                <a:spcPts val="0"/>
              </a:spcBef>
              <a:spcAft>
                <a:spcPts val="800"/>
              </a:spcAft>
              <a:buFont typeface="Wingdings" panose="05000000000000000000" pitchFamily="2" charset="2"/>
              <a:buChar char="q"/>
            </a:pPr>
            <a:r>
              <a:rPr lang="en-IN" sz="2000" b="1" dirty="0">
                <a:effectLst/>
                <a:latin typeface="Calibri" panose="020F0502020204030204" pitchFamily="34" charset="0"/>
                <a:ea typeface="Calibri" panose="020F0502020204030204" pitchFamily="34" charset="0"/>
                <a:cs typeface="Calibri" panose="020F0502020204030204" pitchFamily="34" charset="0"/>
              </a:rPr>
              <a:t>I have successfully incorporated the hyper parameter tuning using best parameters of RandomForestClassifier and the accuracy of the model after hyperparameter tuning is 95.14% which is very good. </a:t>
            </a:r>
            <a:endParaRPr lang="en-IN" sz="2000" b="1" dirty="0">
              <a:latin typeface="Calibri" panose="020F0502020204030204" pitchFamily="34" charset="0"/>
              <a:ea typeface="Calibri" panose="020F0502020204030204" pitchFamily="34" charset="0"/>
              <a:cs typeface="Calibri" panose="020F0502020204030204" pitchFamily="34" charset="0"/>
            </a:endParaRPr>
          </a:p>
          <a:p>
            <a:pPr marL="342900" marR="0" indent="-342900" algn="just">
              <a:lnSpc>
                <a:spcPct val="107000"/>
              </a:lnSpc>
              <a:spcBef>
                <a:spcPts val="0"/>
              </a:spcBef>
              <a:spcAft>
                <a:spcPts val="800"/>
              </a:spcAft>
              <a:buFont typeface="Wingdings" panose="05000000000000000000" pitchFamily="2" charset="2"/>
              <a:buChar char="q"/>
            </a:pPr>
            <a:r>
              <a:rPr lang="en-IN" sz="2000" b="1" dirty="0">
                <a:effectLst/>
                <a:latin typeface="Calibri" panose="020F0502020204030204" pitchFamily="34" charset="0"/>
                <a:ea typeface="Calibri" panose="020F0502020204030204" pitchFamily="34" charset="0"/>
                <a:cs typeface="Calibri" panose="020F0502020204030204" pitchFamily="34" charset="0"/>
              </a:rPr>
              <a:t>With the help of confusion matrix, we can able to see actual and predicted values for the final model. And also, we can understand the number of times we got the correct outputs and the number of times my model missed to provide the correct prediction.</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052" name="Picture 4">
            <a:extLst>
              <a:ext uri="{FF2B5EF4-FFF2-40B4-BE49-F238E27FC236}">
                <a16:creationId xmlns:a16="http://schemas.microsoft.com/office/drawing/2014/main" id="{7960822F-C779-47EA-87C1-6057620904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929" y="3657762"/>
            <a:ext cx="4530711" cy="3072195"/>
          </a:xfrm>
          <a:prstGeom prst="rect">
            <a:avLst/>
          </a:prstGeom>
          <a:solidFill>
            <a:schemeClr val="tx1">
              <a:lumMod val="65000"/>
            </a:schemeClr>
          </a:solidFill>
        </p:spPr>
      </p:pic>
      <p:pic>
        <p:nvPicPr>
          <p:cNvPr id="5" name="Picture 4">
            <a:extLst>
              <a:ext uri="{FF2B5EF4-FFF2-40B4-BE49-F238E27FC236}">
                <a16:creationId xmlns:a16="http://schemas.microsoft.com/office/drawing/2014/main" id="{9F5487FC-C254-44B6-8029-29D50CF48570}"/>
              </a:ext>
            </a:extLst>
          </p:cNvPr>
          <p:cNvPicPr>
            <a:picLocks noChangeAspect="1"/>
          </p:cNvPicPr>
          <p:nvPr/>
        </p:nvPicPr>
        <p:blipFill>
          <a:blip r:embed="rId3"/>
          <a:stretch>
            <a:fillRect/>
          </a:stretch>
        </p:blipFill>
        <p:spPr>
          <a:xfrm>
            <a:off x="401320" y="1227227"/>
            <a:ext cx="11389360" cy="2070185"/>
          </a:xfrm>
          <a:prstGeom prst="rect">
            <a:avLst/>
          </a:prstGeom>
        </p:spPr>
      </p:pic>
    </p:spTree>
    <p:extLst>
      <p:ext uri="{BB962C8B-B14F-4D97-AF65-F5344CB8AC3E}">
        <p14:creationId xmlns:p14="http://schemas.microsoft.com/office/powerpoint/2010/main" val="23144864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0C642F-5BB8-4FD5-AC71-CFB758BA0FDB}"/>
              </a:ext>
            </a:extLst>
          </p:cNvPr>
          <p:cNvSpPr txBox="1"/>
          <p:nvPr/>
        </p:nvSpPr>
        <p:spPr>
          <a:xfrm>
            <a:off x="204281" y="214009"/>
            <a:ext cx="11987719" cy="584775"/>
          </a:xfrm>
          <a:prstGeom prst="rect">
            <a:avLst/>
          </a:prstGeom>
          <a:noFill/>
        </p:spPr>
        <p:txBody>
          <a:bodyPr wrap="square" rtlCol="0">
            <a:spAutoFit/>
          </a:bodyPr>
          <a:lstStyle/>
          <a:p>
            <a:r>
              <a:rPr lang="en-IN" sz="3200" u="sng" dirty="0">
                <a:solidFill>
                  <a:srgbClr val="92D050"/>
                </a:solidFill>
                <a:effectLst/>
                <a:latin typeface="Bookman Old Style" panose="02050604050505020204" pitchFamily="18" charset="0"/>
                <a:ea typeface="Calibri" panose="020F0502020204030204" pitchFamily="34" charset="0"/>
              </a:rPr>
              <a:t>ROC-AUC Curve for all the models and for the best model:</a:t>
            </a:r>
            <a:endParaRPr lang="en-IN" sz="3200" u="sng" dirty="0">
              <a:solidFill>
                <a:srgbClr val="92D050"/>
              </a:solidFill>
              <a:latin typeface="Bookman Old Style" panose="02050604050505020204" pitchFamily="18" charset="0"/>
            </a:endParaRPr>
          </a:p>
        </p:txBody>
      </p:sp>
      <p:sp>
        <p:nvSpPr>
          <p:cNvPr id="7" name="TextBox 6">
            <a:extLst>
              <a:ext uri="{FF2B5EF4-FFF2-40B4-BE49-F238E27FC236}">
                <a16:creationId xmlns:a16="http://schemas.microsoft.com/office/drawing/2014/main" id="{9D22162C-2492-432C-BE62-A2132CF10DBA}"/>
              </a:ext>
            </a:extLst>
          </p:cNvPr>
          <p:cNvSpPr txBox="1"/>
          <p:nvPr/>
        </p:nvSpPr>
        <p:spPr>
          <a:xfrm>
            <a:off x="472898" y="4441829"/>
            <a:ext cx="4166114" cy="369331"/>
          </a:xfrm>
          <a:prstGeom prst="rect">
            <a:avLst/>
          </a:prstGeom>
          <a:noFill/>
        </p:spPr>
        <p:txBody>
          <a:bodyPr wrap="square">
            <a:spAutoFit/>
          </a:bodyPr>
          <a:lstStyle/>
          <a:p>
            <a:pPr algn="ctr"/>
            <a:r>
              <a:rPr lang="en-IN" sz="1800" dirty="0">
                <a:solidFill>
                  <a:srgbClr val="4A3C16"/>
                </a:solidFill>
                <a:effectLst/>
                <a:highlight>
                  <a:srgbClr val="00FFFF"/>
                </a:highlight>
                <a:latin typeface="Century" panose="02040604050505020304" pitchFamily="18" charset="0"/>
                <a:ea typeface="Calibri" panose="020F0502020204030204" pitchFamily="34" charset="0"/>
              </a:rPr>
              <a:t>ROC-AUC Curve for all the models</a:t>
            </a:r>
            <a:endParaRPr lang="en-IN" dirty="0">
              <a:solidFill>
                <a:srgbClr val="4A3C16"/>
              </a:solidFill>
              <a:highlight>
                <a:srgbClr val="00FFFF"/>
              </a:highlight>
              <a:latin typeface="Century" panose="02040604050505020304" pitchFamily="18" charset="0"/>
            </a:endParaRPr>
          </a:p>
        </p:txBody>
      </p:sp>
      <p:sp>
        <p:nvSpPr>
          <p:cNvPr id="9" name="TextBox 8">
            <a:extLst>
              <a:ext uri="{FF2B5EF4-FFF2-40B4-BE49-F238E27FC236}">
                <a16:creationId xmlns:a16="http://schemas.microsoft.com/office/drawing/2014/main" id="{C6446424-2664-47A7-B67D-EE7DCB3AE541}"/>
              </a:ext>
            </a:extLst>
          </p:cNvPr>
          <p:cNvSpPr txBox="1"/>
          <p:nvPr/>
        </p:nvSpPr>
        <p:spPr>
          <a:xfrm>
            <a:off x="6279529" y="4489338"/>
            <a:ext cx="4007795" cy="375552"/>
          </a:xfrm>
          <a:prstGeom prst="rect">
            <a:avLst/>
          </a:prstGeom>
          <a:noFill/>
        </p:spPr>
        <p:txBody>
          <a:bodyPr wrap="square">
            <a:spAutoFit/>
          </a:bodyPr>
          <a:lstStyle/>
          <a:p>
            <a:pPr algn="ctr">
              <a:lnSpc>
                <a:spcPct val="107000"/>
              </a:lnSpc>
              <a:spcAft>
                <a:spcPts val="800"/>
              </a:spcAft>
            </a:pPr>
            <a:r>
              <a:rPr lang="en-IN" sz="1800" dirty="0">
                <a:solidFill>
                  <a:srgbClr val="000000"/>
                </a:solidFill>
                <a:effectLst/>
                <a:highlight>
                  <a:srgbClr val="00FFFF"/>
                </a:highlight>
                <a:latin typeface="Century" panose="02040604050505020304" pitchFamily="18" charset="0"/>
                <a:ea typeface="Calibri" panose="020F0502020204030204" pitchFamily="34" charset="0"/>
                <a:cs typeface="Calibri" panose="020F0502020204030204" pitchFamily="34" charset="0"/>
              </a:rPr>
              <a:t>ROC-AUC Curve for final model </a:t>
            </a:r>
            <a:endParaRPr lang="en-IN" sz="1400" dirty="0">
              <a:effectLst/>
              <a:highlight>
                <a:srgbClr val="00FFFF"/>
              </a:highlight>
              <a:latin typeface="Century" panose="02040604050505020304" pitchFamily="18"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67D1D805-457B-4A53-9EF5-6B7872CCF029}"/>
              </a:ext>
            </a:extLst>
          </p:cNvPr>
          <p:cNvSpPr txBox="1"/>
          <p:nvPr/>
        </p:nvSpPr>
        <p:spPr>
          <a:xfrm>
            <a:off x="894945" y="5214026"/>
            <a:ext cx="10466961" cy="1200329"/>
          </a:xfrm>
          <a:prstGeom prst="rect">
            <a:avLst/>
          </a:prstGeom>
          <a:noFill/>
        </p:spPr>
        <p:txBody>
          <a:bodyPr wrap="square" rtlCol="0">
            <a:spAutoFit/>
          </a:bodyPr>
          <a:lstStyle/>
          <a:p>
            <a:pPr algn="just"/>
            <a:r>
              <a:rPr lang="en-IN" sz="1800" dirty="0">
                <a:effectLst/>
                <a:latin typeface="Century" panose="02040604050505020304" pitchFamily="18" charset="0"/>
                <a:ea typeface="Calibri" panose="020F0502020204030204" pitchFamily="34" charset="0"/>
                <a:cs typeface="Calibri" panose="020F0502020204030204" pitchFamily="34" charset="0"/>
              </a:rPr>
              <a:t>I have generated the ROC Curve for all the models and for the best model and compared </a:t>
            </a:r>
            <a:r>
              <a:rPr lang="en-IN" dirty="0">
                <a:latin typeface="Century" panose="02040604050505020304" pitchFamily="18" charset="0"/>
                <a:ea typeface="Calibri" panose="020F0502020204030204" pitchFamily="34" charset="0"/>
                <a:cs typeface="Calibri" panose="020F0502020204030204" pitchFamily="34" charset="0"/>
              </a:rPr>
              <a:t>with AUC</a:t>
            </a:r>
            <a:r>
              <a:rPr lang="en-IN" sz="1800" dirty="0">
                <a:effectLst/>
                <a:latin typeface="Century" panose="02040604050505020304" pitchFamily="18" charset="0"/>
                <a:ea typeface="Calibri" panose="020F0502020204030204" pitchFamily="34" charset="0"/>
                <a:cs typeface="Calibri" panose="020F0502020204030204" pitchFamily="34" charset="0"/>
              </a:rPr>
              <a:t>. The AUC score for my final model to be of 99% which is increased after tuning the model as it can be observed from the curves.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pic>
        <p:nvPicPr>
          <p:cNvPr id="8" name="Picture 7">
            <a:extLst>
              <a:ext uri="{FF2B5EF4-FFF2-40B4-BE49-F238E27FC236}">
                <a16:creationId xmlns:a16="http://schemas.microsoft.com/office/drawing/2014/main" id="{46577C65-AE36-4752-85C5-FFB8CEDD295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14362" y="1283182"/>
            <a:ext cx="4481850" cy="2994177"/>
          </a:xfrm>
          <a:prstGeom prst="rect">
            <a:avLst/>
          </a:prstGeom>
          <a:solidFill>
            <a:schemeClr val="tx1">
              <a:lumMod val="95000"/>
            </a:schemeClr>
          </a:solidFill>
          <a:ln>
            <a:noFill/>
          </a:ln>
        </p:spPr>
      </p:pic>
      <p:pic>
        <p:nvPicPr>
          <p:cNvPr id="11" name="Picture 10">
            <a:extLst>
              <a:ext uri="{FF2B5EF4-FFF2-40B4-BE49-F238E27FC236}">
                <a16:creationId xmlns:a16="http://schemas.microsoft.com/office/drawing/2014/main" id="{66863015-BBCE-4859-81AC-06FD866D113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014084" y="1350732"/>
            <a:ext cx="4481850" cy="2926627"/>
          </a:xfrm>
          <a:prstGeom prst="rect">
            <a:avLst/>
          </a:prstGeom>
          <a:solidFill>
            <a:schemeClr val="tx1">
              <a:lumMod val="95000"/>
            </a:schemeClr>
          </a:solidFill>
          <a:ln>
            <a:noFill/>
          </a:ln>
        </p:spPr>
      </p:pic>
    </p:spTree>
    <p:extLst>
      <p:ext uri="{BB962C8B-B14F-4D97-AF65-F5344CB8AC3E}">
        <p14:creationId xmlns:p14="http://schemas.microsoft.com/office/powerpoint/2010/main" val="24868818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843D91-BDF6-4929-9F3E-19F94785A169}"/>
              </a:ext>
            </a:extLst>
          </p:cNvPr>
          <p:cNvSpPr txBox="1"/>
          <p:nvPr/>
        </p:nvSpPr>
        <p:spPr>
          <a:xfrm>
            <a:off x="175098" y="194553"/>
            <a:ext cx="11935838" cy="584775"/>
          </a:xfrm>
          <a:prstGeom prst="rect">
            <a:avLst/>
          </a:prstGeom>
          <a:noFill/>
        </p:spPr>
        <p:txBody>
          <a:bodyPr wrap="square" rtlCol="0">
            <a:spAutoFit/>
          </a:bodyPr>
          <a:lstStyle/>
          <a:p>
            <a:r>
              <a:rPr lang="en-US" sz="3200" u="sng" dirty="0">
                <a:solidFill>
                  <a:srgbClr val="92D050"/>
                </a:solidFill>
                <a:latin typeface="Bookman Old Style" panose="02050604050505020204" pitchFamily="18" charset="0"/>
              </a:rPr>
              <a:t>Saving The Final Model And Predictions From Saved Model</a:t>
            </a:r>
            <a:endParaRPr lang="en-IN" sz="3200" u="sng" dirty="0">
              <a:solidFill>
                <a:srgbClr val="92D050"/>
              </a:solidFill>
              <a:latin typeface="Bookman Old Style" panose="02050604050505020204" pitchFamily="18" charset="0"/>
            </a:endParaRPr>
          </a:p>
        </p:txBody>
      </p:sp>
      <p:sp>
        <p:nvSpPr>
          <p:cNvPr id="6" name="TextBox 5">
            <a:extLst>
              <a:ext uri="{FF2B5EF4-FFF2-40B4-BE49-F238E27FC236}">
                <a16:creationId xmlns:a16="http://schemas.microsoft.com/office/drawing/2014/main" id="{335AF64E-3883-400A-89DB-17929A801B52}"/>
              </a:ext>
            </a:extLst>
          </p:cNvPr>
          <p:cNvSpPr txBox="1"/>
          <p:nvPr/>
        </p:nvSpPr>
        <p:spPr>
          <a:xfrm>
            <a:off x="396240" y="5186119"/>
            <a:ext cx="10733827" cy="1477328"/>
          </a:xfrm>
          <a:prstGeom prst="rect">
            <a:avLst/>
          </a:prstGeom>
          <a:noFill/>
        </p:spPr>
        <p:txBody>
          <a:bodyPr wrap="square">
            <a:spAutoFit/>
          </a:bodyPr>
          <a:lstStyle/>
          <a:p>
            <a:pPr marL="285750" indent="-285750" algn="just">
              <a:buFont typeface="Arial" panose="020B0604020202020204" pitchFamily="34" charset="0"/>
              <a:buChar char="•"/>
            </a:pPr>
            <a:r>
              <a:rPr lang="en-IN" sz="1800" dirty="0">
                <a:effectLst/>
                <a:latin typeface="Century" panose="02040604050505020304" pitchFamily="18" charset="0"/>
                <a:ea typeface="Calibri" panose="020F0502020204030204" pitchFamily="34" charset="0"/>
                <a:cs typeface="Calibri" panose="020F0502020204030204" pitchFamily="34" charset="0"/>
              </a:rPr>
              <a:t>I have saved my final best model using joblib library in .pkl format, and loaded </a:t>
            </a:r>
            <a:r>
              <a:rPr lang="en-IN" sz="1800" dirty="0">
                <a:effectLst/>
                <a:latin typeface="Century" panose="02040604050505020304" pitchFamily="18" charset="0"/>
                <a:ea typeface="Calibri" panose="020F0502020204030204" pitchFamily="34" charset="0"/>
              </a:rPr>
              <a:t>saved model for predictions. </a:t>
            </a:r>
          </a:p>
          <a:p>
            <a:pPr marL="285750" indent="-285750" algn="just">
              <a:buFont typeface="Arial" panose="020B0604020202020204" pitchFamily="34" charset="0"/>
              <a:buChar char="•"/>
            </a:pPr>
            <a:r>
              <a:rPr lang="en-US" sz="1800" dirty="0">
                <a:effectLst/>
                <a:latin typeface="Century" panose="02040604050505020304" pitchFamily="18" charset="0"/>
                <a:ea typeface="Calibri" panose="020F0502020204030204" pitchFamily="34" charset="0"/>
              </a:rPr>
              <a:t>Using classification model, we have got the predicted values for micro credit loans for defaulters and non-defaulters. From the predictions we can notice both actual values and predicted values are almost same.</a:t>
            </a:r>
            <a:endParaRPr lang="en-IN" sz="1800" dirty="0">
              <a:effectLst/>
              <a:latin typeface="Century" panose="02040604050505020304" pitchFamily="18" charset="0"/>
              <a:ea typeface="Calibri" panose="020F0502020204030204" pitchFamily="34" charset="0"/>
            </a:endParaRPr>
          </a:p>
        </p:txBody>
      </p:sp>
      <p:pic>
        <p:nvPicPr>
          <p:cNvPr id="4" name="Picture 3">
            <a:extLst>
              <a:ext uri="{FF2B5EF4-FFF2-40B4-BE49-F238E27FC236}">
                <a16:creationId xmlns:a16="http://schemas.microsoft.com/office/drawing/2014/main" id="{9BE36E55-7107-4D9F-9583-BE0F9FB6AD35}"/>
              </a:ext>
            </a:extLst>
          </p:cNvPr>
          <p:cNvPicPr>
            <a:picLocks noChangeAspect="1"/>
          </p:cNvPicPr>
          <p:nvPr/>
        </p:nvPicPr>
        <p:blipFill>
          <a:blip r:embed="rId2"/>
          <a:stretch>
            <a:fillRect/>
          </a:stretch>
        </p:blipFill>
        <p:spPr>
          <a:xfrm>
            <a:off x="396240" y="958201"/>
            <a:ext cx="11033760" cy="4049045"/>
          </a:xfrm>
          <a:prstGeom prst="rect">
            <a:avLst/>
          </a:prstGeom>
        </p:spPr>
      </p:pic>
    </p:spTree>
    <p:extLst>
      <p:ext uri="{BB962C8B-B14F-4D97-AF65-F5344CB8AC3E}">
        <p14:creationId xmlns:p14="http://schemas.microsoft.com/office/powerpoint/2010/main" val="13497174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2EC50A-C3F5-4186-AE15-237A9EE66BFB}"/>
              </a:ext>
            </a:extLst>
          </p:cNvPr>
          <p:cNvSpPr txBox="1"/>
          <p:nvPr/>
        </p:nvSpPr>
        <p:spPr>
          <a:xfrm>
            <a:off x="632298" y="1"/>
            <a:ext cx="10914433" cy="584776"/>
          </a:xfrm>
          <a:prstGeom prst="rect">
            <a:avLst/>
          </a:prstGeom>
          <a:noFill/>
        </p:spPr>
        <p:txBody>
          <a:bodyPr wrap="square" rtlCol="0">
            <a:spAutoFit/>
          </a:bodyPr>
          <a:lstStyle/>
          <a:p>
            <a:pPr algn="ctr"/>
            <a:r>
              <a:rPr lang="en-US" sz="3200" u="sng" dirty="0">
                <a:solidFill>
                  <a:srgbClr val="92D050"/>
                </a:solidFill>
                <a:latin typeface="Bookman Old Style" panose="02050604050505020204" pitchFamily="18" charset="0"/>
              </a:rPr>
              <a:t>Conclusion:</a:t>
            </a:r>
            <a:endParaRPr lang="en-IN" sz="3200" u="sng" dirty="0">
              <a:solidFill>
                <a:srgbClr val="92D050"/>
              </a:solidFill>
              <a:latin typeface="Bookman Old Style" panose="02050604050505020204" pitchFamily="18" charset="0"/>
            </a:endParaRPr>
          </a:p>
        </p:txBody>
      </p:sp>
      <p:sp>
        <p:nvSpPr>
          <p:cNvPr id="5" name="TextBox 4">
            <a:extLst>
              <a:ext uri="{FF2B5EF4-FFF2-40B4-BE49-F238E27FC236}">
                <a16:creationId xmlns:a16="http://schemas.microsoft.com/office/drawing/2014/main" id="{91AC236D-8115-48B2-96C1-1E10C662DF27}"/>
              </a:ext>
            </a:extLst>
          </p:cNvPr>
          <p:cNvSpPr txBox="1"/>
          <p:nvPr/>
        </p:nvSpPr>
        <p:spPr>
          <a:xfrm>
            <a:off x="158620" y="727675"/>
            <a:ext cx="12033380" cy="6130325"/>
          </a:xfrm>
          <a:prstGeom prst="rect">
            <a:avLst/>
          </a:prstGeom>
          <a:noFill/>
        </p:spPr>
        <p:txBody>
          <a:bodyPr wrap="square" rtlCol="0">
            <a:spAutoFit/>
          </a:bodyPr>
          <a:lstStyle/>
          <a:p>
            <a:pPr marL="285750" indent="-285750" algn="just">
              <a:buFont typeface="Wingdings" panose="05000000000000000000" pitchFamily="2" charset="2"/>
              <a:buChar char="ü"/>
            </a:pPr>
            <a:r>
              <a:rPr lang="en-US" b="0" i="0" dirty="0">
                <a:effectLst/>
                <a:latin typeface="Century" panose="02040604050505020304" pitchFamily="18" charset="0"/>
              </a:rPr>
              <a:t>This case study aims to give an idea of applying EDA in a real business scenario. In this case study, apart from applying the techniques that we have learnt in the EDA module, we will also develop a basic understanding of risk analytics in banking and financial services and understand how data is used to minimize the risk of losing money while lending to customers.</a:t>
            </a:r>
          </a:p>
          <a:p>
            <a:pPr marL="285750" indent="-285750" algn="just">
              <a:buFont typeface="Wingdings" panose="05000000000000000000" pitchFamily="2" charset="2"/>
              <a:buChar char="ü"/>
            </a:pPr>
            <a:r>
              <a:rPr lang="en-US" b="0" i="0" dirty="0">
                <a:effectLst/>
                <a:latin typeface="Century" panose="02040604050505020304" pitchFamily="18" charset="0"/>
              </a:rPr>
              <a:t>From this dataset we were able to understand that the selection of customers for the credit to know whether they are defaulters or non-defaulters are done on the basis of different features.</a:t>
            </a:r>
          </a:p>
          <a:p>
            <a:pPr marL="285750" indent="-285750" algn="just">
              <a:buFont typeface="Wingdings" panose="05000000000000000000" pitchFamily="2" charset="2"/>
              <a:buChar char="ü"/>
            </a:pPr>
            <a:r>
              <a:rPr lang="en-US" b="0" i="0" dirty="0">
                <a:effectLst/>
                <a:latin typeface="Century" panose="02040604050505020304" pitchFamily="18" charset="0"/>
              </a:rPr>
              <a:t>First, we loaded the dataset and have done data cleaning and EDA process and pre-processing techniques like checking outliers, skewness, correlation, scaling data etc</a:t>
            </a:r>
            <a:r>
              <a:rPr lang="en-US" dirty="0">
                <a:latin typeface="Century" panose="02040604050505020304" pitchFamily="18" charset="0"/>
              </a:rPr>
              <a:t>.</a:t>
            </a:r>
            <a:r>
              <a:rPr lang="en-US" b="0" i="0" dirty="0">
                <a:effectLst/>
                <a:latin typeface="Century" panose="02040604050505020304" pitchFamily="18" charset="0"/>
              </a:rPr>
              <a:t> And got better insights from data visualization.</a:t>
            </a:r>
          </a:p>
          <a:p>
            <a:pPr marL="285750" indent="-285750" algn="just">
              <a:buFont typeface="Wingdings" panose="05000000000000000000" pitchFamily="2" charset="2"/>
              <a:buChar char="ü"/>
            </a:pPr>
            <a:r>
              <a:rPr lang="en-US" b="0" i="0" dirty="0">
                <a:effectLst/>
                <a:latin typeface="Century" panose="02040604050505020304" pitchFamily="18" charset="0"/>
              </a:rPr>
              <a:t>Then we did the model training, building the model and finding out the best model on the basis of different metrices like Accuracy Score, Cross Validation Score, roc_auc_score, precision, recall, f1score etc. We tried ensemble techniques like Random Forest Classifier, Extra Trees Classifier, Gradient Boosting Classifier, Bagging Classifier etc</a:t>
            </a:r>
            <a:r>
              <a:rPr lang="en-US" dirty="0">
                <a:latin typeface="Century" panose="02040604050505020304" pitchFamily="18" charset="0"/>
              </a:rPr>
              <a:t>.</a:t>
            </a:r>
            <a:r>
              <a:rPr lang="en-US" b="0" i="0" dirty="0">
                <a:effectLst/>
                <a:latin typeface="Century" panose="02040604050505020304" pitchFamily="18" charset="0"/>
              </a:rPr>
              <a:t> And some other models like Decision Tree Classifier &amp; XGB Classifier.</a:t>
            </a:r>
          </a:p>
          <a:p>
            <a:pPr marL="285750" indent="-285750" algn="just">
              <a:buFont typeface="Wingdings" panose="05000000000000000000" pitchFamily="2" charset="2"/>
              <a:buChar char="ü"/>
            </a:pPr>
            <a:r>
              <a:rPr lang="en-US" b="0" i="0" dirty="0">
                <a:effectLst/>
                <a:latin typeface="Century" panose="02040604050505020304" pitchFamily="18" charset="0"/>
              </a:rPr>
              <a:t>We got Random Forest Classifier as the best model among all the models as it gave least difference of accuracy and cross validation score. On this basis we performed the Hyperparameter tuning to finding out the best parameter and improving the scores. So we concluded that Random Forest Classifier as the best algorithm as it was giving high accuracy and AUC after tuning.</a:t>
            </a:r>
          </a:p>
          <a:p>
            <a:pPr marL="285750" indent="-285750" algn="just">
              <a:buFont typeface="Wingdings" panose="05000000000000000000" pitchFamily="2" charset="2"/>
              <a:buChar char="ü"/>
            </a:pPr>
            <a:r>
              <a:rPr lang="en-US" b="0" i="0" dirty="0">
                <a:effectLst/>
                <a:latin typeface="Century" panose="02040604050505020304" pitchFamily="18" charset="0"/>
              </a:rPr>
              <a:t>After that we saved the model in a pickle with a filename in order to use whenever we require. Then we loaded the saved file and predicted the values.</a:t>
            </a:r>
          </a:p>
          <a:p>
            <a:pPr marL="285750" indent="-285750" algn="just">
              <a:buFont typeface="Wingdings" panose="05000000000000000000" pitchFamily="2" charset="2"/>
              <a:buChar char="ü"/>
            </a:pPr>
            <a:r>
              <a:rPr lang="en-US" b="0" i="0" dirty="0">
                <a:effectLst/>
                <a:latin typeface="Century" panose="02040604050505020304" pitchFamily="18" charset="0"/>
              </a:rPr>
              <a:t>Overall, we can say that this dataset is good for predicting the defaulters level using classification analysis and conclude that Random Forest Classifier is the best working algorithm model we obtained. We can improve the data by adding some more features.</a:t>
            </a:r>
          </a:p>
          <a:p>
            <a:endParaRPr lang="en-IN" dirty="0"/>
          </a:p>
        </p:txBody>
      </p:sp>
    </p:spTree>
    <p:extLst>
      <p:ext uri="{BB962C8B-B14F-4D97-AF65-F5344CB8AC3E}">
        <p14:creationId xmlns:p14="http://schemas.microsoft.com/office/powerpoint/2010/main" val="9399632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0CC969A-EDE4-4A48-A221-6C0D2CE550F0}"/>
              </a:ext>
            </a:extLst>
          </p:cNvPr>
          <p:cNvSpPr/>
          <p:nvPr/>
        </p:nvSpPr>
        <p:spPr>
          <a:xfrm>
            <a:off x="545737" y="1656232"/>
            <a:ext cx="10814179" cy="2400657"/>
          </a:xfrm>
          <a:prstGeom prst="rect">
            <a:avLst/>
          </a:prstGeom>
          <a:gradFill>
            <a:gsLst>
              <a:gs pos="0">
                <a:schemeClr val="bg1">
                  <a:tint val="94000"/>
                  <a:satMod val="80000"/>
                  <a:lumMod val="106000"/>
                </a:schemeClr>
              </a:gs>
              <a:gs pos="100000">
                <a:schemeClr val="bg1">
                  <a:shade val="80000"/>
                </a:schemeClr>
              </a:gs>
            </a:gsLst>
            <a:path path="circle">
              <a:fillToRect l="43000" r="43000" b="100000"/>
            </a:path>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91440" tIns="45720" rIns="91440" bIns="45720" anchor="ctr">
            <a:spAutoFit/>
          </a:bodyPr>
          <a:lstStyle/>
          <a:p>
            <a:pPr algn="ctr"/>
            <a:r>
              <a:rPr lang="en-US" sz="15000" dirty="0">
                <a:ln w="0"/>
                <a:solidFill>
                  <a:schemeClr val="accent1">
                    <a:lumMod val="60000"/>
                    <a:lumOff val="40000"/>
                  </a:schemeClr>
                </a:solidFill>
                <a:effectLst>
                  <a:reflection blurRad="6350" stA="53000" endA="300" endPos="35500" dir="5400000" sy="-90000" algn="bl" rotWithShape="0"/>
                </a:effectLst>
                <a:latin typeface="Monotype Corsiva" panose="03010101010201010101" pitchFamily="66" charset="0"/>
              </a:rPr>
              <a:t>Thank You</a:t>
            </a:r>
          </a:p>
        </p:txBody>
      </p:sp>
    </p:spTree>
    <p:extLst>
      <p:ext uri="{BB962C8B-B14F-4D97-AF65-F5344CB8AC3E}">
        <p14:creationId xmlns:p14="http://schemas.microsoft.com/office/powerpoint/2010/main" val="1623556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232901-3613-47D2-9F86-37195051ABCD}"/>
              </a:ext>
            </a:extLst>
          </p:cNvPr>
          <p:cNvSpPr txBox="1"/>
          <p:nvPr/>
        </p:nvSpPr>
        <p:spPr>
          <a:xfrm>
            <a:off x="503854" y="373224"/>
            <a:ext cx="11178074" cy="707886"/>
          </a:xfrm>
          <a:prstGeom prst="rect">
            <a:avLst/>
          </a:prstGeom>
          <a:noFill/>
        </p:spPr>
        <p:txBody>
          <a:bodyPr wrap="square" rtlCol="0">
            <a:spAutoFit/>
          </a:bodyPr>
          <a:lstStyle/>
          <a:p>
            <a:pPr algn="ctr"/>
            <a:r>
              <a:rPr lang="en-US" sz="4000" u="sng" dirty="0">
                <a:solidFill>
                  <a:srgbClr val="92D050"/>
                </a:solidFill>
                <a:latin typeface="Bookman Old Style" panose="02050604050505020204" pitchFamily="18" charset="0"/>
              </a:rPr>
              <a:t>Problem Statement</a:t>
            </a:r>
            <a:endParaRPr lang="en-IN" sz="4000" u="sng" dirty="0">
              <a:solidFill>
                <a:srgbClr val="92D050"/>
              </a:solidFill>
              <a:latin typeface="Bookman Old Style" panose="02050604050505020204" pitchFamily="18" charset="0"/>
            </a:endParaRPr>
          </a:p>
        </p:txBody>
      </p:sp>
      <p:sp>
        <p:nvSpPr>
          <p:cNvPr id="3" name="TextBox 2">
            <a:extLst>
              <a:ext uri="{FF2B5EF4-FFF2-40B4-BE49-F238E27FC236}">
                <a16:creationId xmlns:a16="http://schemas.microsoft.com/office/drawing/2014/main" id="{CA0EF478-34CC-43C8-9A71-6B1050E78705}"/>
              </a:ext>
            </a:extLst>
          </p:cNvPr>
          <p:cNvSpPr txBox="1"/>
          <p:nvPr/>
        </p:nvSpPr>
        <p:spPr>
          <a:xfrm>
            <a:off x="587829" y="1698171"/>
            <a:ext cx="11094099" cy="3139321"/>
          </a:xfrm>
          <a:prstGeom prst="rect">
            <a:avLst/>
          </a:prstGeom>
          <a:noFill/>
        </p:spPr>
        <p:txBody>
          <a:bodyPr wrap="square" rtlCol="0">
            <a:spAutoFit/>
          </a:bodyPr>
          <a:lstStyle/>
          <a:p>
            <a:pPr algn="just"/>
            <a:r>
              <a:rPr lang="en-US" sz="1800" dirty="0">
                <a:latin typeface="Century" panose="02040604050505020304" pitchFamily="18" charset="0"/>
              </a:rPr>
              <a:t>        </a:t>
            </a:r>
            <a:r>
              <a:rPr lang="en-US" dirty="0">
                <a:latin typeface="Century" panose="02040604050505020304" pitchFamily="18" charset="0"/>
              </a:rPr>
              <a:t>A client  in Indonesian Telecom Industry is collaborating with an Microfinance Institution (MFI) to provide micro-credit on mobile balances to be paid back in 5 days. The Consumer is believed to be defaulter if he deviates from the path of paying back the loaned amount within the time duration of 5 days. In order to improve the selection of customers for the credit, the client wants some predictions that could help them in further investment and improvement in selection of customers. </a:t>
            </a:r>
          </a:p>
          <a:p>
            <a:pPr algn="just"/>
            <a:endParaRPr lang="en-IN" dirty="0">
              <a:latin typeface="Century" panose="02040604050505020304" pitchFamily="18" charset="0"/>
              <a:ea typeface="Calibri" panose="020F0502020204030204" pitchFamily="34" charset="0"/>
              <a:cs typeface="Times New Roman" panose="02020603050405020304" pitchFamily="18" charset="0"/>
            </a:endParaRPr>
          </a:p>
          <a:p>
            <a:pPr algn="just"/>
            <a:r>
              <a:rPr lang="en-IN" dirty="0">
                <a:effectLst/>
                <a:latin typeface="Century" panose="02040604050505020304" pitchFamily="18" charset="0"/>
                <a:ea typeface="Calibri" panose="020F0502020204030204" pitchFamily="34" charset="0"/>
                <a:cs typeface="Times New Roman" panose="02020603050405020304" pitchFamily="18" charset="0"/>
              </a:rPr>
              <a:t>        In this project we need to build a model which can be used to predict in terms of a probability for each loan transaction, whether the customer will be paying back the loaned amount within 5 days of insurance of loan. In this case, Label ‘1’ indicates that the loan has been paid i.e., “non-defaulter”, while, Label ‘0’ indicates that the loan has not been paid i.e., “defaulter”.</a:t>
            </a:r>
          </a:p>
          <a:p>
            <a:endParaRPr lang="en-US" sz="1800" dirty="0"/>
          </a:p>
        </p:txBody>
      </p:sp>
    </p:spTree>
    <p:extLst>
      <p:ext uri="{BB962C8B-B14F-4D97-AF65-F5344CB8AC3E}">
        <p14:creationId xmlns:p14="http://schemas.microsoft.com/office/powerpoint/2010/main" val="3115936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56EF61-66EA-46A7-BEA5-CF3AF0E197A9}"/>
              </a:ext>
            </a:extLst>
          </p:cNvPr>
          <p:cNvSpPr txBox="1"/>
          <p:nvPr/>
        </p:nvSpPr>
        <p:spPr>
          <a:xfrm>
            <a:off x="597159" y="382555"/>
            <a:ext cx="11019453" cy="707886"/>
          </a:xfrm>
          <a:prstGeom prst="rect">
            <a:avLst/>
          </a:prstGeom>
          <a:noFill/>
        </p:spPr>
        <p:txBody>
          <a:bodyPr wrap="square" rtlCol="0">
            <a:spAutoFit/>
          </a:bodyPr>
          <a:lstStyle/>
          <a:p>
            <a:pPr algn="ctr"/>
            <a:r>
              <a:rPr lang="en-US" sz="4000" u="sng" dirty="0">
                <a:solidFill>
                  <a:srgbClr val="92D050"/>
                </a:solidFill>
                <a:latin typeface="Bookman Old Style" panose="02050604050505020204" pitchFamily="18" charset="0"/>
              </a:rPr>
              <a:t>Problem Understanding</a:t>
            </a:r>
            <a:endParaRPr lang="en-IN" sz="4000" u="sng" dirty="0">
              <a:solidFill>
                <a:srgbClr val="92D050"/>
              </a:solidFill>
              <a:latin typeface="Bookman Old Style" panose="02050604050505020204" pitchFamily="18" charset="0"/>
            </a:endParaRPr>
          </a:p>
        </p:txBody>
      </p:sp>
      <p:sp>
        <p:nvSpPr>
          <p:cNvPr id="3" name="TextBox 2">
            <a:extLst>
              <a:ext uri="{FF2B5EF4-FFF2-40B4-BE49-F238E27FC236}">
                <a16:creationId xmlns:a16="http://schemas.microsoft.com/office/drawing/2014/main" id="{7F6F7B2E-9B57-4A0D-87F4-7C90E773CE0B}"/>
              </a:ext>
            </a:extLst>
          </p:cNvPr>
          <p:cNvSpPr txBox="1"/>
          <p:nvPr/>
        </p:nvSpPr>
        <p:spPr>
          <a:xfrm>
            <a:off x="382556" y="1252137"/>
            <a:ext cx="7389844" cy="5189626"/>
          </a:xfrm>
          <a:prstGeom prst="rect">
            <a:avLst/>
          </a:prstGeom>
          <a:noFill/>
        </p:spPr>
        <p:txBody>
          <a:bodyPr wrap="square" rtlCol="0">
            <a:spAutoFit/>
          </a:bodyPr>
          <a:lstStyle/>
          <a:p>
            <a:pPr algn="just">
              <a:lnSpc>
                <a:spcPct val="106000"/>
              </a:lnSpc>
              <a:spcAft>
                <a:spcPts val="900"/>
              </a:spcAft>
            </a:pPr>
            <a:r>
              <a:rPr lang="en-IN" sz="1800" dirty="0">
                <a:solidFill>
                  <a:srgbClr val="000000"/>
                </a:solidFill>
                <a:effectLst/>
                <a:latin typeface="Century" panose="02040604050505020304" pitchFamily="18" charset="0"/>
                <a:ea typeface="Times New Roman" panose="02020603050405020304" pitchFamily="18" charset="0"/>
                <a:cs typeface="Times New Roman" panose="02020603050405020304" pitchFamily="18" charset="0"/>
              </a:rPr>
              <a:t>       </a:t>
            </a:r>
            <a:r>
              <a:rPr lang="en-IN" sz="1800" dirty="0">
                <a:effectLst/>
                <a:latin typeface="Century" panose="02040604050505020304" pitchFamily="18" charset="0"/>
                <a:ea typeface="Times New Roman" panose="02020603050405020304" pitchFamily="18" charset="0"/>
                <a:cs typeface="Times New Roman" panose="02020603050405020304" pitchFamily="18" charset="0"/>
              </a:rPr>
              <a:t> </a:t>
            </a:r>
            <a:r>
              <a:rPr lang="en-IN" dirty="0">
                <a:effectLst/>
                <a:latin typeface="Century" panose="02040604050505020304" pitchFamily="18" charset="0"/>
                <a:ea typeface="Times New Roman" panose="02020603050405020304" pitchFamily="18" charset="0"/>
                <a:cs typeface="Times New Roman" panose="02020603050405020304" pitchFamily="18" charset="0"/>
              </a:rPr>
              <a:t>The loan providing companies find it hard to give loans to the people due to their insufficient or non-existent credit history. Because of that, some consumers use it as their advantage by becoming a defaulter. Suppose you work for a consumer finance company which specialises in lending various types of loans to urban customers. You have to use EDA to analyse the patterns present in the data. This will ensure that the applicants are capable of repaying the loan are not rejected.</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6000"/>
              </a:lnSpc>
              <a:spcAft>
                <a:spcPts val="1200"/>
              </a:spcAft>
            </a:pPr>
            <a:r>
              <a:rPr lang="en-IN" dirty="0">
                <a:effectLst/>
                <a:latin typeface="Century" panose="02040604050505020304" pitchFamily="18" charset="0"/>
                <a:ea typeface="Times New Roman" panose="02020603050405020304" pitchFamily="18" charset="0"/>
                <a:cs typeface="Times New Roman" panose="02020603050405020304" pitchFamily="18" charset="0"/>
              </a:rPr>
              <a:t>When the company receives a loan application, the company has to decide for loan approval based on the applicant’s profile. Two types of risks are associated with the bank’s decision:</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lnSpc>
                <a:spcPct val="106000"/>
              </a:lnSpc>
              <a:spcAft>
                <a:spcPts val="1200"/>
              </a:spcAft>
              <a:buFont typeface="Wingdings" panose="05000000000000000000" pitchFamily="2" charset="2"/>
              <a:buChar char="v"/>
            </a:pPr>
            <a:r>
              <a:rPr lang="en-IN" dirty="0">
                <a:effectLst/>
                <a:latin typeface="Century" panose="02040604050505020304" pitchFamily="18" charset="0"/>
                <a:ea typeface="Times New Roman" panose="02020603050405020304" pitchFamily="18" charset="0"/>
                <a:cs typeface="Times New Roman" panose="02020603050405020304" pitchFamily="18" charset="0"/>
              </a:rPr>
              <a:t>If the applicant is likely to repay the loan, then not approving the loan results in a loss of business to the company</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lnSpc>
                <a:spcPct val="106000"/>
              </a:lnSpc>
              <a:spcAft>
                <a:spcPts val="1200"/>
              </a:spcAft>
              <a:buFont typeface="Wingdings" panose="05000000000000000000" pitchFamily="2" charset="2"/>
              <a:buChar char="v"/>
            </a:pPr>
            <a:r>
              <a:rPr lang="en-IN" dirty="0">
                <a:effectLst/>
                <a:latin typeface="Century" panose="02040604050505020304" pitchFamily="18" charset="0"/>
                <a:ea typeface="Times New Roman" panose="02020603050405020304" pitchFamily="18" charset="0"/>
                <a:cs typeface="Times New Roman" panose="02020603050405020304" pitchFamily="18" charset="0"/>
              </a:rPr>
              <a:t>If the applicant is not likely to repay the loan, i.e. he/she is likely to default, then approving the loan may lead to a financial loss for the company.</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B20A15C5-63D7-4821-9721-83A223A435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6203" y="4058816"/>
            <a:ext cx="4188278" cy="2599601"/>
          </a:xfrm>
          <a:prstGeom prst="rect">
            <a:avLst/>
          </a:prstGeom>
        </p:spPr>
      </p:pic>
      <p:pic>
        <p:nvPicPr>
          <p:cNvPr id="9" name="Picture 8">
            <a:extLst>
              <a:ext uri="{FF2B5EF4-FFF2-40B4-BE49-F238E27FC236}">
                <a16:creationId xmlns:a16="http://schemas.microsoft.com/office/drawing/2014/main" id="{3A07F9DA-4669-46F6-B609-F1CB16EAE1F0}"/>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876203" y="1252137"/>
            <a:ext cx="4188278" cy="2806679"/>
          </a:xfrm>
          <a:prstGeom prst="rect">
            <a:avLst/>
          </a:prstGeom>
        </p:spPr>
      </p:pic>
    </p:spTree>
    <p:extLst>
      <p:ext uri="{BB962C8B-B14F-4D97-AF65-F5344CB8AC3E}">
        <p14:creationId xmlns:p14="http://schemas.microsoft.com/office/powerpoint/2010/main" val="2057397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FFAE4A-F5A2-445D-A1FD-E76F3AF662B9}"/>
              </a:ext>
            </a:extLst>
          </p:cNvPr>
          <p:cNvSpPr txBox="1"/>
          <p:nvPr/>
        </p:nvSpPr>
        <p:spPr>
          <a:xfrm>
            <a:off x="671804" y="253827"/>
            <a:ext cx="10748865" cy="584775"/>
          </a:xfrm>
          <a:prstGeom prst="rect">
            <a:avLst/>
          </a:prstGeom>
          <a:noFill/>
        </p:spPr>
        <p:txBody>
          <a:bodyPr wrap="square" rtlCol="0">
            <a:spAutoFit/>
          </a:bodyPr>
          <a:lstStyle/>
          <a:p>
            <a:r>
              <a:rPr lang="en-US" sz="3200" u="sng" dirty="0">
                <a:solidFill>
                  <a:srgbClr val="92D050"/>
                </a:solidFill>
                <a:latin typeface="Bookman Old Style" panose="02050604050505020204" pitchFamily="18" charset="0"/>
              </a:rPr>
              <a:t>What is Microcredit Loan?</a:t>
            </a:r>
            <a:endParaRPr lang="en-IN" sz="3200" u="sng" dirty="0">
              <a:solidFill>
                <a:srgbClr val="92D050"/>
              </a:solidFill>
              <a:latin typeface="Bookman Old Style" panose="02050604050505020204" pitchFamily="18" charset="0"/>
            </a:endParaRPr>
          </a:p>
        </p:txBody>
      </p:sp>
      <p:sp>
        <p:nvSpPr>
          <p:cNvPr id="3" name="TextBox 2">
            <a:extLst>
              <a:ext uri="{FF2B5EF4-FFF2-40B4-BE49-F238E27FC236}">
                <a16:creationId xmlns:a16="http://schemas.microsoft.com/office/drawing/2014/main" id="{D738298F-5094-4E08-BFDB-1CA7F3837DF1}"/>
              </a:ext>
            </a:extLst>
          </p:cNvPr>
          <p:cNvSpPr txBox="1"/>
          <p:nvPr/>
        </p:nvSpPr>
        <p:spPr>
          <a:xfrm>
            <a:off x="671804" y="1215003"/>
            <a:ext cx="6867331" cy="2585323"/>
          </a:xfrm>
          <a:prstGeom prst="rect">
            <a:avLst/>
          </a:prstGeom>
          <a:noFill/>
        </p:spPr>
        <p:txBody>
          <a:bodyPr wrap="square" rtlCol="0">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Microcredit is a common form of microfinance that involves </a:t>
            </a:r>
            <a:r>
              <a:rPr lang="en-US" b="1" i="0" dirty="0">
                <a:effectLst/>
                <a:latin typeface="Century" panose="02040604050505020304" pitchFamily="18" charset="0"/>
              </a:rPr>
              <a:t>an extremely small loan given to an individual to help them become self-employed or grow a small business</a:t>
            </a:r>
            <a:r>
              <a:rPr lang="en-US" b="0" i="0" dirty="0">
                <a:effectLst/>
                <a:latin typeface="Century" panose="02040604050505020304" pitchFamily="18" charset="0"/>
              </a:rPr>
              <a:t>. These borrowers tend to be low-income individuals, especially from less developed countries (LDCs). Microcredit is also known as </a:t>
            </a:r>
            <a:r>
              <a:rPr lang="en-US" dirty="0">
                <a:latin typeface="Century" panose="02040604050505020304" pitchFamily="18" charset="0"/>
              </a:rPr>
              <a:t>“</a:t>
            </a:r>
            <a:r>
              <a:rPr lang="en-US" b="0" i="0" dirty="0">
                <a:effectLst/>
                <a:latin typeface="Century" panose="02040604050505020304" pitchFamily="18" charset="0"/>
              </a:rPr>
              <a:t>microlending” or “microloan</a:t>
            </a:r>
            <a:r>
              <a:rPr lang="en-US" dirty="0">
                <a:latin typeface="Century" panose="02040604050505020304" pitchFamily="18" charset="0"/>
              </a:rPr>
              <a:t>”.</a:t>
            </a:r>
          </a:p>
          <a:p>
            <a:pPr marL="285750" indent="-285750" algn="just">
              <a:buFont typeface="Wingdings" panose="05000000000000000000" pitchFamily="2" charset="2"/>
              <a:buChar char="v"/>
            </a:pPr>
            <a:r>
              <a:rPr lang="en-US" b="0" i="0" dirty="0">
                <a:effectLst/>
                <a:latin typeface="Century" panose="02040604050505020304" pitchFamily="18" charset="0"/>
              </a:rPr>
              <a:t>It aims to support and kickstart entrepreneurs who are unable to obtain the financial backing needed to start a small business or capitalize on an idea.</a:t>
            </a:r>
          </a:p>
        </p:txBody>
      </p:sp>
      <p:pic>
        <p:nvPicPr>
          <p:cNvPr id="5" name="Picture 4">
            <a:extLst>
              <a:ext uri="{FF2B5EF4-FFF2-40B4-BE49-F238E27FC236}">
                <a16:creationId xmlns:a16="http://schemas.microsoft.com/office/drawing/2014/main" id="{0BB719EB-758C-4BE5-AAA1-3C7EC08107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6590" y="653143"/>
            <a:ext cx="4422709" cy="3565037"/>
          </a:xfrm>
          <a:prstGeom prst="rect">
            <a:avLst/>
          </a:prstGeom>
        </p:spPr>
      </p:pic>
      <p:pic>
        <p:nvPicPr>
          <p:cNvPr id="7" name="Picture 6">
            <a:extLst>
              <a:ext uri="{FF2B5EF4-FFF2-40B4-BE49-F238E27FC236}">
                <a16:creationId xmlns:a16="http://schemas.microsoft.com/office/drawing/2014/main" id="{C1F0359E-ABB4-4CCA-8340-F69E309295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17240" y="653143"/>
            <a:ext cx="2121408" cy="1414272"/>
          </a:xfrm>
          <a:prstGeom prst="rect">
            <a:avLst/>
          </a:prstGeom>
        </p:spPr>
      </p:pic>
      <p:pic>
        <p:nvPicPr>
          <p:cNvPr id="16" name="Picture 15">
            <a:extLst>
              <a:ext uri="{FF2B5EF4-FFF2-40B4-BE49-F238E27FC236}">
                <a16:creationId xmlns:a16="http://schemas.microsoft.com/office/drawing/2014/main" id="{34717787-F41E-49AB-8CCE-5A6C5A0694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700" y="4272676"/>
            <a:ext cx="4124067" cy="2585324"/>
          </a:xfrm>
          <a:prstGeom prst="rect">
            <a:avLst/>
          </a:prstGeom>
        </p:spPr>
      </p:pic>
      <p:sp>
        <p:nvSpPr>
          <p:cNvPr id="18" name="TextBox 17">
            <a:extLst>
              <a:ext uri="{FF2B5EF4-FFF2-40B4-BE49-F238E27FC236}">
                <a16:creationId xmlns:a16="http://schemas.microsoft.com/office/drawing/2014/main" id="{18FB61CC-8B61-49A5-90F4-83CEF07800ED}"/>
              </a:ext>
            </a:extLst>
          </p:cNvPr>
          <p:cNvSpPr txBox="1"/>
          <p:nvPr/>
        </p:nvSpPr>
        <p:spPr>
          <a:xfrm>
            <a:off x="4357396" y="4560893"/>
            <a:ext cx="7389846" cy="1661993"/>
          </a:xfrm>
          <a:prstGeom prst="rect">
            <a:avLst/>
          </a:prstGeom>
          <a:noFill/>
        </p:spPr>
        <p:txBody>
          <a:bodyPr wrap="square">
            <a:spAutoFit/>
          </a:bodyPr>
          <a:lstStyle/>
          <a:p>
            <a:pPr algn="just"/>
            <a:r>
              <a:rPr lang="en-US" sz="2800" b="1" dirty="0">
                <a:latin typeface="Century" panose="02040604050505020304" pitchFamily="18" charset="0"/>
              </a:rPr>
              <a:t>Defaulting on Loans: </a:t>
            </a:r>
          </a:p>
          <a:p>
            <a:pPr marL="285750" indent="-285750" algn="just">
              <a:buFont typeface="Wingdings" panose="05000000000000000000" pitchFamily="2" charset="2"/>
              <a:buChar char="v"/>
            </a:pPr>
            <a:r>
              <a:rPr lang="en-US" b="0" i="0" dirty="0">
                <a:effectLst/>
                <a:latin typeface="Century" panose="02040604050505020304" pitchFamily="18" charset="0"/>
              </a:rPr>
              <a:t>Defaulting on a loan essentially means you've stopped making payments on a loan or credit card according to the account's terms. In general, defaulting on a loan can damage your credit and threaten your overall financial health.</a:t>
            </a:r>
            <a:endParaRPr lang="en-IN" b="1" dirty="0">
              <a:latin typeface="Century" panose="02040604050505020304" pitchFamily="18" charset="0"/>
            </a:endParaRPr>
          </a:p>
        </p:txBody>
      </p:sp>
    </p:spTree>
    <p:extLst>
      <p:ext uri="{BB962C8B-B14F-4D97-AF65-F5344CB8AC3E}">
        <p14:creationId xmlns:p14="http://schemas.microsoft.com/office/powerpoint/2010/main" val="225257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0A92C9-6321-41D7-80AD-F7DE24516A6D}"/>
              </a:ext>
            </a:extLst>
          </p:cNvPr>
          <p:cNvSpPr txBox="1"/>
          <p:nvPr/>
        </p:nvSpPr>
        <p:spPr>
          <a:xfrm>
            <a:off x="139959" y="335902"/>
            <a:ext cx="12052041" cy="584775"/>
          </a:xfrm>
          <a:prstGeom prst="rect">
            <a:avLst/>
          </a:prstGeom>
          <a:noFill/>
        </p:spPr>
        <p:txBody>
          <a:bodyPr wrap="square" rtlCol="0">
            <a:spAutoFit/>
          </a:bodyPr>
          <a:lstStyle/>
          <a:p>
            <a:r>
              <a:rPr lang="en-US" sz="3200" u="sng" dirty="0">
                <a:solidFill>
                  <a:srgbClr val="92D050"/>
                </a:solidFill>
                <a:latin typeface="Bookman Old Style" panose="02050604050505020204" pitchFamily="18" charset="0"/>
              </a:rPr>
              <a:t>Benefits of Microfinance Institutions and Microcredit loans</a:t>
            </a:r>
            <a:endParaRPr lang="en-IN" sz="3200" u="sng" dirty="0">
              <a:solidFill>
                <a:srgbClr val="92D050"/>
              </a:solidFill>
              <a:latin typeface="Bookman Old Style" panose="02050604050505020204" pitchFamily="18" charset="0"/>
            </a:endParaRPr>
          </a:p>
        </p:txBody>
      </p:sp>
      <p:sp>
        <p:nvSpPr>
          <p:cNvPr id="3" name="TextBox 2">
            <a:extLst>
              <a:ext uri="{FF2B5EF4-FFF2-40B4-BE49-F238E27FC236}">
                <a16:creationId xmlns:a16="http://schemas.microsoft.com/office/drawing/2014/main" id="{2FE96399-0CB2-42EF-8EEE-192CC1551196}"/>
              </a:ext>
            </a:extLst>
          </p:cNvPr>
          <p:cNvSpPr txBox="1"/>
          <p:nvPr/>
        </p:nvSpPr>
        <p:spPr>
          <a:xfrm>
            <a:off x="475861" y="1455576"/>
            <a:ext cx="5935098" cy="4801314"/>
          </a:xfrm>
          <a:prstGeom prst="rect">
            <a:avLst/>
          </a:prstGeom>
          <a:noFill/>
        </p:spPr>
        <p:txBody>
          <a:bodyPr wrap="square" rtlCol="0">
            <a:spAutoFit/>
          </a:bodyPr>
          <a:lstStyle/>
          <a:p>
            <a:pPr marL="285750" indent="-285750" algn="just">
              <a:buFont typeface="Wingdings" panose="05000000000000000000" pitchFamily="2" charset="2"/>
              <a:buChar char="§"/>
            </a:pPr>
            <a:r>
              <a:rPr lang="en-US" b="0" i="0" dirty="0">
                <a:effectLst/>
                <a:latin typeface="Century" panose="02040604050505020304" pitchFamily="18" charset="0"/>
              </a:rPr>
              <a:t>Microfinance institutions offer basi</a:t>
            </a:r>
            <a:r>
              <a:rPr lang="en-US" dirty="0">
                <a:latin typeface="Century" panose="02040604050505020304" pitchFamily="18" charset="0"/>
              </a:rPr>
              <a:t>c financial services like savings, insurance and loans to unprivileged people. </a:t>
            </a:r>
            <a:r>
              <a:rPr lang="en-US" b="0" i="0" dirty="0">
                <a:effectLst/>
                <a:latin typeface="Century" panose="02040604050505020304" pitchFamily="18" charset="0"/>
              </a:rPr>
              <a:t>Savings help families build assets to finance school fees, improve homes (e.g., install power or running water) and achieve goals. </a:t>
            </a:r>
            <a:endParaRPr lang="en-US" dirty="0">
              <a:latin typeface="Century" panose="02040604050505020304" pitchFamily="18" charset="0"/>
            </a:endParaRPr>
          </a:p>
          <a:p>
            <a:pPr marL="285750" indent="-285750" algn="just">
              <a:buFont typeface="Wingdings" panose="05000000000000000000" pitchFamily="2" charset="2"/>
              <a:buChar char="§"/>
            </a:pPr>
            <a:r>
              <a:rPr lang="en-US" b="0" i="0" dirty="0">
                <a:effectLst/>
                <a:latin typeface="Century" panose="02040604050505020304" pitchFamily="18" charset="0"/>
              </a:rPr>
              <a:t>Small loans enable entrepreneurs to start or expand micro, small and medium enterprises.</a:t>
            </a:r>
          </a:p>
          <a:p>
            <a:pPr marL="285750" indent="-285750" algn="just">
              <a:buFont typeface="Wingdings" panose="05000000000000000000" pitchFamily="2" charset="2"/>
              <a:buChar char="§"/>
            </a:pPr>
            <a:r>
              <a:rPr lang="en-US" b="0" i="0" dirty="0">
                <a:effectLst/>
                <a:latin typeface="Century" panose="02040604050505020304" pitchFamily="18" charset="0"/>
              </a:rPr>
              <a:t>Insurance products can offset the cost of medical care.</a:t>
            </a:r>
          </a:p>
          <a:p>
            <a:pPr algn="just"/>
            <a:endParaRPr lang="en-US" b="0" i="0" dirty="0">
              <a:effectLst/>
              <a:latin typeface="Century" panose="02040604050505020304" pitchFamily="18" charset="0"/>
            </a:endParaRPr>
          </a:p>
          <a:p>
            <a:pPr algn="just"/>
            <a:endParaRPr lang="en-US" b="0" i="0" dirty="0">
              <a:effectLst/>
              <a:latin typeface="Century" panose="02040604050505020304" pitchFamily="18" charset="0"/>
            </a:endParaRPr>
          </a:p>
          <a:p>
            <a:pPr marL="285750" indent="-285750" algn="just">
              <a:buFont typeface="Wingdings" panose="05000000000000000000" pitchFamily="2" charset="2"/>
              <a:buChar char="§"/>
            </a:pPr>
            <a:r>
              <a:rPr lang="en-US" b="0" i="0" dirty="0">
                <a:effectLst/>
                <a:latin typeface="Century" panose="02040604050505020304" pitchFamily="18" charset="0"/>
              </a:rPr>
              <a:t>Microcredit also empowers women since they are the major beneficiaries.</a:t>
            </a:r>
          </a:p>
          <a:p>
            <a:pPr marL="285750" indent="-285750" algn="just">
              <a:buFont typeface="Wingdings" panose="05000000000000000000" pitchFamily="2" charset="2"/>
              <a:buChar char="§"/>
            </a:pPr>
            <a:r>
              <a:rPr lang="en-US" dirty="0">
                <a:latin typeface="Century" panose="02040604050505020304" pitchFamily="18" charset="0"/>
              </a:rPr>
              <a:t>Microcredit provides property alleviation programs which provides funds, materials for people with no income or work opportunities</a:t>
            </a:r>
          </a:p>
          <a:p>
            <a:endParaRPr lang="en-IN" dirty="0"/>
          </a:p>
        </p:txBody>
      </p:sp>
      <p:pic>
        <p:nvPicPr>
          <p:cNvPr id="1026" name="Picture 2">
            <a:extLst>
              <a:ext uri="{FF2B5EF4-FFF2-40B4-BE49-F238E27FC236}">
                <a16:creationId xmlns:a16="http://schemas.microsoft.com/office/drawing/2014/main" id="{5F75DD56-31B5-4CA7-96FF-0FE6A35925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2152" y="827371"/>
            <a:ext cx="4618653" cy="33354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250129B-89AA-434B-A1C7-D6DC068075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0958" y="4256081"/>
            <a:ext cx="5781041" cy="2457450"/>
          </a:xfrm>
          <a:prstGeom prst="rect">
            <a:avLst/>
          </a:prstGeom>
        </p:spPr>
      </p:pic>
    </p:spTree>
    <p:extLst>
      <p:ext uri="{BB962C8B-B14F-4D97-AF65-F5344CB8AC3E}">
        <p14:creationId xmlns:p14="http://schemas.microsoft.com/office/powerpoint/2010/main" val="2551010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A4EFDA-CD3E-4712-8840-3555D1C9F802}"/>
              </a:ext>
            </a:extLst>
          </p:cNvPr>
          <p:cNvSpPr txBox="1"/>
          <p:nvPr/>
        </p:nvSpPr>
        <p:spPr>
          <a:xfrm>
            <a:off x="508000" y="294640"/>
            <a:ext cx="11247120" cy="861774"/>
          </a:xfrm>
          <a:prstGeom prst="rect">
            <a:avLst/>
          </a:prstGeom>
          <a:noFill/>
        </p:spPr>
        <p:txBody>
          <a:bodyPr wrap="square" rtlCol="0">
            <a:spAutoFit/>
          </a:bodyPr>
          <a:lstStyle/>
          <a:p>
            <a:pPr algn="ctr"/>
            <a:r>
              <a:rPr lang="en-US" sz="3200" u="sng" dirty="0">
                <a:solidFill>
                  <a:srgbClr val="92D050"/>
                </a:solidFill>
                <a:latin typeface="Bookman Old Style" panose="02050604050505020204" pitchFamily="18" charset="0"/>
              </a:rPr>
              <a:t>Data Analysis and Model Building Flowchart</a:t>
            </a:r>
            <a:endParaRPr lang="en-IN" sz="3200" u="sng" dirty="0">
              <a:solidFill>
                <a:srgbClr val="92D050"/>
              </a:solidFill>
              <a:latin typeface="Bookman Old Style" panose="02050604050505020204" pitchFamily="18" charset="0"/>
            </a:endParaRPr>
          </a:p>
          <a:p>
            <a:endParaRPr lang="en-IN" dirty="0"/>
          </a:p>
        </p:txBody>
      </p:sp>
      <p:sp>
        <p:nvSpPr>
          <p:cNvPr id="9" name="Flowchart: Alternate Process 8">
            <a:extLst>
              <a:ext uri="{FF2B5EF4-FFF2-40B4-BE49-F238E27FC236}">
                <a16:creationId xmlns:a16="http://schemas.microsoft.com/office/drawing/2014/main" id="{65C1B98E-16C4-4728-A2C6-A060D7599AD6}"/>
              </a:ext>
            </a:extLst>
          </p:cNvPr>
          <p:cNvSpPr/>
          <p:nvPr/>
        </p:nvSpPr>
        <p:spPr>
          <a:xfrm>
            <a:off x="1701084" y="1035407"/>
            <a:ext cx="2123233" cy="1219200"/>
          </a:xfrm>
          <a:prstGeom prst="flowChartAlternateProcess">
            <a:avLst/>
          </a:prstGeom>
          <a:gradFill flip="none" rotWithShape="1">
            <a:gsLst>
              <a:gs pos="16000">
                <a:schemeClr val="accent2">
                  <a:lumMod val="60000"/>
                  <a:lumOff val="40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2">
                    <a:lumMod val="10000"/>
                  </a:schemeClr>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b="1" dirty="0">
              <a:solidFill>
                <a:schemeClr val="tx2">
                  <a:lumMod val="10000"/>
                </a:schemeClr>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0" name="Arrow: Right 9">
            <a:extLst>
              <a:ext uri="{FF2B5EF4-FFF2-40B4-BE49-F238E27FC236}">
                <a16:creationId xmlns:a16="http://schemas.microsoft.com/office/drawing/2014/main" id="{80505AFE-E45E-4CB0-8D11-DC6F54A4B812}"/>
              </a:ext>
            </a:extLst>
          </p:cNvPr>
          <p:cNvSpPr/>
          <p:nvPr/>
        </p:nvSpPr>
        <p:spPr>
          <a:xfrm>
            <a:off x="4168293" y="1416407"/>
            <a:ext cx="634482" cy="4572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1" name="Flowchart: Alternate Process 10">
            <a:extLst>
              <a:ext uri="{FF2B5EF4-FFF2-40B4-BE49-F238E27FC236}">
                <a16:creationId xmlns:a16="http://schemas.microsoft.com/office/drawing/2014/main" id="{A12EF69C-6EE3-4F90-8E75-AD0E99F33C4E}"/>
              </a:ext>
            </a:extLst>
          </p:cNvPr>
          <p:cNvSpPr/>
          <p:nvPr/>
        </p:nvSpPr>
        <p:spPr>
          <a:xfrm>
            <a:off x="5146750" y="1037158"/>
            <a:ext cx="2123233" cy="1219200"/>
          </a:xfrm>
          <a:prstGeom prst="flowChartAlternateProcess">
            <a:avLst/>
          </a:prstGeom>
          <a:gradFill flip="none" rotWithShape="1">
            <a:gsLst>
              <a:gs pos="16000">
                <a:schemeClr val="accent2">
                  <a:lumMod val="60000"/>
                  <a:lumOff val="40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2">
                    <a:lumMod val="10000"/>
                  </a:schemeClr>
                </a:solidFill>
                <a:latin typeface="Century" panose="02040604050505020304" pitchFamily="18" charset="0"/>
                <a:ea typeface="Microsoft Sans Serif" panose="020B0604020202020204" pitchFamily="34" charset="0"/>
                <a:cs typeface="Microsoft Sans Serif" panose="020B0604020202020204" pitchFamily="34" charset="0"/>
              </a:rPr>
              <a:t>Import Dataset</a:t>
            </a:r>
          </a:p>
        </p:txBody>
      </p:sp>
      <p:sp>
        <p:nvSpPr>
          <p:cNvPr id="12" name="Arrow: Right 11">
            <a:extLst>
              <a:ext uri="{FF2B5EF4-FFF2-40B4-BE49-F238E27FC236}">
                <a16:creationId xmlns:a16="http://schemas.microsoft.com/office/drawing/2014/main" id="{BD7FFFC3-C2CC-47B0-98CE-027159724E90}"/>
              </a:ext>
            </a:extLst>
          </p:cNvPr>
          <p:cNvSpPr/>
          <p:nvPr/>
        </p:nvSpPr>
        <p:spPr>
          <a:xfrm>
            <a:off x="7613959" y="1461701"/>
            <a:ext cx="667661" cy="4572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5" name="Flowchart: Alternate Process 14">
            <a:extLst>
              <a:ext uri="{FF2B5EF4-FFF2-40B4-BE49-F238E27FC236}">
                <a16:creationId xmlns:a16="http://schemas.microsoft.com/office/drawing/2014/main" id="{F643177A-4A3B-4D6B-9D2E-88F2192ED748}"/>
              </a:ext>
            </a:extLst>
          </p:cNvPr>
          <p:cNvSpPr/>
          <p:nvPr/>
        </p:nvSpPr>
        <p:spPr>
          <a:xfrm>
            <a:off x="8625596" y="1035407"/>
            <a:ext cx="2168848" cy="1250593"/>
          </a:xfrm>
          <a:prstGeom prst="flowChartAlternateProcess">
            <a:avLst/>
          </a:prstGeom>
          <a:gradFill>
            <a:gsLst>
              <a:gs pos="26000">
                <a:schemeClr val="accent2">
                  <a:lumMod val="60000"/>
                  <a:lumOff val="40000"/>
                </a:schemeClr>
              </a:gs>
              <a:gs pos="48000">
                <a:schemeClr val="accent4">
                  <a:lumMod val="97000"/>
                  <a:lumOff val="3000"/>
                </a:schemeClr>
              </a:gs>
              <a:gs pos="100000">
                <a:schemeClr val="accent4">
                  <a:lumMod val="60000"/>
                  <a:lumOff val="40000"/>
                </a:schemeClr>
              </a:gs>
            </a:gsLst>
            <a:lin ang="16200000" scaled="1"/>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2">
                    <a:lumMod val="10000"/>
                  </a:schemeClr>
                </a:solidFill>
                <a:latin typeface="Century" panose="02040604050505020304" pitchFamily="18" charset="0"/>
                <a:ea typeface="Microsoft Sans Serif" panose="020B0604020202020204" pitchFamily="34" charset="0"/>
                <a:cs typeface="Microsoft Sans Serif" panose="020B0604020202020204" pitchFamily="34" charset="0"/>
              </a:rPr>
              <a:t>Data Preprocessing</a:t>
            </a:r>
            <a:endParaRPr lang="en-IN" b="1" dirty="0">
              <a:solidFill>
                <a:schemeClr val="tx2">
                  <a:lumMod val="10000"/>
                </a:schemeClr>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7" name="Arrow: Right 16">
            <a:extLst>
              <a:ext uri="{FF2B5EF4-FFF2-40B4-BE49-F238E27FC236}">
                <a16:creationId xmlns:a16="http://schemas.microsoft.com/office/drawing/2014/main" id="{AF7EF058-49A7-48CF-8A68-51D390EF96B2}"/>
              </a:ext>
            </a:extLst>
          </p:cNvPr>
          <p:cNvSpPr/>
          <p:nvPr/>
        </p:nvSpPr>
        <p:spPr>
          <a:xfrm>
            <a:off x="4146417" y="5421705"/>
            <a:ext cx="667661" cy="4572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8" name="Flowchart: Alternate Process 17">
            <a:extLst>
              <a:ext uri="{FF2B5EF4-FFF2-40B4-BE49-F238E27FC236}">
                <a16:creationId xmlns:a16="http://schemas.microsoft.com/office/drawing/2014/main" id="{00033B84-DBF6-4EA5-A678-00A039B25E9D}"/>
              </a:ext>
            </a:extLst>
          </p:cNvPr>
          <p:cNvSpPr/>
          <p:nvPr/>
        </p:nvSpPr>
        <p:spPr>
          <a:xfrm>
            <a:off x="1646138" y="5040705"/>
            <a:ext cx="2168848" cy="1219200"/>
          </a:xfrm>
          <a:prstGeom prst="flowChartAlternateProcess">
            <a:avLst/>
          </a:prstGeom>
          <a:gradFill flip="none" rotWithShape="1">
            <a:gsLst>
              <a:gs pos="16000">
                <a:schemeClr val="accent2">
                  <a:lumMod val="60000"/>
                  <a:lumOff val="40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2">
                    <a:lumMod val="10000"/>
                  </a:schemeClr>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2">
                  <a:lumMod val="10000"/>
                </a:schemeClr>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1" name="Flowchart: Alternate Process 20">
            <a:extLst>
              <a:ext uri="{FF2B5EF4-FFF2-40B4-BE49-F238E27FC236}">
                <a16:creationId xmlns:a16="http://schemas.microsoft.com/office/drawing/2014/main" id="{180C310C-7A7D-4FDC-B69B-7242D8F982A5}"/>
              </a:ext>
            </a:extLst>
          </p:cNvPr>
          <p:cNvSpPr/>
          <p:nvPr/>
        </p:nvSpPr>
        <p:spPr>
          <a:xfrm>
            <a:off x="8625596" y="2989224"/>
            <a:ext cx="2168848" cy="1219200"/>
          </a:xfrm>
          <a:prstGeom prst="flowChartAlternateProcess">
            <a:avLst/>
          </a:prstGeom>
          <a:gradFill flip="none" rotWithShape="1">
            <a:gsLst>
              <a:gs pos="16000">
                <a:schemeClr val="accent2">
                  <a:lumMod val="60000"/>
                  <a:lumOff val="40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2">
                    <a:lumMod val="10000"/>
                  </a:schemeClr>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dirty="0">
                <a:solidFill>
                  <a:schemeClr val="tx2">
                    <a:lumMod val="10000"/>
                  </a:schemeClr>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2">
                  <a:lumMod val="10000"/>
                </a:schemeClr>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2" name="Arrow: Left 21">
            <a:extLst>
              <a:ext uri="{FF2B5EF4-FFF2-40B4-BE49-F238E27FC236}">
                <a16:creationId xmlns:a16="http://schemas.microsoft.com/office/drawing/2014/main" id="{7AE48DB2-0A2E-4A51-9BC4-7973D9FE6678}"/>
              </a:ext>
            </a:extLst>
          </p:cNvPr>
          <p:cNvSpPr/>
          <p:nvPr/>
        </p:nvSpPr>
        <p:spPr>
          <a:xfrm>
            <a:off x="7607632" y="3364515"/>
            <a:ext cx="667661" cy="457200"/>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3" name="Flowchart: Alternate Process 22">
            <a:extLst>
              <a:ext uri="{FF2B5EF4-FFF2-40B4-BE49-F238E27FC236}">
                <a16:creationId xmlns:a16="http://schemas.microsoft.com/office/drawing/2014/main" id="{31ECFB98-689F-422F-9514-728C014F084F}"/>
              </a:ext>
            </a:extLst>
          </p:cNvPr>
          <p:cNvSpPr/>
          <p:nvPr/>
        </p:nvSpPr>
        <p:spPr>
          <a:xfrm>
            <a:off x="5101135" y="2998876"/>
            <a:ext cx="2168848" cy="1219200"/>
          </a:xfrm>
          <a:prstGeom prst="flowChartAlternateProcess">
            <a:avLst/>
          </a:prstGeom>
          <a:gradFill flip="none" rotWithShape="1">
            <a:gsLst>
              <a:gs pos="16000">
                <a:schemeClr val="accent2">
                  <a:lumMod val="60000"/>
                  <a:lumOff val="40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2">
                    <a:lumMod val="10000"/>
                  </a:schemeClr>
                </a:solidFill>
                <a:latin typeface="Century" panose="02040604050505020304" pitchFamily="18" charset="0"/>
                <a:ea typeface="Microsoft Sans Serif" panose="020B0604020202020204" pitchFamily="34" charset="0"/>
                <a:cs typeface="Microsoft Sans Serif" panose="020B0604020202020204" pitchFamily="34" charset="0"/>
              </a:rPr>
              <a:t>Identifying Outliers and Skewness</a:t>
            </a:r>
            <a:endParaRPr lang="en-IN" b="1" dirty="0">
              <a:solidFill>
                <a:schemeClr val="tx2">
                  <a:lumMod val="10000"/>
                </a:schemeClr>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4" name="Arrow: Left 23">
            <a:extLst>
              <a:ext uri="{FF2B5EF4-FFF2-40B4-BE49-F238E27FC236}">
                <a16:creationId xmlns:a16="http://schemas.microsoft.com/office/drawing/2014/main" id="{D1899990-9647-4B3C-8939-F7CEF367EEF6}"/>
              </a:ext>
            </a:extLst>
          </p:cNvPr>
          <p:cNvSpPr/>
          <p:nvPr/>
        </p:nvSpPr>
        <p:spPr>
          <a:xfrm>
            <a:off x="4168293" y="3364515"/>
            <a:ext cx="634482" cy="457200"/>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5" name="Flowchart: Alternate Process 24">
            <a:extLst>
              <a:ext uri="{FF2B5EF4-FFF2-40B4-BE49-F238E27FC236}">
                <a16:creationId xmlns:a16="http://schemas.microsoft.com/office/drawing/2014/main" id="{79CD2769-69D5-4A56-98E8-09B8EA44A207}"/>
              </a:ext>
            </a:extLst>
          </p:cNvPr>
          <p:cNvSpPr/>
          <p:nvPr/>
        </p:nvSpPr>
        <p:spPr>
          <a:xfrm>
            <a:off x="1649142" y="2989224"/>
            <a:ext cx="2168848" cy="1219200"/>
          </a:xfrm>
          <a:prstGeom prst="flowChartAlternateProcess">
            <a:avLst/>
          </a:prstGeom>
          <a:gradFill flip="none" rotWithShape="1">
            <a:gsLst>
              <a:gs pos="16000">
                <a:schemeClr val="accent2">
                  <a:lumMod val="60000"/>
                  <a:lumOff val="40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2">
                    <a:lumMod val="10000"/>
                  </a:schemeClr>
                </a:solidFill>
                <a:latin typeface="Century" panose="02040604050505020304" pitchFamily="18" charset="0"/>
                <a:ea typeface="Microsoft Sans Serif" panose="020B0604020202020204" pitchFamily="34" charset="0"/>
                <a:cs typeface="Microsoft Sans Serif" panose="020B0604020202020204" pitchFamily="34" charset="0"/>
              </a:rPr>
              <a:t>Data Balancing </a:t>
            </a:r>
            <a:endParaRPr lang="en-IN" b="1" dirty="0">
              <a:solidFill>
                <a:schemeClr val="tx2">
                  <a:lumMod val="10000"/>
                </a:schemeClr>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6" name="Arrow: Down 25">
            <a:extLst>
              <a:ext uri="{FF2B5EF4-FFF2-40B4-BE49-F238E27FC236}">
                <a16:creationId xmlns:a16="http://schemas.microsoft.com/office/drawing/2014/main" id="{8698FB53-B832-453A-9B2A-06BBE89FAB57}"/>
              </a:ext>
            </a:extLst>
          </p:cNvPr>
          <p:cNvSpPr/>
          <p:nvPr/>
        </p:nvSpPr>
        <p:spPr>
          <a:xfrm>
            <a:off x="2504448" y="4310281"/>
            <a:ext cx="458236" cy="617681"/>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7" name="Arrow: Down 26">
            <a:extLst>
              <a:ext uri="{FF2B5EF4-FFF2-40B4-BE49-F238E27FC236}">
                <a16:creationId xmlns:a16="http://schemas.microsoft.com/office/drawing/2014/main" id="{BF50AD5F-76F2-454B-A80A-D9FDBCE58ED7}"/>
              </a:ext>
            </a:extLst>
          </p:cNvPr>
          <p:cNvSpPr/>
          <p:nvPr/>
        </p:nvSpPr>
        <p:spPr>
          <a:xfrm>
            <a:off x="9480902" y="2282889"/>
            <a:ext cx="458236" cy="617681"/>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8" name="Flowchart: Alternate Process 27">
            <a:extLst>
              <a:ext uri="{FF2B5EF4-FFF2-40B4-BE49-F238E27FC236}">
                <a16:creationId xmlns:a16="http://schemas.microsoft.com/office/drawing/2014/main" id="{D8B4B1D2-FAFA-4E25-8870-E56EB080A176}"/>
              </a:ext>
            </a:extLst>
          </p:cNvPr>
          <p:cNvSpPr/>
          <p:nvPr/>
        </p:nvSpPr>
        <p:spPr>
          <a:xfrm>
            <a:off x="5154309" y="5040705"/>
            <a:ext cx="2168848" cy="1219200"/>
          </a:xfrm>
          <a:prstGeom prst="flowChartAlternateProcess">
            <a:avLst/>
          </a:prstGeom>
          <a:gradFill flip="none" rotWithShape="1">
            <a:gsLst>
              <a:gs pos="16000">
                <a:schemeClr val="accent2">
                  <a:lumMod val="60000"/>
                  <a:lumOff val="40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2">
                    <a:lumMod val="10000"/>
                  </a:schemeClr>
                </a:solidFill>
                <a:latin typeface="Century" panose="02040604050505020304" pitchFamily="18" charset="0"/>
                <a:ea typeface="Microsoft Sans Serif" panose="020B0604020202020204" pitchFamily="34" charset="0"/>
                <a:cs typeface="Microsoft Sans Serif" panose="020B0604020202020204" pitchFamily="34" charset="0"/>
              </a:rPr>
              <a:t>Hyperparameter  Tuning </a:t>
            </a:r>
            <a:endParaRPr lang="en-IN" b="1" dirty="0">
              <a:solidFill>
                <a:schemeClr val="tx2">
                  <a:lumMod val="10000"/>
                </a:schemeClr>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9" name="Arrow: Right 28">
            <a:extLst>
              <a:ext uri="{FF2B5EF4-FFF2-40B4-BE49-F238E27FC236}">
                <a16:creationId xmlns:a16="http://schemas.microsoft.com/office/drawing/2014/main" id="{8B6E8DC2-FD43-43BF-A01A-7C281204D5B2}"/>
              </a:ext>
            </a:extLst>
          </p:cNvPr>
          <p:cNvSpPr/>
          <p:nvPr/>
        </p:nvSpPr>
        <p:spPr>
          <a:xfrm>
            <a:off x="7658809" y="5421705"/>
            <a:ext cx="667661" cy="4572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0" name="Flowchart: Alternate Process 29">
            <a:extLst>
              <a:ext uri="{FF2B5EF4-FFF2-40B4-BE49-F238E27FC236}">
                <a16:creationId xmlns:a16="http://schemas.microsoft.com/office/drawing/2014/main" id="{93894349-6E7C-4E61-88B6-9FE6FB216C26}"/>
              </a:ext>
            </a:extLst>
          </p:cNvPr>
          <p:cNvSpPr/>
          <p:nvPr/>
        </p:nvSpPr>
        <p:spPr>
          <a:xfrm>
            <a:off x="8662122" y="5040705"/>
            <a:ext cx="2168848" cy="1219200"/>
          </a:xfrm>
          <a:prstGeom prst="flowChartAlternateProcess">
            <a:avLst/>
          </a:prstGeom>
          <a:gradFill flip="none" rotWithShape="1">
            <a:gsLst>
              <a:gs pos="16000">
                <a:schemeClr val="accent2">
                  <a:lumMod val="60000"/>
                  <a:lumOff val="40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2">
                    <a:lumMod val="10000"/>
                  </a:schemeClr>
                </a:solidFill>
                <a:latin typeface="Century" panose="02040604050505020304" pitchFamily="18" charset="0"/>
                <a:ea typeface="Microsoft Sans Serif" panose="020B0604020202020204" pitchFamily="34" charset="0"/>
                <a:cs typeface="Microsoft Sans Serif" panose="020B0604020202020204" pitchFamily="34" charset="0"/>
              </a:rPr>
              <a:t>AUC-ROC Curve &amp; Saving model</a:t>
            </a:r>
            <a:endParaRPr lang="en-IN" b="1" dirty="0">
              <a:solidFill>
                <a:schemeClr val="tx2">
                  <a:lumMod val="10000"/>
                </a:schemeClr>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3473332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F173D0-E24A-4A39-884B-E8CD564E0481}"/>
              </a:ext>
            </a:extLst>
          </p:cNvPr>
          <p:cNvSpPr txBox="1"/>
          <p:nvPr/>
        </p:nvSpPr>
        <p:spPr>
          <a:xfrm>
            <a:off x="559837" y="307910"/>
            <a:ext cx="11112759" cy="584775"/>
          </a:xfrm>
          <a:prstGeom prst="rect">
            <a:avLst/>
          </a:prstGeom>
          <a:noFill/>
        </p:spPr>
        <p:txBody>
          <a:bodyPr wrap="square" rtlCol="0">
            <a:spAutoFit/>
          </a:bodyPr>
          <a:lstStyle/>
          <a:p>
            <a:r>
              <a:rPr lang="en-US" sz="3200" u="sng" dirty="0">
                <a:solidFill>
                  <a:srgbClr val="92D050"/>
                </a:solidFill>
                <a:latin typeface="Bookman Old Style" panose="02050604050505020204" pitchFamily="18" charset="0"/>
              </a:rPr>
              <a:t>Exploratory Data Analysis (EDA) Steps</a:t>
            </a:r>
            <a:endParaRPr lang="en-IN" sz="3200" u="sng" dirty="0">
              <a:solidFill>
                <a:srgbClr val="92D050"/>
              </a:solidFill>
              <a:latin typeface="Bookman Old Style" panose="02050604050505020204" pitchFamily="18" charset="0"/>
            </a:endParaRPr>
          </a:p>
        </p:txBody>
      </p:sp>
      <p:sp>
        <p:nvSpPr>
          <p:cNvPr id="3" name="TextBox 2">
            <a:extLst>
              <a:ext uri="{FF2B5EF4-FFF2-40B4-BE49-F238E27FC236}">
                <a16:creationId xmlns:a16="http://schemas.microsoft.com/office/drawing/2014/main" id="{25823B0B-A990-40C9-A3ED-6365DB0B43BE}"/>
              </a:ext>
            </a:extLst>
          </p:cNvPr>
          <p:cNvSpPr txBox="1"/>
          <p:nvPr/>
        </p:nvSpPr>
        <p:spPr>
          <a:xfrm>
            <a:off x="662473" y="1240971"/>
            <a:ext cx="11112759" cy="6063198"/>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Century" panose="02040604050505020304" pitchFamily="18" charset="0"/>
              </a:rPr>
              <a:t>Importing necessary libraries and importing dataset as a data frame.</a:t>
            </a:r>
          </a:p>
          <a:p>
            <a:pPr algn="just"/>
            <a:endParaRPr lang="en-US" dirty="0">
              <a:latin typeface="Century" panose="02040604050505020304" pitchFamily="18" charset="0"/>
            </a:endParaRPr>
          </a:p>
          <a:p>
            <a:pPr marL="285750" indent="-285750" algn="just">
              <a:buFont typeface="Wingdings" panose="05000000000000000000" pitchFamily="2" charset="2"/>
              <a:buChar char="Ø"/>
            </a:pPr>
            <a:r>
              <a:rPr lang="en-IN" dirty="0">
                <a:effectLst/>
                <a:latin typeface="Century" panose="02040604050505020304" pitchFamily="18" charset="0"/>
                <a:ea typeface="Calibri" panose="020F0502020204030204" pitchFamily="34" charset="0"/>
                <a:cs typeface="Times New Roman" panose="02020603050405020304" pitchFamily="18" charset="0"/>
              </a:rPr>
              <a:t>Checked some statistical information like shape, number of unique values present, info, finding zero values etc.</a:t>
            </a:r>
          </a:p>
          <a:p>
            <a:pPr algn="just"/>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dirty="0">
                <a:latin typeface="Century" panose="02040604050505020304" pitchFamily="18" charset="0"/>
                <a:cs typeface="Times New Roman" panose="02020603050405020304" pitchFamily="18" charset="0"/>
              </a:rPr>
              <a:t>Dropped some columns containing more than 90% of zero values assuming they won’t create skewness in later part.</a:t>
            </a:r>
          </a:p>
          <a:p>
            <a:pPr algn="just"/>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latin typeface="Century" panose="02040604050505020304" pitchFamily="18" charset="0"/>
                <a:cs typeface="Times New Roman" panose="02020603050405020304" pitchFamily="18" charset="0"/>
              </a:rPr>
              <a:t>Dataset was free from null values that is I found no missing values.</a:t>
            </a:r>
          </a:p>
          <a:p>
            <a:pPr algn="just"/>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latin typeface="Century" panose="02040604050505020304" pitchFamily="18" charset="0"/>
                <a:cs typeface="Times New Roman" panose="02020603050405020304" pitchFamily="18" charset="0"/>
              </a:rPr>
              <a:t>Extracted Day, Month and Year features from </a:t>
            </a:r>
            <a:r>
              <a:rPr lang="en-IN" dirty="0" err="1">
                <a:latin typeface="Century" panose="02040604050505020304" pitchFamily="18" charset="0"/>
                <a:cs typeface="Times New Roman" panose="02020603050405020304" pitchFamily="18" charset="0"/>
              </a:rPr>
              <a:t>pdate</a:t>
            </a:r>
            <a:r>
              <a:rPr lang="en-IN" dirty="0">
                <a:latin typeface="Century" panose="02040604050505020304" pitchFamily="18" charset="0"/>
                <a:cs typeface="Times New Roman" panose="02020603050405020304" pitchFamily="18" charset="0"/>
              </a:rPr>
              <a:t> column.</a:t>
            </a:r>
          </a:p>
          <a:p>
            <a:pPr algn="just"/>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latin typeface="Century" panose="02040604050505020304" pitchFamily="18" charset="0"/>
                <a:cs typeface="Times New Roman" panose="02020603050405020304" pitchFamily="18" charset="0"/>
              </a:rPr>
              <a:t>Found some negative/invalid values while checking the statistical summary of the dataset so, converted them into positive by using absolute command.</a:t>
            </a:r>
          </a:p>
          <a:p>
            <a:pPr algn="just"/>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latin typeface="Century" panose="02040604050505020304" pitchFamily="18" charset="0"/>
                <a:cs typeface="Times New Roman" panose="02020603050405020304" pitchFamily="18" charset="0"/>
              </a:rPr>
              <a:t>Visualizing the features using univariate and bivariate analysis. Univariate analysis is the simplest form of analysing the data. “Uni” means “one”, visualizing the data using one variable. Bivariate analysis is another form of analysing the data. “Bi” means “two”, visualizing the data using 2 variables.</a:t>
            </a:r>
          </a:p>
          <a:p>
            <a:pPr marL="285750" indent="-285750">
              <a:buFont typeface="Wingdings" panose="05000000000000000000" pitchFamily="2" charset="2"/>
              <a:buChar char="Ø"/>
            </a:pPr>
            <a:endParaRPr lang="en-IN" sz="1850" dirty="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Century" panose="02040604050505020304" pitchFamily="18" charset="0"/>
              <a:cs typeface="Times New Roman" panose="02020603050405020304" pitchFamily="18" charset="0"/>
            </a:endParaRPr>
          </a:p>
        </p:txBody>
      </p:sp>
    </p:spTree>
    <p:extLst>
      <p:ext uri="{BB962C8B-B14F-4D97-AF65-F5344CB8AC3E}">
        <p14:creationId xmlns:p14="http://schemas.microsoft.com/office/powerpoint/2010/main" val="36114175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914</TotalTime>
  <Words>4072</Words>
  <Application>Microsoft Office PowerPoint</Application>
  <PresentationFormat>Widescreen</PresentationFormat>
  <Paragraphs>201</Paragraphs>
  <Slides>38</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38</vt:i4>
      </vt:variant>
    </vt:vector>
  </HeadingPairs>
  <TitlesOfParts>
    <vt:vector size="51" baseType="lpstr">
      <vt:lpstr>Arial</vt:lpstr>
      <vt:lpstr>Bookman Old Style</vt:lpstr>
      <vt:lpstr>Calibri</vt:lpstr>
      <vt:lpstr>Century</vt:lpstr>
      <vt:lpstr>Courier New</vt:lpstr>
      <vt:lpstr>Georgia</vt:lpstr>
      <vt:lpstr>Helvetica Neue</vt:lpstr>
      <vt:lpstr>Monotype Corsiva</vt:lpstr>
      <vt:lpstr>Rockwell</vt:lpstr>
      <vt:lpstr>Symbol</vt:lpstr>
      <vt:lpstr>Times New Roman</vt:lpstr>
      <vt:lpstr>Wingdings</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Nethravathi S</dc:creator>
  <cp:lastModifiedBy>Gagandeep Khera</cp:lastModifiedBy>
  <cp:revision>56</cp:revision>
  <dcterms:created xsi:type="dcterms:W3CDTF">2021-10-24T08:35:25Z</dcterms:created>
  <dcterms:modified xsi:type="dcterms:W3CDTF">2021-11-25T11:38:49Z</dcterms:modified>
</cp:coreProperties>
</file>