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E76D5-8E73-4313-B5F9-28B049954B4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1B85-D60B-4221-B818-E2049C3C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https://www.loom.com/share/f185a7f58f4d4334b90bcacf0f4be204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B1B85-D60B-4221-B818-E2049C3C3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93B6-793D-46EF-8B21-42FEF1A83B0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>
            <a:extLst>
              <a:ext uri="{FF2B5EF4-FFF2-40B4-BE49-F238E27FC236}">
                <a16:creationId xmlns:a16="http://schemas.microsoft.com/office/drawing/2014/main" id="{DE7202B3-2A37-4229-95DB-0E152E2148A2}"/>
              </a:ext>
            </a:extLst>
          </p:cNvPr>
          <p:cNvSpPr/>
          <p:nvPr/>
        </p:nvSpPr>
        <p:spPr>
          <a:xfrm>
            <a:off x="247827" y="2849088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1" name="Picture 290" descr="Logo&#10;&#10;Description automatically generated">
            <a:extLst>
              <a:ext uri="{FF2B5EF4-FFF2-40B4-BE49-F238E27FC236}">
                <a16:creationId xmlns:a16="http://schemas.microsoft.com/office/drawing/2014/main" id="{7C429305-A204-4954-B6B3-0D2FF4E4E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73" y="3294623"/>
            <a:ext cx="232639" cy="358769"/>
          </a:xfrm>
          <a:prstGeom prst="rect">
            <a:avLst/>
          </a:prstGeom>
        </p:spPr>
      </p:pic>
      <p:pic>
        <p:nvPicPr>
          <p:cNvPr id="293" name="Picture 2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765D1F-EBBE-49E1-8C84-000E0E53A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34" y="3294623"/>
            <a:ext cx="229836" cy="358769"/>
          </a:xfrm>
          <a:prstGeom prst="rect">
            <a:avLst/>
          </a:prstGeom>
        </p:spPr>
      </p:pic>
      <p:pic>
        <p:nvPicPr>
          <p:cNvPr id="295" name="Picture 294" descr="Logo&#10;&#10;Description automatically generated">
            <a:extLst>
              <a:ext uri="{FF2B5EF4-FFF2-40B4-BE49-F238E27FC236}">
                <a16:creationId xmlns:a16="http://schemas.microsoft.com/office/drawing/2014/main" id="{4128349F-D459-45BB-9285-0A9C30086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2833150"/>
            <a:ext cx="232639" cy="358769"/>
          </a:xfrm>
          <a:prstGeom prst="rect">
            <a:avLst/>
          </a:prstGeom>
        </p:spPr>
      </p:pic>
      <p:pic>
        <p:nvPicPr>
          <p:cNvPr id="297" name="Picture 296" descr="Logo&#10;&#10;Description automatically generated">
            <a:extLst>
              <a:ext uri="{FF2B5EF4-FFF2-40B4-BE49-F238E27FC236}">
                <a16:creationId xmlns:a16="http://schemas.microsoft.com/office/drawing/2014/main" id="{768E741F-FA76-457C-9616-2E3D377C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2985550"/>
            <a:ext cx="232639" cy="358769"/>
          </a:xfrm>
          <a:prstGeom prst="rect">
            <a:avLst/>
          </a:prstGeom>
        </p:spPr>
      </p:pic>
      <p:pic>
        <p:nvPicPr>
          <p:cNvPr id="299" name="Picture 298" descr="Logo&#10;&#10;Description automatically generated">
            <a:extLst>
              <a:ext uri="{FF2B5EF4-FFF2-40B4-BE49-F238E27FC236}">
                <a16:creationId xmlns:a16="http://schemas.microsoft.com/office/drawing/2014/main" id="{76F05041-9012-4318-9F6C-259B4EAEF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137950"/>
            <a:ext cx="232639" cy="358769"/>
          </a:xfrm>
          <a:prstGeom prst="rect">
            <a:avLst/>
          </a:prstGeom>
        </p:spPr>
      </p:pic>
      <p:pic>
        <p:nvPicPr>
          <p:cNvPr id="301" name="Picture 300" descr="Logo&#10;&#10;Description automatically generated">
            <a:extLst>
              <a:ext uri="{FF2B5EF4-FFF2-40B4-BE49-F238E27FC236}">
                <a16:creationId xmlns:a16="http://schemas.microsoft.com/office/drawing/2014/main" id="{A5A895F8-CCC9-4CE5-8A43-B966594BE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290350"/>
            <a:ext cx="232639" cy="358769"/>
          </a:xfrm>
          <a:prstGeom prst="rect">
            <a:avLst/>
          </a:prstGeom>
        </p:spPr>
      </p:pic>
      <p:pic>
        <p:nvPicPr>
          <p:cNvPr id="303" name="Picture 302" descr="Logo&#10;&#10;Description automatically generated">
            <a:extLst>
              <a:ext uri="{FF2B5EF4-FFF2-40B4-BE49-F238E27FC236}">
                <a16:creationId xmlns:a16="http://schemas.microsoft.com/office/drawing/2014/main" id="{ABBD24BD-44E8-456B-B9E5-D4AB04199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442750"/>
            <a:ext cx="232639" cy="358769"/>
          </a:xfrm>
          <a:prstGeom prst="rect">
            <a:avLst/>
          </a:prstGeom>
        </p:spPr>
      </p:pic>
      <p:pic>
        <p:nvPicPr>
          <p:cNvPr id="305" name="Picture 304" descr="Logo&#10;&#10;Description automatically generated">
            <a:extLst>
              <a:ext uri="{FF2B5EF4-FFF2-40B4-BE49-F238E27FC236}">
                <a16:creationId xmlns:a16="http://schemas.microsoft.com/office/drawing/2014/main" id="{82E717EF-4A01-4606-9F4D-60A82D863F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595150"/>
            <a:ext cx="232639" cy="358769"/>
          </a:xfrm>
          <a:prstGeom prst="rect">
            <a:avLst/>
          </a:prstGeom>
        </p:spPr>
      </p:pic>
      <p:pic>
        <p:nvPicPr>
          <p:cNvPr id="307" name="Picture 306" descr="Logo&#10;&#10;Description automatically generated">
            <a:extLst>
              <a:ext uri="{FF2B5EF4-FFF2-40B4-BE49-F238E27FC236}">
                <a16:creationId xmlns:a16="http://schemas.microsoft.com/office/drawing/2014/main" id="{964A1BDD-F308-4111-9375-718955424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188319" y="3747550"/>
            <a:ext cx="232639" cy="358769"/>
          </a:xfrm>
          <a:prstGeom prst="rect">
            <a:avLst/>
          </a:prstGeom>
        </p:spPr>
      </p:pic>
      <p:pic>
        <p:nvPicPr>
          <p:cNvPr id="309" name="Picture 308" descr="Logo&#10;&#10;Description automatically generated">
            <a:extLst>
              <a:ext uri="{FF2B5EF4-FFF2-40B4-BE49-F238E27FC236}">
                <a16:creationId xmlns:a16="http://schemas.microsoft.com/office/drawing/2014/main" id="{19FEFC8B-F0EA-4179-9771-641C33125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142100" y="2724610"/>
            <a:ext cx="232639" cy="358769"/>
          </a:xfrm>
          <a:prstGeom prst="rect">
            <a:avLst/>
          </a:prstGeom>
        </p:spPr>
      </p:pic>
      <p:pic>
        <p:nvPicPr>
          <p:cNvPr id="311" name="Picture 310" descr="Logo&#10;&#10;Description automatically generated">
            <a:extLst>
              <a:ext uri="{FF2B5EF4-FFF2-40B4-BE49-F238E27FC236}">
                <a16:creationId xmlns:a16="http://schemas.microsoft.com/office/drawing/2014/main" id="{88B5513E-1E1F-442C-AAE4-8C1B10843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294500" y="2724610"/>
            <a:ext cx="232639" cy="358769"/>
          </a:xfrm>
          <a:prstGeom prst="rect">
            <a:avLst/>
          </a:prstGeom>
        </p:spPr>
      </p:pic>
      <p:pic>
        <p:nvPicPr>
          <p:cNvPr id="313" name="Picture 312" descr="Logo&#10;&#10;Description automatically generated">
            <a:extLst>
              <a:ext uri="{FF2B5EF4-FFF2-40B4-BE49-F238E27FC236}">
                <a16:creationId xmlns:a16="http://schemas.microsoft.com/office/drawing/2014/main" id="{6B5B41BA-DD37-4B76-B4B8-A65A33595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446900" y="2724610"/>
            <a:ext cx="232639" cy="358769"/>
          </a:xfrm>
          <a:prstGeom prst="rect">
            <a:avLst/>
          </a:prstGeom>
        </p:spPr>
      </p:pic>
      <p:pic>
        <p:nvPicPr>
          <p:cNvPr id="315" name="Picture 314" descr="Logo&#10;&#10;Description automatically generated">
            <a:extLst>
              <a:ext uri="{FF2B5EF4-FFF2-40B4-BE49-F238E27FC236}">
                <a16:creationId xmlns:a16="http://schemas.microsoft.com/office/drawing/2014/main" id="{B8CC7DAC-39FB-47C6-B658-EFD2AC3D0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599300" y="2724610"/>
            <a:ext cx="232639" cy="358769"/>
          </a:xfrm>
          <a:prstGeom prst="rect">
            <a:avLst/>
          </a:prstGeom>
        </p:spPr>
      </p:pic>
      <p:pic>
        <p:nvPicPr>
          <p:cNvPr id="317" name="Picture 316" descr="Logo&#10;&#10;Description automatically generated">
            <a:extLst>
              <a:ext uri="{FF2B5EF4-FFF2-40B4-BE49-F238E27FC236}">
                <a16:creationId xmlns:a16="http://schemas.microsoft.com/office/drawing/2014/main" id="{FBFB1BDE-1295-41BD-84E3-9218C19D4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751700" y="2724610"/>
            <a:ext cx="232639" cy="358769"/>
          </a:xfrm>
          <a:prstGeom prst="rect">
            <a:avLst/>
          </a:prstGeom>
        </p:spPr>
      </p:pic>
      <p:pic>
        <p:nvPicPr>
          <p:cNvPr id="319" name="Picture 318" descr="Logo&#10;&#10;Description automatically generated">
            <a:extLst>
              <a:ext uri="{FF2B5EF4-FFF2-40B4-BE49-F238E27FC236}">
                <a16:creationId xmlns:a16="http://schemas.microsoft.com/office/drawing/2014/main" id="{3FD542BB-D6D9-4E47-83BE-ED10BECEA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904100" y="2724610"/>
            <a:ext cx="232639" cy="358769"/>
          </a:xfrm>
          <a:prstGeom prst="rect">
            <a:avLst/>
          </a:prstGeom>
        </p:spPr>
      </p:pic>
      <p:pic>
        <p:nvPicPr>
          <p:cNvPr id="321" name="Picture 320" descr="Logo&#10;&#10;Description automatically generated">
            <a:extLst>
              <a:ext uri="{FF2B5EF4-FFF2-40B4-BE49-F238E27FC236}">
                <a16:creationId xmlns:a16="http://schemas.microsoft.com/office/drawing/2014/main" id="{7A9ADE60-0587-44B1-A231-6D153323C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000668" y="3953268"/>
            <a:ext cx="232639" cy="358769"/>
          </a:xfrm>
          <a:prstGeom prst="rect">
            <a:avLst/>
          </a:prstGeom>
        </p:spPr>
      </p:pic>
      <p:pic>
        <p:nvPicPr>
          <p:cNvPr id="323" name="Picture 322" descr="Logo&#10;&#10;Description automatically generated">
            <a:extLst>
              <a:ext uri="{FF2B5EF4-FFF2-40B4-BE49-F238E27FC236}">
                <a16:creationId xmlns:a16="http://schemas.microsoft.com/office/drawing/2014/main" id="{4E76EA97-4D5A-42FD-9917-B5A47BC24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153068" y="3953268"/>
            <a:ext cx="232639" cy="358769"/>
          </a:xfrm>
          <a:prstGeom prst="rect">
            <a:avLst/>
          </a:prstGeom>
        </p:spPr>
      </p:pic>
      <p:pic>
        <p:nvPicPr>
          <p:cNvPr id="325" name="Picture 324" descr="Logo&#10;&#10;Description automatically generated">
            <a:extLst>
              <a:ext uri="{FF2B5EF4-FFF2-40B4-BE49-F238E27FC236}">
                <a16:creationId xmlns:a16="http://schemas.microsoft.com/office/drawing/2014/main" id="{9EC3462F-7C84-48F1-892E-10DF12518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305468" y="3953268"/>
            <a:ext cx="232639" cy="358769"/>
          </a:xfrm>
          <a:prstGeom prst="rect">
            <a:avLst/>
          </a:prstGeom>
        </p:spPr>
      </p:pic>
      <p:pic>
        <p:nvPicPr>
          <p:cNvPr id="327" name="Picture 326" descr="Logo&#10;&#10;Description automatically generated">
            <a:extLst>
              <a:ext uri="{FF2B5EF4-FFF2-40B4-BE49-F238E27FC236}">
                <a16:creationId xmlns:a16="http://schemas.microsoft.com/office/drawing/2014/main" id="{337AF08D-3E2B-4F23-91D9-006BA82DE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457868" y="3953268"/>
            <a:ext cx="232639" cy="358769"/>
          </a:xfrm>
          <a:prstGeom prst="rect">
            <a:avLst/>
          </a:prstGeom>
        </p:spPr>
      </p:pic>
      <p:pic>
        <p:nvPicPr>
          <p:cNvPr id="329" name="Picture 328" descr="Logo&#10;&#10;Description automatically generated">
            <a:extLst>
              <a:ext uri="{FF2B5EF4-FFF2-40B4-BE49-F238E27FC236}">
                <a16:creationId xmlns:a16="http://schemas.microsoft.com/office/drawing/2014/main" id="{102EF748-A5F6-45C7-8006-09A23D3D5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610268" y="3953268"/>
            <a:ext cx="232639" cy="358769"/>
          </a:xfrm>
          <a:prstGeom prst="rect">
            <a:avLst/>
          </a:prstGeom>
        </p:spPr>
      </p:pic>
      <p:pic>
        <p:nvPicPr>
          <p:cNvPr id="331" name="Picture 330" descr="Logo&#10;&#10;Description automatically generated">
            <a:extLst>
              <a:ext uri="{FF2B5EF4-FFF2-40B4-BE49-F238E27FC236}">
                <a16:creationId xmlns:a16="http://schemas.microsoft.com/office/drawing/2014/main" id="{C21A09FC-BA71-4496-A87F-9932D44EB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50464" y="2741252"/>
            <a:ext cx="232639" cy="358769"/>
          </a:xfrm>
          <a:prstGeom prst="rect">
            <a:avLst/>
          </a:prstGeom>
        </p:spPr>
      </p:pic>
      <p:pic>
        <p:nvPicPr>
          <p:cNvPr id="333" name="Picture 332" descr="Logo&#10;&#10;Description automatically generated">
            <a:extLst>
              <a:ext uri="{FF2B5EF4-FFF2-40B4-BE49-F238E27FC236}">
                <a16:creationId xmlns:a16="http://schemas.microsoft.com/office/drawing/2014/main" id="{7C2E6E1A-5C88-4347-991F-30EF65BCB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762668" y="3953268"/>
            <a:ext cx="232639" cy="358769"/>
          </a:xfrm>
          <a:prstGeom prst="rect">
            <a:avLst/>
          </a:prstGeom>
        </p:spPr>
      </p:pic>
      <p:pic>
        <p:nvPicPr>
          <p:cNvPr id="337" name="Picture 336" descr="Logo&#10;&#10;Description automatically generated">
            <a:extLst>
              <a:ext uri="{FF2B5EF4-FFF2-40B4-BE49-F238E27FC236}">
                <a16:creationId xmlns:a16="http://schemas.microsoft.com/office/drawing/2014/main" id="{B02EED1D-506F-4EB2-A46E-93D4EF6DC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2861055"/>
            <a:ext cx="232639" cy="358769"/>
          </a:xfrm>
          <a:prstGeom prst="rect">
            <a:avLst/>
          </a:prstGeom>
        </p:spPr>
      </p:pic>
      <p:pic>
        <p:nvPicPr>
          <p:cNvPr id="339" name="Picture 338" descr="Logo&#10;&#10;Description automatically generated">
            <a:extLst>
              <a:ext uri="{FF2B5EF4-FFF2-40B4-BE49-F238E27FC236}">
                <a16:creationId xmlns:a16="http://schemas.microsoft.com/office/drawing/2014/main" id="{22746F80-7B35-4DD2-963B-FE2FFF738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013455"/>
            <a:ext cx="232639" cy="358769"/>
          </a:xfrm>
          <a:prstGeom prst="rect">
            <a:avLst/>
          </a:prstGeom>
        </p:spPr>
      </p:pic>
      <p:pic>
        <p:nvPicPr>
          <p:cNvPr id="341" name="Picture 340" descr="Logo&#10;&#10;Description automatically generated">
            <a:extLst>
              <a:ext uri="{FF2B5EF4-FFF2-40B4-BE49-F238E27FC236}">
                <a16:creationId xmlns:a16="http://schemas.microsoft.com/office/drawing/2014/main" id="{671F11DB-2195-4899-ACB8-858F68999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165855"/>
            <a:ext cx="232639" cy="358769"/>
          </a:xfrm>
          <a:prstGeom prst="rect">
            <a:avLst/>
          </a:prstGeom>
        </p:spPr>
      </p:pic>
      <p:pic>
        <p:nvPicPr>
          <p:cNvPr id="343" name="Picture 342" descr="Logo&#10;&#10;Description automatically generated">
            <a:extLst>
              <a:ext uri="{FF2B5EF4-FFF2-40B4-BE49-F238E27FC236}">
                <a16:creationId xmlns:a16="http://schemas.microsoft.com/office/drawing/2014/main" id="{A68A4E89-7BC0-4507-A4CC-8D608922C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318255"/>
            <a:ext cx="232639" cy="358769"/>
          </a:xfrm>
          <a:prstGeom prst="rect">
            <a:avLst/>
          </a:prstGeom>
        </p:spPr>
      </p:pic>
      <p:pic>
        <p:nvPicPr>
          <p:cNvPr id="345" name="Picture 344" descr="Logo&#10;&#10;Description automatically generated">
            <a:extLst>
              <a:ext uri="{FF2B5EF4-FFF2-40B4-BE49-F238E27FC236}">
                <a16:creationId xmlns:a16="http://schemas.microsoft.com/office/drawing/2014/main" id="{0F9F596D-4105-4410-8A65-18C69A741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470655"/>
            <a:ext cx="232639" cy="358769"/>
          </a:xfrm>
          <a:prstGeom prst="rect">
            <a:avLst/>
          </a:prstGeom>
        </p:spPr>
      </p:pic>
      <p:pic>
        <p:nvPicPr>
          <p:cNvPr id="347" name="Picture 346" descr="Logo&#10;&#10;Description automatically generated">
            <a:extLst>
              <a:ext uri="{FF2B5EF4-FFF2-40B4-BE49-F238E27FC236}">
                <a16:creationId xmlns:a16="http://schemas.microsoft.com/office/drawing/2014/main" id="{6893C3F2-61B7-48A8-A5FC-BF7B043A4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623055"/>
            <a:ext cx="232639" cy="358769"/>
          </a:xfrm>
          <a:prstGeom prst="rect">
            <a:avLst/>
          </a:prstGeom>
        </p:spPr>
      </p:pic>
      <p:pic>
        <p:nvPicPr>
          <p:cNvPr id="349" name="Picture 348" descr="Logo&#10;&#10;Description automatically generated">
            <a:extLst>
              <a:ext uri="{FF2B5EF4-FFF2-40B4-BE49-F238E27FC236}">
                <a16:creationId xmlns:a16="http://schemas.microsoft.com/office/drawing/2014/main" id="{EBE38ED9-E086-4B12-AFA3-8845CC385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769139" y="3775455"/>
            <a:ext cx="232639" cy="358769"/>
          </a:xfrm>
          <a:prstGeom prst="rect">
            <a:avLst/>
          </a:prstGeom>
        </p:spPr>
      </p:pic>
      <p:sp>
        <p:nvSpPr>
          <p:cNvPr id="351" name="Star: 5 Points 350">
            <a:extLst>
              <a:ext uri="{FF2B5EF4-FFF2-40B4-BE49-F238E27FC236}">
                <a16:creationId xmlns:a16="http://schemas.microsoft.com/office/drawing/2014/main" id="{19E5B3B7-32A2-4F76-BA59-6A04296D6811}"/>
              </a:ext>
            </a:extLst>
          </p:cNvPr>
          <p:cNvSpPr/>
          <p:nvPr/>
        </p:nvSpPr>
        <p:spPr>
          <a:xfrm>
            <a:off x="1524342" y="3674316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3" name="Picture 352" descr="Logo&#10;&#10;Description automatically generated">
            <a:extLst>
              <a:ext uri="{FF2B5EF4-FFF2-40B4-BE49-F238E27FC236}">
                <a16:creationId xmlns:a16="http://schemas.microsoft.com/office/drawing/2014/main" id="{F107E8A7-E758-4945-AB0F-759C891F2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01796" y="3891062"/>
            <a:ext cx="232639" cy="358769"/>
          </a:xfrm>
          <a:prstGeom prst="rect">
            <a:avLst/>
          </a:prstGeom>
        </p:spPr>
      </p:pic>
      <p:pic>
        <p:nvPicPr>
          <p:cNvPr id="355" name="Picture 3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E4FF75-F309-4890-8138-CBDCB9E0F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91" y="3303796"/>
            <a:ext cx="228161" cy="3579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2444" y="48086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85" y="50300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Behind the Scenes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C6D54-13AF-45FA-B78F-F3737A678BA7}"/>
              </a:ext>
            </a:extLst>
          </p:cNvPr>
          <p:cNvSpPr txBox="1"/>
          <p:nvPr/>
        </p:nvSpPr>
        <p:spPr>
          <a:xfrm>
            <a:off x="312444" y="1901788"/>
            <a:ext cx="263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 Set 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</a:t>
            </a:r>
            <a:r>
              <a:rPr lang="en-US" sz="1200" dirty="0"/>
              <a:t>/Shuffle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Deal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Discard Pile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90B42F-C2D6-47C7-A4F3-B0EA0AF4D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926402"/>
            <a:ext cx="232639" cy="35876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8DE0B7-3750-44C0-A97E-1E094E460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1" y="926402"/>
            <a:ext cx="229836" cy="358769"/>
          </a:xfrm>
          <a:prstGeom prst="rect">
            <a:avLst/>
          </a:prstGeom>
        </p:spPr>
      </p:pic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DF46AC16-0C20-450E-8C87-BC47110B6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464929"/>
            <a:ext cx="232639" cy="358769"/>
          </a:xfrm>
          <a:prstGeom prst="rect">
            <a:avLst/>
          </a:prstGeom>
        </p:spPr>
      </p:pic>
      <p:pic>
        <p:nvPicPr>
          <p:cNvPr id="63" name="Picture 62" descr="Logo&#10;&#10;Description automatically generated">
            <a:extLst>
              <a:ext uri="{FF2B5EF4-FFF2-40B4-BE49-F238E27FC236}">
                <a16:creationId xmlns:a16="http://schemas.microsoft.com/office/drawing/2014/main" id="{9C5042C6-A809-47E2-AA71-9EF2847CE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617329"/>
            <a:ext cx="232639" cy="358769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FA237F0E-B0B9-496D-B628-9760C70BA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769729"/>
            <a:ext cx="232639" cy="358769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736487E3-94ED-462D-9AB7-18F3BDC9C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922129"/>
            <a:ext cx="232639" cy="358769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C09BBED9-D9CD-444E-AF27-C52BD2DEC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1074529"/>
            <a:ext cx="232639" cy="358769"/>
          </a:xfrm>
          <a:prstGeom prst="rect">
            <a:avLst/>
          </a:prstGeom>
        </p:spPr>
      </p:pic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7EF3302D-BE64-42CF-AF9B-1619F7B86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1226929"/>
            <a:ext cx="232639" cy="358769"/>
          </a:xfrm>
          <a:prstGeom prst="rect">
            <a:avLst/>
          </a:prstGeom>
        </p:spPr>
      </p:pic>
      <p:pic>
        <p:nvPicPr>
          <p:cNvPr id="73" name="Picture 72" descr="Logo&#10;&#10;Description automatically generated">
            <a:extLst>
              <a:ext uri="{FF2B5EF4-FFF2-40B4-BE49-F238E27FC236}">
                <a16:creationId xmlns:a16="http://schemas.microsoft.com/office/drawing/2014/main" id="{1C60FFA5-8B53-4A45-9555-6A5FCBD40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252936" y="1379329"/>
            <a:ext cx="232639" cy="358769"/>
          </a:xfrm>
          <a:prstGeom prst="rect">
            <a:avLst/>
          </a:prstGeom>
        </p:spPr>
      </p:pic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00E6ADC4-7688-4352-A59C-DB7159B5A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206717" y="356389"/>
            <a:ext cx="232639" cy="358769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934D163D-CBA1-4B55-8DC1-49F416DBE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359117" y="356389"/>
            <a:ext cx="232639" cy="35876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BC572267-202C-4DA5-B3C3-652C186F58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511517" y="356389"/>
            <a:ext cx="232639" cy="358769"/>
          </a:xfrm>
          <a:prstGeom prst="rect">
            <a:avLst/>
          </a:prstGeom>
        </p:spPr>
      </p:pic>
      <p:pic>
        <p:nvPicPr>
          <p:cNvPr id="81" name="Picture 80" descr="Logo&#10;&#10;Description automatically generated">
            <a:extLst>
              <a:ext uri="{FF2B5EF4-FFF2-40B4-BE49-F238E27FC236}">
                <a16:creationId xmlns:a16="http://schemas.microsoft.com/office/drawing/2014/main" id="{FD06A99F-79C5-4055-AD3B-5D907A7AD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663917" y="356389"/>
            <a:ext cx="232639" cy="358769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3D5C8B35-013D-44AE-A7F9-6D882FA6E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816317" y="356389"/>
            <a:ext cx="232639" cy="358769"/>
          </a:xfrm>
          <a:prstGeom prst="rect">
            <a:avLst/>
          </a:prstGeom>
        </p:spPr>
      </p:pic>
      <p:pic>
        <p:nvPicPr>
          <p:cNvPr id="85" name="Picture 84" descr="Logo&#10;&#10;Description automatically generated">
            <a:extLst>
              <a:ext uri="{FF2B5EF4-FFF2-40B4-BE49-F238E27FC236}">
                <a16:creationId xmlns:a16="http://schemas.microsoft.com/office/drawing/2014/main" id="{DE0941A9-812B-4F5E-9AF5-3BCC8EAA6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968717" y="356389"/>
            <a:ext cx="232639" cy="358769"/>
          </a:xfrm>
          <a:prstGeom prst="rect">
            <a:avLst/>
          </a:prstGeom>
        </p:spPr>
      </p:pic>
      <p:pic>
        <p:nvPicPr>
          <p:cNvPr id="87" name="Picture 86" descr="Logo&#10;&#10;Description automatically generated">
            <a:extLst>
              <a:ext uri="{FF2B5EF4-FFF2-40B4-BE49-F238E27FC236}">
                <a16:creationId xmlns:a16="http://schemas.microsoft.com/office/drawing/2014/main" id="{443FB6F5-3128-4B1D-A9A5-890E7EB81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2121117" y="356389"/>
            <a:ext cx="232639" cy="358769"/>
          </a:xfrm>
          <a:prstGeom prst="rect">
            <a:avLst/>
          </a:prstGeom>
        </p:spPr>
      </p:pic>
      <p:pic>
        <p:nvPicPr>
          <p:cNvPr id="89" name="Picture 88" descr="Logo&#10;&#10;Description automatically generated">
            <a:extLst>
              <a:ext uri="{FF2B5EF4-FFF2-40B4-BE49-F238E27FC236}">
                <a16:creationId xmlns:a16="http://schemas.microsoft.com/office/drawing/2014/main" id="{545D361E-9826-4264-8F52-AD1E7ACB3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065285" y="1585047"/>
            <a:ext cx="232639" cy="358769"/>
          </a:xfrm>
          <a:prstGeom prst="rect">
            <a:avLst/>
          </a:prstGeom>
        </p:spPr>
      </p:pic>
      <p:pic>
        <p:nvPicPr>
          <p:cNvPr id="91" name="Picture 90" descr="Logo&#10;&#10;Description automatically generated">
            <a:extLst>
              <a:ext uri="{FF2B5EF4-FFF2-40B4-BE49-F238E27FC236}">
                <a16:creationId xmlns:a16="http://schemas.microsoft.com/office/drawing/2014/main" id="{8A1FB413-DEEA-4350-A472-08454E7E86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217685" y="1585047"/>
            <a:ext cx="232639" cy="358769"/>
          </a:xfrm>
          <a:prstGeom prst="rect">
            <a:avLst/>
          </a:prstGeom>
        </p:spPr>
      </p:pic>
      <p:pic>
        <p:nvPicPr>
          <p:cNvPr id="93" name="Picture 92" descr="Logo&#10;&#10;Description automatically generated">
            <a:extLst>
              <a:ext uri="{FF2B5EF4-FFF2-40B4-BE49-F238E27FC236}">
                <a16:creationId xmlns:a16="http://schemas.microsoft.com/office/drawing/2014/main" id="{6C4474FE-0DED-4503-9F25-E62A5274B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370085" y="1585047"/>
            <a:ext cx="232639" cy="358769"/>
          </a:xfrm>
          <a:prstGeom prst="rect">
            <a:avLst/>
          </a:prstGeom>
        </p:spPr>
      </p:pic>
      <p:pic>
        <p:nvPicPr>
          <p:cNvPr id="95" name="Picture 94" descr="Logo&#10;&#10;Description automatically generated">
            <a:extLst>
              <a:ext uri="{FF2B5EF4-FFF2-40B4-BE49-F238E27FC236}">
                <a16:creationId xmlns:a16="http://schemas.microsoft.com/office/drawing/2014/main" id="{37A0FA66-8FE0-4E11-AD52-1E668B2ED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522485" y="1585047"/>
            <a:ext cx="232639" cy="358769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92B9B00D-1957-4D99-BD60-2792A3530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674885" y="1585047"/>
            <a:ext cx="232639" cy="358769"/>
          </a:xfrm>
          <a:prstGeom prst="rect">
            <a:avLst/>
          </a:prstGeom>
        </p:spPr>
      </p:pic>
      <p:pic>
        <p:nvPicPr>
          <p:cNvPr id="99" name="Picture 98" descr="Logo&#10;&#10;Description automatically generated">
            <a:extLst>
              <a:ext uri="{FF2B5EF4-FFF2-40B4-BE49-F238E27FC236}">
                <a16:creationId xmlns:a16="http://schemas.microsoft.com/office/drawing/2014/main" id="{AD9AC251-0DE5-43D1-B368-32E4F005B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827285" y="1585047"/>
            <a:ext cx="232639" cy="358769"/>
          </a:xfrm>
          <a:prstGeom prst="rect">
            <a:avLst/>
          </a:prstGeom>
        </p:spPr>
      </p:pic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2786FA2F-D980-4A9A-8C71-92F6DFC44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1979685" y="1585047"/>
            <a:ext cx="232639" cy="35876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id="{EA581221-AEA8-4F57-85EB-9C7AF95D9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492834"/>
            <a:ext cx="232639" cy="358769"/>
          </a:xfrm>
          <a:prstGeom prst="rect">
            <a:avLst/>
          </a:prstGeom>
        </p:spPr>
      </p:pic>
      <p:pic>
        <p:nvPicPr>
          <p:cNvPr id="105" name="Picture 104" descr="Logo&#10;&#10;Description automatically generated">
            <a:extLst>
              <a:ext uri="{FF2B5EF4-FFF2-40B4-BE49-F238E27FC236}">
                <a16:creationId xmlns:a16="http://schemas.microsoft.com/office/drawing/2014/main" id="{2013500A-16CB-4154-AD14-A4EE57DF2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645234"/>
            <a:ext cx="232639" cy="358769"/>
          </a:xfrm>
          <a:prstGeom prst="rect">
            <a:avLst/>
          </a:prstGeom>
        </p:spPr>
      </p:pic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C3FF389-B19C-4FD9-A90F-250314FCB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797634"/>
            <a:ext cx="232639" cy="358769"/>
          </a:xfrm>
          <a:prstGeom prst="rect">
            <a:avLst/>
          </a:prstGeom>
        </p:spPr>
      </p:pic>
      <p:pic>
        <p:nvPicPr>
          <p:cNvPr id="109" name="Picture 108" descr="Logo&#10;&#10;Description automatically generated">
            <a:extLst>
              <a:ext uri="{FF2B5EF4-FFF2-40B4-BE49-F238E27FC236}">
                <a16:creationId xmlns:a16="http://schemas.microsoft.com/office/drawing/2014/main" id="{934FC405-DA5A-4FF9-BEC7-28133EA1F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950034"/>
            <a:ext cx="232639" cy="358769"/>
          </a:xfrm>
          <a:prstGeom prst="rect">
            <a:avLst/>
          </a:prstGeom>
        </p:spPr>
      </p:pic>
      <p:pic>
        <p:nvPicPr>
          <p:cNvPr id="111" name="Picture 110" descr="Logo&#10;&#10;Description automatically generated">
            <a:extLst>
              <a:ext uri="{FF2B5EF4-FFF2-40B4-BE49-F238E27FC236}">
                <a16:creationId xmlns:a16="http://schemas.microsoft.com/office/drawing/2014/main" id="{93B35776-F940-47AC-9ED4-9F5482DF00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1102434"/>
            <a:ext cx="232639" cy="358769"/>
          </a:xfrm>
          <a:prstGeom prst="rect">
            <a:avLst/>
          </a:prstGeom>
        </p:spPr>
      </p:pic>
      <p:pic>
        <p:nvPicPr>
          <p:cNvPr id="113" name="Picture 112" descr="Logo&#10;&#10;Description automatically generated">
            <a:extLst>
              <a:ext uri="{FF2B5EF4-FFF2-40B4-BE49-F238E27FC236}">
                <a16:creationId xmlns:a16="http://schemas.microsoft.com/office/drawing/2014/main" id="{1165BB9C-F7BE-4F57-80BE-0A9236C8F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1254834"/>
            <a:ext cx="232639" cy="358769"/>
          </a:xfrm>
          <a:prstGeom prst="rect">
            <a:avLst/>
          </a:prstGeom>
        </p:spPr>
      </p:pic>
      <p:pic>
        <p:nvPicPr>
          <p:cNvPr id="115" name="Picture 114" descr="Logo&#10;&#10;Description automatically generated">
            <a:extLst>
              <a:ext uri="{FF2B5EF4-FFF2-40B4-BE49-F238E27FC236}">
                <a16:creationId xmlns:a16="http://schemas.microsoft.com/office/drawing/2014/main" id="{4F6A40BF-DAE9-4212-B513-D7181A7A9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2833756" y="1407234"/>
            <a:ext cx="232639" cy="35876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1178A18-BD5A-4BFE-8658-E0281891F31B}"/>
              </a:ext>
            </a:extLst>
          </p:cNvPr>
          <p:cNvSpPr txBox="1"/>
          <p:nvPr/>
        </p:nvSpPr>
        <p:spPr>
          <a:xfrm>
            <a:off x="2965165" y="1901788"/>
            <a:ext cx="3002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Check for Special Cards in Discard: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Decide who goes first (only first loop)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Execute the Card’s action</a:t>
            </a:r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AF5CF8-D637-4578-97E1-2A912C24F0C2}"/>
              </a:ext>
            </a:extLst>
          </p:cNvPr>
          <p:cNvSpPr/>
          <p:nvPr/>
        </p:nvSpPr>
        <p:spPr>
          <a:xfrm>
            <a:off x="3246656" y="489626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B1D6F557-0DB1-4029-BF03-56F983B41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2" y="935161"/>
            <a:ext cx="232639" cy="358769"/>
          </a:xfrm>
          <a:prstGeom prst="rect">
            <a:avLst/>
          </a:prstGeom>
        </p:spPr>
      </p:pic>
      <p:pic>
        <p:nvPicPr>
          <p:cNvPr id="123" name="Picture 1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BBF5DF-F548-4C9C-844E-C23FFCCE5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63" y="935161"/>
            <a:ext cx="229836" cy="358769"/>
          </a:xfrm>
          <a:prstGeom prst="rect">
            <a:avLst/>
          </a:prstGeom>
        </p:spPr>
      </p:pic>
      <p:pic>
        <p:nvPicPr>
          <p:cNvPr id="125" name="Picture 124" descr="Logo&#10;&#10;Description automatically generated">
            <a:extLst>
              <a:ext uri="{FF2B5EF4-FFF2-40B4-BE49-F238E27FC236}">
                <a16:creationId xmlns:a16="http://schemas.microsoft.com/office/drawing/2014/main" id="{D89FC4D2-3AB1-47B0-86B9-8FF66A4AC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473688"/>
            <a:ext cx="232639" cy="358769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6F9464FD-34A6-4007-8177-D6E075751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626088"/>
            <a:ext cx="232639" cy="358769"/>
          </a:xfrm>
          <a:prstGeom prst="rect">
            <a:avLst/>
          </a:prstGeom>
        </p:spPr>
      </p:pic>
      <p:pic>
        <p:nvPicPr>
          <p:cNvPr id="129" name="Picture 128" descr="Logo&#10;&#10;Description automatically generated">
            <a:extLst>
              <a:ext uri="{FF2B5EF4-FFF2-40B4-BE49-F238E27FC236}">
                <a16:creationId xmlns:a16="http://schemas.microsoft.com/office/drawing/2014/main" id="{EE0AC761-B02F-4CEC-B6C9-DB41A2E4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778488"/>
            <a:ext cx="232639" cy="358769"/>
          </a:xfrm>
          <a:prstGeom prst="rect">
            <a:avLst/>
          </a:prstGeom>
        </p:spPr>
      </p:pic>
      <p:pic>
        <p:nvPicPr>
          <p:cNvPr id="131" name="Picture 130" descr="Logo&#10;&#10;Description automatically generated">
            <a:extLst>
              <a:ext uri="{FF2B5EF4-FFF2-40B4-BE49-F238E27FC236}">
                <a16:creationId xmlns:a16="http://schemas.microsoft.com/office/drawing/2014/main" id="{8B62F098-07E9-4ED1-A635-563402C4A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930888"/>
            <a:ext cx="232639" cy="358769"/>
          </a:xfrm>
          <a:prstGeom prst="rect">
            <a:avLst/>
          </a:prstGeom>
        </p:spPr>
      </p:pic>
      <p:pic>
        <p:nvPicPr>
          <p:cNvPr id="133" name="Picture 132" descr="Logo&#10;&#10;Description automatically generated">
            <a:extLst>
              <a:ext uri="{FF2B5EF4-FFF2-40B4-BE49-F238E27FC236}">
                <a16:creationId xmlns:a16="http://schemas.microsoft.com/office/drawing/2014/main" id="{54D79DE4-E9AC-4418-A640-49FBE37E9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1083288"/>
            <a:ext cx="232639" cy="358769"/>
          </a:xfrm>
          <a:prstGeom prst="rect">
            <a:avLst/>
          </a:prstGeom>
        </p:spPr>
      </p:pic>
      <p:pic>
        <p:nvPicPr>
          <p:cNvPr id="135" name="Picture 134" descr="Logo&#10;&#10;Description automatically generated">
            <a:extLst>
              <a:ext uri="{FF2B5EF4-FFF2-40B4-BE49-F238E27FC236}">
                <a16:creationId xmlns:a16="http://schemas.microsoft.com/office/drawing/2014/main" id="{DF5C30D1-47B0-48E3-AA9D-86A0BC71E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1235688"/>
            <a:ext cx="232639" cy="358769"/>
          </a:xfrm>
          <a:prstGeom prst="rect">
            <a:avLst/>
          </a:prstGeom>
        </p:spPr>
      </p:pic>
      <p:pic>
        <p:nvPicPr>
          <p:cNvPr id="137" name="Picture 136" descr="Logo&#10;&#10;Description automatically generated">
            <a:extLst>
              <a:ext uri="{FF2B5EF4-FFF2-40B4-BE49-F238E27FC236}">
                <a16:creationId xmlns:a16="http://schemas.microsoft.com/office/drawing/2014/main" id="{0BF6A27B-1214-4399-B371-6DE8CD692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87148" y="1388088"/>
            <a:ext cx="232639" cy="358769"/>
          </a:xfrm>
          <a:prstGeom prst="rect">
            <a:avLst/>
          </a:prstGeom>
        </p:spPr>
      </p:pic>
      <p:pic>
        <p:nvPicPr>
          <p:cNvPr id="139" name="Picture 138" descr="Logo&#10;&#10;Description automatically generated">
            <a:extLst>
              <a:ext uri="{FF2B5EF4-FFF2-40B4-BE49-F238E27FC236}">
                <a16:creationId xmlns:a16="http://schemas.microsoft.com/office/drawing/2014/main" id="{BB777AFD-4409-4492-8DDB-54E33A34B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140929" y="365148"/>
            <a:ext cx="232639" cy="358769"/>
          </a:xfrm>
          <a:prstGeom prst="rect">
            <a:avLst/>
          </a:prstGeom>
        </p:spPr>
      </p:pic>
      <p:pic>
        <p:nvPicPr>
          <p:cNvPr id="141" name="Picture 140" descr="Logo&#10;&#10;Description automatically generated">
            <a:extLst>
              <a:ext uri="{FF2B5EF4-FFF2-40B4-BE49-F238E27FC236}">
                <a16:creationId xmlns:a16="http://schemas.microsoft.com/office/drawing/2014/main" id="{D28BE921-99EC-45A7-8822-A4CAAF7A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293329" y="365148"/>
            <a:ext cx="232639" cy="358769"/>
          </a:xfrm>
          <a:prstGeom prst="rect">
            <a:avLst/>
          </a:prstGeom>
        </p:spPr>
      </p:pic>
      <p:pic>
        <p:nvPicPr>
          <p:cNvPr id="143" name="Picture 142" descr="Logo&#10;&#10;Description automatically generated">
            <a:extLst>
              <a:ext uri="{FF2B5EF4-FFF2-40B4-BE49-F238E27FC236}">
                <a16:creationId xmlns:a16="http://schemas.microsoft.com/office/drawing/2014/main" id="{C959EA1D-BF47-4E74-94CF-014FE426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445729" y="365148"/>
            <a:ext cx="232639" cy="358769"/>
          </a:xfrm>
          <a:prstGeom prst="rect">
            <a:avLst/>
          </a:prstGeom>
        </p:spPr>
      </p:pic>
      <p:pic>
        <p:nvPicPr>
          <p:cNvPr id="145" name="Picture 144" descr="Logo&#10;&#10;Description automatically generated">
            <a:extLst>
              <a:ext uri="{FF2B5EF4-FFF2-40B4-BE49-F238E27FC236}">
                <a16:creationId xmlns:a16="http://schemas.microsoft.com/office/drawing/2014/main" id="{FF4D35B1-824C-4D09-8109-06EA61F48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598129" y="365148"/>
            <a:ext cx="232639" cy="358769"/>
          </a:xfrm>
          <a:prstGeom prst="rect">
            <a:avLst/>
          </a:prstGeom>
        </p:spPr>
      </p:pic>
      <p:pic>
        <p:nvPicPr>
          <p:cNvPr id="147" name="Picture 146" descr="Logo&#10;&#10;Description automatically generated">
            <a:extLst>
              <a:ext uri="{FF2B5EF4-FFF2-40B4-BE49-F238E27FC236}">
                <a16:creationId xmlns:a16="http://schemas.microsoft.com/office/drawing/2014/main" id="{410AB7CD-FB9A-49DA-AFA9-E885840F5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750529" y="365148"/>
            <a:ext cx="232639" cy="358769"/>
          </a:xfrm>
          <a:prstGeom prst="rect">
            <a:avLst/>
          </a:prstGeom>
        </p:spPr>
      </p:pic>
      <p:pic>
        <p:nvPicPr>
          <p:cNvPr id="149" name="Picture 148" descr="Logo&#10;&#10;Description automatically generated">
            <a:extLst>
              <a:ext uri="{FF2B5EF4-FFF2-40B4-BE49-F238E27FC236}">
                <a16:creationId xmlns:a16="http://schemas.microsoft.com/office/drawing/2014/main" id="{1C7DD0F7-C806-4E26-BCF0-8CC1BE7AD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902929" y="365148"/>
            <a:ext cx="232639" cy="358769"/>
          </a:xfrm>
          <a:prstGeom prst="rect">
            <a:avLst/>
          </a:prstGeom>
        </p:spPr>
      </p:pic>
      <p:pic>
        <p:nvPicPr>
          <p:cNvPr id="151" name="Picture 150" descr="Logo&#10;&#10;Description automatically generated">
            <a:extLst>
              <a:ext uri="{FF2B5EF4-FFF2-40B4-BE49-F238E27FC236}">
                <a16:creationId xmlns:a16="http://schemas.microsoft.com/office/drawing/2014/main" id="{C548436B-1C75-4545-86A5-7C1043E9C6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5055329" y="365148"/>
            <a:ext cx="232639" cy="358769"/>
          </a:xfrm>
          <a:prstGeom prst="rect">
            <a:avLst/>
          </a:prstGeom>
        </p:spPr>
      </p:pic>
      <p:pic>
        <p:nvPicPr>
          <p:cNvPr id="153" name="Picture 152" descr="Logo&#10;&#10;Description automatically generated">
            <a:extLst>
              <a:ext uri="{FF2B5EF4-FFF2-40B4-BE49-F238E27FC236}">
                <a16:creationId xmlns:a16="http://schemas.microsoft.com/office/drawing/2014/main" id="{0D2E2EA6-969A-4B52-80A8-F87DA9DAE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3999497" y="1593806"/>
            <a:ext cx="232639" cy="358769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E0D6B8EF-4A23-49F9-B5D5-6181FF626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151897" y="1593806"/>
            <a:ext cx="232639" cy="358769"/>
          </a:xfrm>
          <a:prstGeom prst="rect">
            <a:avLst/>
          </a:prstGeom>
        </p:spPr>
      </p:pic>
      <p:pic>
        <p:nvPicPr>
          <p:cNvPr id="157" name="Picture 156" descr="Logo&#10;&#10;Description automatically generated">
            <a:extLst>
              <a:ext uri="{FF2B5EF4-FFF2-40B4-BE49-F238E27FC236}">
                <a16:creationId xmlns:a16="http://schemas.microsoft.com/office/drawing/2014/main" id="{6A56315B-767C-47D3-88AC-21FE1C920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304297" y="1593806"/>
            <a:ext cx="232639" cy="358769"/>
          </a:xfrm>
          <a:prstGeom prst="rect">
            <a:avLst/>
          </a:prstGeom>
        </p:spPr>
      </p:pic>
      <p:pic>
        <p:nvPicPr>
          <p:cNvPr id="159" name="Picture 158" descr="Logo&#10;&#10;Description automatically generated">
            <a:extLst>
              <a:ext uri="{FF2B5EF4-FFF2-40B4-BE49-F238E27FC236}">
                <a16:creationId xmlns:a16="http://schemas.microsoft.com/office/drawing/2014/main" id="{327E4370-864C-41A3-AB8A-3FB4DDB70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456697" y="1593806"/>
            <a:ext cx="232639" cy="358769"/>
          </a:xfrm>
          <a:prstGeom prst="rect">
            <a:avLst/>
          </a:prstGeom>
        </p:spPr>
      </p:pic>
      <p:pic>
        <p:nvPicPr>
          <p:cNvPr id="161" name="Picture 160" descr="Logo&#10;&#10;Description automatically generated">
            <a:extLst>
              <a:ext uri="{FF2B5EF4-FFF2-40B4-BE49-F238E27FC236}">
                <a16:creationId xmlns:a16="http://schemas.microsoft.com/office/drawing/2014/main" id="{B33D8BD6-5587-4E95-A4C6-2DA2EDED5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609097" y="1593806"/>
            <a:ext cx="232639" cy="358769"/>
          </a:xfrm>
          <a:prstGeom prst="rect">
            <a:avLst/>
          </a:prstGeom>
        </p:spPr>
      </p:pic>
      <p:pic>
        <p:nvPicPr>
          <p:cNvPr id="184" name="Picture 183" descr="Logo&#10;&#10;Description automatically generated">
            <a:extLst>
              <a:ext uri="{FF2B5EF4-FFF2-40B4-BE49-F238E27FC236}">
                <a16:creationId xmlns:a16="http://schemas.microsoft.com/office/drawing/2014/main" id="{2510D683-600E-4F14-B824-4B9F6C6FC4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49293" y="381790"/>
            <a:ext cx="232639" cy="358769"/>
          </a:xfrm>
          <a:prstGeom prst="rect">
            <a:avLst/>
          </a:prstGeom>
        </p:spPr>
      </p:pic>
      <p:pic>
        <p:nvPicPr>
          <p:cNvPr id="163" name="Picture 162" descr="Logo&#10;&#10;Description automatically generated">
            <a:extLst>
              <a:ext uri="{FF2B5EF4-FFF2-40B4-BE49-F238E27FC236}">
                <a16:creationId xmlns:a16="http://schemas.microsoft.com/office/drawing/2014/main" id="{6094B733-3A40-43E3-8450-BC4BD3615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761497" y="1593806"/>
            <a:ext cx="232639" cy="358769"/>
          </a:xfrm>
          <a:prstGeom prst="rect">
            <a:avLst/>
          </a:prstGeom>
        </p:spPr>
      </p:pic>
      <p:pic>
        <p:nvPicPr>
          <p:cNvPr id="165" name="Picture 164" descr="Logo&#10;&#10;Description automatically generated">
            <a:extLst>
              <a:ext uri="{FF2B5EF4-FFF2-40B4-BE49-F238E27FC236}">
                <a16:creationId xmlns:a16="http://schemas.microsoft.com/office/drawing/2014/main" id="{E730D76F-3352-4690-8F4A-E598BC46B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913897" y="1593806"/>
            <a:ext cx="232639" cy="358769"/>
          </a:xfrm>
          <a:prstGeom prst="rect">
            <a:avLst/>
          </a:prstGeom>
        </p:spPr>
      </p:pic>
      <p:pic>
        <p:nvPicPr>
          <p:cNvPr id="167" name="Picture 166" descr="Logo&#10;&#10;Description automatically generated">
            <a:extLst>
              <a:ext uri="{FF2B5EF4-FFF2-40B4-BE49-F238E27FC236}">
                <a16:creationId xmlns:a16="http://schemas.microsoft.com/office/drawing/2014/main" id="{E637355B-6D1C-4101-AEA1-00AFF184D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501593"/>
            <a:ext cx="232639" cy="358769"/>
          </a:xfrm>
          <a:prstGeom prst="rect">
            <a:avLst/>
          </a:prstGeom>
        </p:spPr>
      </p:pic>
      <p:pic>
        <p:nvPicPr>
          <p:cNvPr id="169" name="Picture 168" descr="Logo&#10;&#10;Description automatically generated">
            <a:extLst>
              <a:ext uri="{FF2B5EF4-FFF2-40B4-BE49-F238E27FC236}">
                <a16:creationId xmlns:a16="http://schemas.microsoft.com/office/drawing/2014/main" id="{7265A6E1-FBD2-434A-9DD5-9CE103EAB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653993"/>
            <a:ext cx="232639" cy="358769"/>
          </a:xfrm>
          <a:prstGeom prst="rect">
            <a:avLst/>
          </a:prstGeom>
        </p:spPr>
      </p:pic>
      <p:pic>
        <p:nvPicPr>
          <p:cNvPr id="171" name="Picture 170" descr="Logo&#10;&#10;Description automatically generated">
            <a:extLst>
              <a:ext uri="{FF2B5EF4-FFF2-40B4-BE49-F238E27FC236}">
                <a16:creationId xmlns:a16="http://schemas.microsoft.com/office/drawing/2014/main" id="{2EE7E047-72E7-4A6A-BD91-8156A9A59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806393"/>
            <a:ext cx="232639" cy="358769"/>
          </a:xfrm>
          <a:prstGeom prst="rect">
            <a:avLst/>
          </a:prstGeom>
        </p:spPr>
      </p:pic>
      <p:pic>
        <p:nvPicPr>
          <p:cNvPr id="173" name="Picture 172" descr="Logo&#10;&#10;Description automatically generated">
            <a:extLst>
              <a:ext uri="{FF2B5EF4-FFF2-40B4-BE49-F238E27FC236}">
                <a16:creationId xmlns:a16="http://schemas.microsoft.com/office/drawing/2014/main" id="{301195BF-A6AB-4569-B3B1-EC2804175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958793"/>
            <a:ext cx="232639" cy="358769"/>
          </a:xfrm>
          <a:prstGeom prst="rect">
            <a:avLst/>
          </a:prstGeom>
        </p:spPr>
      </p:pic>
      <p:pic>
        <p:nvPicPr>
          <p:cNvPr id="175" name="Picture 174" descr="Logo&#10;&#10;Description automatically generated">
            <a:extLst>
              <a:ext uri="{FF2B5EF4-FFF2-40B4-BE49-F238E27FC236}">
                <a16:creationId xmlns:a16="http://schemas.microsoft.com/office/drawing/2014/main" id="{72C605D3-6DAE-4C5C-A12F-17718B906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1111193"/>
            <a:ext cx="232639" cy="358769"/>
          </a:xfrm>
          <a:prstGeom prst="rect">
            <a:avLst/>
          </a:prstGeom>
        </p:spPr>
      </p:pic>
      <p:pic>
        <p:nvPicPr>
          <p:cNvPr id="177" name="Picture 176" descr="Logo&#10;&#10;Description automatically generated">
            <a:extLst>
              <a:ext uri="{FF2B5EF4-FFF2-40B4-BE49-F238E27FC236}">
                <a16:creationId xmlns:a16="http://schemas.microsoft.com/office/drawing/2014/main" id="{CAF6DFBB-A2F6-43A0-B36C-CAE24813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1263593"/>
            <a:ext cx="232639" cy="358769"/>
          </a:xfrm>
          <a:prstGeom prst="rect">
            <a:avLst/>
          </a:prstGeom>
        </p:spPr>
      </p:pic>
      <p:pic>
        <p:nvPicPr>
          <p:cNvPr id="179" name="Picture 178" descr="Logo&#10;&#10;Description automatically generated">
            <a:extLst>
              <a:ext uri="{FF2B5EF4-FFF2-40B4-BE49-F238E27FC236}">
                <a16:creationId xmlns:a16="http://schemas.microsoft.com/office/drawing/2014/main" id="{3FD7591A-46A5-4FA7-B669-0D5BC5129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67968" y="1415993"/>
            <a:ext cx="232639" cy="358769"/>
          </a:xfrm>
          <a:prstGeom prst="rect">
            <a:avLst/>
          </a:prstGeom>
        </p:spPr>
      </p:pic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81508CCA-E3D1-4B74-A44F-E0CD0B729F6B}"/>
              </a:ext>
            </a:extLst>
          </p:cNvPr>
          <p:cNvSpPr/>
          <p:nvPr/>
        </p:nvSpPr>
        <p:spPr>
          <a:xfrm>
            <a:off x="5351271" y="977018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 descr="Logo&#10;&#10;Description automatically generated">
            <a:extLst>
              <a:ext uri="{FF2B5EF4-FFF2-40B4-BE49-F238E27FC236}">
                <a16:creationId xmlns:a16="http://schemas.microsoft.com/office/drawing/2014/main" id="{3C813D1E-78F0-431C-8D30-E5E9203C6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800625" y="1531600"/>
            <a:ext cx="232639" cy="358769"/>
          </a:xfrm>
          <a:prstGeom prst="rect">
            <a:avLst/>
          </a:prstGeom>
        </p:spPr>
      </p:pic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38A91FB-892E-4611-AD00-2D1368F841D9}"/>
              </a:ext>
            </a:extLst>
          </p:cNvPr>
          <p:cNvCxnSpPr>
            <a:cxnSpLocks/>
          </p:cNvCxnSpPr>
          <p:nvPr/>
        </p:nvCxnSpPr>
        <p:spPr>
          <a:xfrm>
            <a:off x="4689222" y="1105787"/>
            <a:ext cx="553775" cy="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103F457-2426-4D89-A1FA-32C936CBDC9A}"/>
              </a:ext>
            </a:extLst>
          </p:cNvPr>
          <p:cNvSpPr txBox="1"/>
          <p:nvPr/>
        </p:nvSpPr>
        <p:spPr>
          <a:xfrm>
            <a:off x="5937374" y="1901788"/>
            <a:ext cx="30890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and/or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Active player checks hand for matching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Active player Draws and/or Plays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8845265-625A-450B-A9DC-3BB296DA81AC}"/>
              </a:ext>
            </a:extLst>
          </p:cNvPr>
          <p:cNvSpPr/>
          <p:nvPr/>
        </p:nvSpPr>
        <p:spPr>
          <a:xfrm>
            <a:off x="6143879" y="47691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6" name="Picture 195" descr="Logo&#10;&#10;Description automatically generated">
            <a:extLst>
              <a:ext uri="{FF2B5EF4-FFF2-40B4-BE49-F238E27FC236}">
                <a16:creationId xmlns:a16="http://schemas.microsoft.com/office/drawing/2014/main" id="{2922F8C1-6F62-48F1-90C9-A847088BA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25" y="922447"/>
            <a:ext cx="232639" cy="358769"/>
          </a:xfrm>
          <a:prstGeom prst="rect">
            <a:avLst/>
          </a:prstGeom>
        </p:spPr>
      </p:pic>
      <p:pic>
        <p:nvPicPr>
          <p:cNvPr id="197" name="Picture 1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E52914-7A26-4C2E-BDAA-57E8FE6BE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86" y="922447"/>
            <a:ext cx="229836" cy="358769"/>
          </a:xfrm>
          <a:prstGeom prst="rect">
            <a:avLst/>
          </a:prstGeom>
        </p:spPr>
      </p:pic>
      <p:pic>
        <p:nvPicPr>
          <p:cNvPr id="198" name="Picture 197" descr="Logo&#10;&#10;Description automatically generated">
            <a:extLst>
              <a:ext uri="{FF2B5EF4-FFF2-40B4-BE49-F238E27FC236}">
                <a16:creationId xmlns:a16="http://schemas.microsoft.com/office/drawing/2014/main" id="{D7DA06FE-8273-4235-A1BA-5469C1D73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460974"/>
            <a:ext cx="232639" cy="358769"/>
          </a:xfrm>
          <a:prstGeom prst="rect">
            <a:avLst/>
          </a:prstGeom>
        </p:spPr>
      </p:pic>
      <p:pic>
        <p:nvPicPr>
          <p:cNvPr id="199" name="Picture 198" descr="Logo&#10;&#10;Description automatically generated">
            <a:extLst>
              <a:ext uri="{FF2B5EF4-FFF2-40B4-BE49-F238E27FC236}">
                <a16:creationId xmlns:a16="http://schemas.microsoft.com/office/drawing/2014/main" id="{3D2EC703-D89D-4B62-9AFB-BB10BDCD2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613374"/>
            <a:ext cx="232639" cy="358769"/>
          </a:xfrm>
          <a:prstGeom prst="rect">
            <a:avLst/>
          </a:prstGeom>
        </p:spPr>
      </p:pic>
      <p:pic>
        <p:nvPicPr>
          <p:cNvPr id="200" name="Picture 199" descr="Logo&#10;&#10;Description automatically generated">
            <a:extLst>
              <a:ext uri="{FF2B5EF4-FFF2-40B4-BE49-F238E27FC236}">
                <a16:creationId xmlns:a16="http://schemas.microsoft.com/office/drawing/2014/main" id="{9BB36189-F508-4D54-9789-40F0BC789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765774"/>
            <a:ext cx="232639" cy="358769"/>
          </a:xfrm>
          <a:prstGeom prst="rect">
            <a:avLst/>
          </a:prstGeom>
        </p:spPr>
      </p:pic>
      <p:pic>
        <p:nvPicPr>
          <p:cNvPr id="201" name="Picture 200" descr="Logo&#10;&#10;Description automatically generated">
            <a:extLst>
              <a:ext uri="{FF2B5EF4-FFF2-40B4-BE49-F238E27FC236}">
                <a16:creationId xmlns:a16="http://schemas.microsoft.com/office/drawing/2014/main" id="{9A96B4A6-B0EC-4C72-BD9E-20F24AEFDA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918174"/>
            <a:ext cx="232639" cy="358769"/>
          </a:xfrm>
          <a:prstGeom prst="rect">
            <a:avLst/>
          </a:prstGeom>
        </p:spPr>
      </p:pic>
      <p:pic>
        <p:nvPicPr>
          <p:cNvPr id="202" name="Picture 201" descr="Logo&#10;&#10;Description automatically generated">
            <a:extLst>
              <a:ext uri="{FF2B5EF4-FFF2-40B4-BE49-F238E27FC236}">
                <a16:creationId xmlns:a16="http://schemas.microsoft.com/office/drawing/2014/main" id="{FCCE050B-6E4E-44E9-8290-80EC151C0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1070574"/>
            <a:ext cx="232639" cy="358769"/>
          </a:xfrm>
          <a:prstGeom prst="rect">
            <a:avLst/>
          </a:prstGeom>
        </p:spPr>
      </p:pic>
      <p:pic>
        <p:nvPicPr>
          <p:cNvPr id="203" name="Picture 202" descr="Logo&#10;&#10;Description automatically generated">
            <a:extLst>
              <a:ext uri="{FF2B5EF4-FFF2-40B4-BE49-F238E27FC236}">
                <a16:creationId xmlns:a16="http://schemas.microsoft.com/office/drawing/2014/main" id="{6E954169-DFFF-4CB1-BFE7-62B57A678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1222974"/>
            <a:ext cx="232639" cy="358769"/>
          </a:xfrm>
          <a:prstGeom prst="rect">
            <a:avLst/>
          </a:prstGeom>
        </p:spPr>
      </p:pic>
      <p:pic>
        <p:nvPicPr>
          <p:cNvPr id="204" name="Picture 203" descr="Logo&#10;&#10;Description automatically generated">
            <a:extLst>
              <a:ext uri="{FF2B5EF4-FFF2-40B4-BE49-F238E27FC236}">
                <a16:creationId xmlns:a16="http://schemas.microsoft.com/office/drawing/2014/main" id="{B1C040F8-0419-4222-90CF-F494280A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6084371" y="1375374"/>
            <a:ext cx="232639" cy="358769"/>
          </a:xfrm>
          <a:prstGeom prst="rect">
            <a:avLst/>
          </a:prstGeom>
        </p:spPr>
      </p:pic>
      <p:pic>
        <p:nvPicPr>
          <p:cNvPr id="205" name="Picture 204" descr="Logo&#10;&#10;Description automatically generated">
            <a:extLst>
              <a:ext uri="{FF2B5EF4-FFF2-40B4-BE49-F238E27FC236}">
                <a16:creationId xmlns:a16="http://schemas.microsoft.com/office/drawing/2014/main" id="{20BC7D92-0646-489A-A5A0-7ED6753B59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038152" y="352434"/>
            <a:ext cx="232639" cy="358769"/>
          </a:xfrm>
          <a:prstGeom prst="rect">
            <a:avLst/>
          </a:prstGeom>
        </p:spPr>
      </p:pic>
      <p:pic>
        <p:nvPicPr>
          <p:cNvPr id="206" name="Picture 205" descr="Logo&#10;&#10;Description automatically generated">
            <a:extLst>
              <a:ext uri="{FF2B5EF4-FFF2-40B4-BE49-F238E27FC236}">
                <a16:creationId xmlns:a16="http://schemas.microsoft.com/office/drawing/2014/main" id="{5B4534F5-99E4-46FB-83AA-8EF238DE3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190552" y="352434"/>
            <a:ext cx="232639" cy="358769"/>
          </a:xfrm>
          <a:prstGeom prst="rect">
            <a:avLst/>
          </a:prstGeom>
        </p:spPr>
      </p:pic>
      <p:pic>
        <p:nvPicPr>
          <p:cNvPr id="207" name="Picture 206" descr="Logo&#10;&#10;Description automatically generated">
            <a:extLst>
              <a:ext uri="{FF2B5EF4-FFF2-40B4-BE49-F238E27FC236}">
                <a16:creationId xmlns:a16="http://schemas.microsoft.com/office/drawing/2014/main" id="{96B95736-FF84-4228-BCF3-DE8080246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342952" y="352434"/>
            <a:ext cx="232639" cy="358769"/>
          </a:xfrm>
          <a:prstGeom prst="rect">
            <a:avLst/>
          </a:prstGeom>
        </p:spPr>
      </p:pic>
      <p:pic>
        <p:nvPicPr>
          <p:cNvPr id="208" name="Picture 207" descr="Logo&#10;&#10;Description automatically generated">
            <a:extLst>
              <a:ext uri="{FF2B5EF4-FFF2-40B4-BE49-F238E27FC236}">
                <a16:creationId xmlns:a16="http://schemas.microsoft.com/office/drawing/2014/main" id="{CAC30060-D929-4F0A-809E-04573327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495352" y="352434"/>
            <a:ext cx="232639" cy="358769"/>
          </a:xfrm>
          <a:prstGeom prst="rect">
            <a:avLst/>
          </a:prstGeom>
        </p:spPr>
      </p:pic>
      <p:pic>
        <p:nvPicPr>
          <p:cNvPr id="209" name="Picture 208" descr="Logo&#10;&#10;Description automatically generated">
            <a:extLst>
              <a:ext uri="{FF2B5EF4-FFF2-40B4-BE49-F238E27FC236}">
                <a16:creationId xmlns:a16="http://schemas.microsoft.com/office/drawing/2014/main" id="{4FDA3864-988D-4352-ABEF-72DE2F0F8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647752" y="352434"/>
            <a:ext cx="232639" cy="358769"/>
          </a:xfrm>
          <a:prstGeom prst="rect">
            <a:avLst/>
          </a:prstGeom>
        </p:spPr>
      </p:pic>
      <p:pic>
        <p:nvPicPr>
          <p:cNvPr id="210" name="Picture 209" descr="Logo&#10;&#10;Description automatically generated">
            <a:extLst>
              <a:ext uri="{FF2B5EF4-FFF2-40B4-BE49-F238E27FC236}">
                <a16:creationId xmlns:a16="http://schemas.microsoft.com/office/drawing/2014/main" id="{35DE23F8-B56D-4212-B087-8A9983C47F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800152" y="352434"/>
            <a:ext cx="232639" cy="358769"/>
          </a:xfrm>
          <a:prstGeom prst="rect">
            <a:avLst/>
          </a:prstGeom>
        </p:spPr>
      </p:pic>
      <p:pic>
        <p:nvPicPr>
          <p:cNvPr id="212" name="Picture 211" descr="Logo&#10;&#10;Description automatically generated">
            <a:extLst>
              <a:ext uri="{FF2B5EF4-FFF2-40B4-BE49-F238E27FC236}">
                <a16:creationId xmlns:a16="http://schemas.microsoft.com/office/drawing/2014/main" id="{921D7773-CFF6-4F72-B078-50F558FDA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6896720" y="1581092"/>
            <a:ext cx="232639" cy="358769"/>
          </a:xfrm>
          <a:prstGeom prst="rect">
            <a:avLst/>
          </a:prstGeom>
        </p:spPr>
      </p:pic>
      <p:pic>
        <p:nvPicPr>
          <p:cNvPr id="213" name="Picture 212" descr="Logo&#10;&#10;Description automatically generated">
            <a:extLst>
              <a:ext uri="{FF2B5EF4-FFF2-40B4-BE49-F238E27FC236}">
                <a16:creationId xmlns:a16="http://schemas.microsoft.com/office/drawing/2014/main" id="{9560B277-496A-4668-9CC3-DDF90E474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049120" y="1581092"/>
            <a:ext cx="232639" cy="358769"/>
          </a:xfrm>
          <a:prstGeom prst="rect">
            <a:avLst/>
          </a:prstGeom>
        </p:spPr>
      </p:pic>
      <p:pic>
        <p:nvPicPr>
          <p:cNvPr id="214" name="Picture 213" descr="Logo&#10;&#10;Description automatically generated">
            <a:extLst>
              <a:ext uri="{FF2B5EF4-FFF2-40B4-BE49-F238E27FC236}">
                <a16:creationId xmlns:a16="http://schemas.microsoft.com/office/drawing/2014/main" id="{70F3443C-89BC-4452-81CE-AE18C8760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201520" y="1581092"/>
            <a:ext cx="232639" cy="358769"/>
          </a:xfrm>
          <a:prstGeom prst="rect">
            <a:avLst/>
          </a:prstGeom>
        </p:spPr>
      </p:pic>
      <p:pic>
        <p:nvPicPr>
          <p:cNvPr id="215" name="Picture 214" descr="Logo&#10;&#10;Description automatically generated">
            <a:extLst>
              <a:ext uri="{FF2B5EF4-FFF2-40B4-BE49-F238E27FC236}">
                <a16:creationId xmlns:a16="http://schemas.microsoft.com/office/drawing/2014/main" id="{B9EEC103-352B-4B89-829B-57A7A8D67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353920" y="1581092"/>
            <a:ext cx="232639" cy="358769"/>
          </a:xfrm>
          <a:prstGeom prst="rect">
            <a:avLst/>
          </a:prstGeom>
        </p:spPr>
      </p:pic>
      <p:pic>
        <p:nvPicPr>
          <p:cNvPr id="216" name="Picture 215" descr="Logo&#10;&#10;Description automatically generated">
            <a:extLst>
              <a:ext uri="{FF2B5EF4-FFF2-40B4-BE49-F238E27FC236}">
                <a16:creationId xmlns:a16="http://schemas.microsoft.com/office/drawing/2014/main" id="{808C81CA-789E-47F4-B9DF-08B2A90BA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506320" y="1581092"/>
            <a:ext cx="232639" cy="358769"/>
          </a:xfrm>
          <a:prstGeom prst="rect">
            <a:avLst/>
          </a:prstGeom>
        </p:spPr>
      </p:pic>
      <p:pic>
        <p:nvPicPr>
          <p:cNvPr id="217" name="Picture 216" descr="Logo&#10;&#10;Description automatically generated">
            <a:extLst>
              <a:ext uri="{FF2B5EF4-FFF2-40B4-BE49-F238E27FC236}">
                <a16:creationId xmlns:a16="http://schemas.microsoft.com/office/drawing/2014/main" id="{FFDD9B53-6C76-4BE9-B2A0-94AC35D3E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46516" y="369076"/>
            <a:ext cx="232639" cy="358769"/>
          </a:xfrm>
          <a:prstGeom prst="rect">
            <a:avLst/>
          </a:prstGeom>
        </p:spPr>
      </p:pic>
      <p:pic>
        <p:nvPicPr>
          <p:cNvPr id="218" name="Picture 217" descr="Logo&#10;&#10;Description automatically generated">
            <a:extLst>
              <a:ext uri="{FF2B5EF4-FFF2-40B4-BE49-F238E27FC236}">
                <a16:creationId xmlns:a16="http://schemas.microsoft.com/office/drawing/2014/main" id="{8DF5FF74-57A8-4523-82EA-72490DF42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658720" y="1581092"/>
            <a:ext cx="232639" cy="358769"/>
          </a:xfrm>
          <a:prstGeom prst="rect">
            <a:avLst/>
          </a:prstGeom>
        </p:spPr>
      </p:pic>
      <p:pic>
        <p:nvPicPr>
          <p:cNvPr id="220" name="Picture 219" descr="Logo&#10;&#10;Description automatically generated">
            <a:extLst>
              <a:ext uri="{FF2B5EF4-FFF2-40B4-BE49-F238E27FC236}">
                <a16:creationId xmlns:a16="http://schemas.microsoft.com/office/drawing/2014/main" id="{7302C7C4-51E4-4F84-B8D8-0D8D14659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488879"/>
            <a:ext cx="232639" cy="358769"/>
          </a:xfrm>
          <a:prstGeom prst="rect">
            <a:avLst/>
          </a:prstGeom>
        </p:spPr>
      </p:pic>
      <p:pic>
        <p:nvPicPr>
          <p:cNvPr id="221" name="Picture 220" descr="Logo&#10;&#10;Description automatically generated">
            <a:extLst>
              <a:ext uri="{FF2B5EF4-FFF2-40B4-BE49-F238E27FC236}">
                <a16:creationId xmlns:a16="http://schemas.microsoft.com/office/drawing/2014/main" id="{76B52CAC-5275-4F0A-9E8C-818F8CA64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641279"/>
            <a:ext cx="232639" cy="358769"/>
          </a:xfrm>
          <a:prstGeom prst="rect">
            <a:avLst/>
          </a:prstGeom>
        </p:spPr>
      </p:pic>
      <p:pic>
        <p:nvPicPr>
          <p:cNvPr id="222" name="Picture 221" descr="Logo&#10;&#10;Description automatically generated">
            <a:extLst>
              <a:ext uri="{FF2B5EF4-FFF2-40B4-BE49-F238E27FC236}">
                <a16:creationId xmlns:a16="http://schemas.microsoft.com/office/drawing/2014/main" id="{6DB28948-016B-43D1-9341-20A76705F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793679"/>
            <a:ext cx="232639" cy="358769"/>
          </a:xfrm>
          <a:prstGeom prst="rect">
            <a:avLst/>
          </a:prstGeom>
        </p:spPr>
      </p:pic>
      <p:pic>
        <p:nvPicPr>
          <p:cNvPr id="223" name="Picture 222" descr="Logo&#10;&#10;Description automatically generated">
            <a:extLst>
              <a:ext uri="{FF2B5EF4-FFF2-40B4-BE49-F238E27FC236}">
                <a16:creationId xmlns:a16="http://schemas.microsoft.com/office/drawing/2014/main" id="{A2728DE6-1D5D-4B16-9E3B-CE9DF0E1C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946079"/>
            <a:ext cx="232639" cy="358769"/>
          </a:xfrm>
          <a:prstGeom prst="rect">
            <a:avLst/>
          </a:prstGeom>
        </p:spPr>
      </p:pic>
      <p:pic>
        <p:nvPicPr>
          <p:cNvPr id="224" name="Picture 223" descr="Logo&#10;&#10;Description automatically generated">
            <a:extLst>
              <a:ext uri="{FF2B5EF4-FFF2-40B4-BE49-F238E27FC236}">
                <a16:creationId xmlns:a16="http://schemas.microsoft.com/office/drawing/2014/main" id="{AE333140-557B-4C54-940B-D5B44AC7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1098479"/>
            <a:ext cx="232639" cy="358769"/>
          </a:xfrm>
          <a:prstGeom prst="rect">
            <a:avLst/>
          </a:prstGeom>
        </p:spPr>
      </p:pic>
      <p:pic>
        <p:nvPicPr>
          <p:cNvPr id="225" name="Picture 224" descr="Logo&#10;&#10;Description automatically generated">
            <a:extLst>
              <a:ext uri="{FF2B5EF4-FFF2-40B4-BE49-F238E27FC236}">
                <a16:creationId xmlns:a16="http://schemas.microsoft.com/office/drawing/2014/main" id="{AE00A612-120C-4801-8D56-5644D46B7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1250879"/>
            <a:ext cx="232639" cy="358769"/>
          </a:xfrm>
          <a:prstGeom prst="rect">
            <a:avLst/>
          </a:prstGeom>
        </p:spPr>
      </p:pic>
      <p:pic>
        <p:nvPicPr>
          <p:cNvPr id="226" name="Picture 225" descr="Logo&#10;&#10;Description automatically generated">
            <a:extLst>
              <a:ext uri="{FF2B5EF4-FFF2-40B4-BE49-F238E27FC236}">
                <a16:creationId xmlns:a16="http://schemas.microsoft.com/office/drawing/2014/main" id="{C407D3EA-BE6E-4F4A-9FCA-994D7694B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65191" y="1403279"/>
            <a:ext cx="232639" cy="358769"/>
          </a:xfrm>
          <a:prstGeom prst="rect">
            <a:avLst/>
          </a:prstGeom>
        </p:spPr>
      </p:pic>
      <p:sp>
        <p:nvSpPr>
          <p:cNvPr id="227" name="Star: 5 Points 226">
            <a:extLst>
              <a:ext uri="{FF2B5EF4-FFF2-40B4-BE49-F238E27FC236}">
                <a16:creationId xmlns:a16="http://schemas.microsoft.com/office/drawing/2014/main" id="{92EAE0F0-8014-489C-BB1A-4E1350845379}"/>
              </a:ext>
            </a:extLst>
          </p:cNvPr>
          <p:cNvSpPr/>
          <p:nvPr/>
        </p:nvSpPr>
        <p:spPr>
          <a:xfrm>
            <a:off x="7286214" y="1289005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8" name="Picture 227" descr="Logo&#10;&#10;Description automatically generated">
            <a:extLst>
              <a:ext uri="{FF2B5EF4-FFF2-40B4-BE49-F238E27FC236}">
                <a16:creationId xmlns:a16="http://schemas.microsoft.com/office/drawing/2014/main" id="{2B19148D-86E8-49C9-9AC7-BF710E93CB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8697848" y="1518886"/>
            <a:ext cx="232639" cy="358769"/>
          </a:xfrm>
          <a:prstGeom prst="rect">
            <a:avLst/>
          </a:prstGeom>
        </p:spPr>
      </p:pic>
      <p:pic>
        <p:nvPicPr>
          <p:cNvPr id="231" name="Picture 2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2D95FD-16E3-4380-BFFF-3A3C1B269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43" y="931620"/>
            <a:ext cx="228161" cy="357927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8ED83890-8BDF-4C56-BB66-94FE19F96A4A}"/>
              </a:ext>
            </a:extLst>
          </p:cNvPr>
          <p:cNvSpPr txBox="1"/>
          <p:nvPr/>
        </p:nvSpPr>
        <p:spPr>
          <a:xfrm>
            <a:off x="312444" y="4330658"/>
            <a:ext cx="263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 for Special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Execute Special Cards</a:t>
            </a:r>
            <a:endParaRPr lang="en-US" sz="1200" dirty="0"/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011B5DB1-E89D-45EA-9318-1F1831CEE821}"/>
              </a:ext>
            </a:extLst>
          </p:cNvPr>
          <p:cNvCxnSpPr>
            <a:cxnSpLocks/>
          </p:cNvCxnSpPr>
          <p:nvPr/>
        </p:nvCxnSpPr>
        <p:spPr>
          <a:xfrm flipV="1">
            <a:off x="1921209" y="3482759"/>
            <a:ext cx="435382" cy="2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1CD24CAD-DF77-4EAF-AD79-19874EF43B2F}"/>
              </a:ext>
            </a:extLst>
          </p:cNvPr>
          <p:cNvSpPr txBox="1"/>
          <p:nvPr/>
        </p:nvSpPr>
        <p:spPr>
          <a:xfrm>
            <a:off x="2828651" y="4264034"/>
            <a:ext cx="3372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 Turn/Check for End: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the active player in the correct direction.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if anyone has 0 cards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A8A9413-3AEC-45BB-B988-E9DAADC79940}"/>
              </a:ext>
            </a:extLst>
          </p:cNvPr>
          <p:cNvSpPr txBox="1"/>
          <p:nvPr/>
        </p:nvSpPr>
        <p:spPr>
          <a:xfrm>
            <a:off x="6046906" y="3744674"/>
            <a:ext cx="2669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/>
              <a:t>epeat/Check for Win: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/>
              <a:t>IF game end </a:t>
            </a:r>
          </a:p>
          <a:p>
            <a:r>
              <a:rPr lang="en-US" sz="1200" dirty="0"/>
              <a:t>  THEN score points </a:t>
            </a:r>
          </a:p>
          <a:p>
            <a:r>
              <a:rPr lang="en-US" sz="1200" dirty="0"/>
              <a:t>      IF 500 points </a:t>
            </a:r>
          </a:p>
          <a:p>
            <a:r>
              <a:rPr lang="en-US" sz="1200" dirty="0"/>
              <a:t>         THEN winner </a:t>
            </a:r>
          </a:p>
          <a:p>
            <a:r>
              <a:rPr lang="en-US" sz="1200" dirty="0"/>
              <a:t>      ELSE repeat from 1 </a:t>
            </a:r>
          </a:p>
          <a:p>
            <a:r>
              <a:rPr lang="en-US" sz="1200" dirty="0"/>
              <a:t>  ELSE Repeat from 3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A4BAA5B-D9DD-461F-AB27-A832C2C167C7}"/>
              </a:ext>
            </a:extLst>
          </p:cNvPr>
          <p:cNvSpPr/>
          <p:nvPr/>
        </p:nvSpPr>
        <p:spPr>
          <a:xfrm>
            <a:off x="3192101" y="287888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5" name="Picture 364" descr="Logo&#10;&#10;Description automatically generated">
            <a:extLst>
              <a:ext uri="{FF2B5EF4-FFF2-40B4-BE49-F238E27FC236}">
                <a16:creationId xmlns:a16="http://schemas.microsoft.com/office/drawing/2014/main" id="{05E9EAB7-30EA-42A6-955F-1B44E1B41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47" y="3324417"/>
            <a:ext cx="232639" cy="358769"/>
          </a:xfrm>
          <a:prstGeom prst="rect">
            <a:avLst/>
          </a:prstGeom>
        </p:spPr>
      </p:pic>
      <p:pic>
        <p:nvPicPr>
          <p:cNvPr id="366" name="Picture 36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AD1E6B-933C-4208-AF07-48E5D4E53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08" y="3324417"/>
            <a:ext cx="229836" cy="358769"/>
          </a:xfrm>
          <a:prstGeom prst="rect">
            <a:avLst/>
          </a:prstGeom>
        </p:spPr>
      </p:pic>
      <p:pic>
        <p:nvPicPr>
          <p:cNvPr id="367" name="Picture 366" descr="Logo&#10;&#10;Description automatically generated">
            <a:extLst>
              <a:ext uri="{FF2B5EF4-FFF2-40B4-BE49-F238E27FC236}">
                <a16:creationId xmlns:a16="http://schemas.microsoft.com/office/drawing/2014/main" id="{2B781267-7BCE-4BB7-A819-7ABEE742E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2862944"/>
            <a:ext cx="232639" cy="358769"/>
          </a:xfrm>
          <a:prstGeom prst="rect">
            <a:avLst/>
          </a:prstGeom>
        </p:spPr>
      </p:pic>
      <p:pic>
        <p:nvPicPr>
          <p:cNvPr id="368" name="Picture 367" descr="Logo&#10;&#10;Description automatically generated">
            <a:extLst>
              <a:ext uri="{FF2B5EF4-FFF2-40B4-BE49-F238E27FC236}">
                <a16:creationId xmlns:a16="http://schemas.microsoft.com/office/drawing/2014/main" id="{DF670B1E-59EE-4E7B-B190-316ECD15B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015344"/>
            <a:ext cx="232639" cy="358769"/>
          </a:xfrm>
          <a:prstGeom prst="rect">
            <a:avLst/>
          </a:prstGeom>
        </p:spPr>
      </p:pic>
      <p:pic>
        <p:nvPicPr>
          <p:cNvPr id="369" name="Picture 368" descr="Logo&#10;&#10;Description automatically generated">
            <a:extLst>
              <a:ext uri="{FF2B5EF4-FFF2-40B4-BE49-F238E27FC236}">
                <a16:creationId xmlns:a16="http://schemas.microsoft.com/office/drawing/2014/main" id="{E558E615-AAF0-4197-BDF2-A8B6ED7ED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167744"/>
            <a:ext cx="232639" cy="358769"/>
          </a:xfrm>
          <a:prstGeom prst="rect">
            <a:avLst/>
          </a:prstGeom>
        </p:spPr>
      </p:pic>
      <p:pic>
        <p:nvPicPr>
          <p:cNvPr id="370" name="Picture 369" descr="Logo&#10;&#10;Description automatically generated">
            <a:extLst>
              <a:ext uri="{FF2B5EF4-FFF2-40B4-BE49-F238E27FC236}">
                <a16:creationId xmlns:a16="http://schemas.microsoft.com/office/drawing/2014/main" id="{E5FBD8C5-CC00-414E-A1AC-572A0F884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320144"/>
            <a:ext cx="232639" cy="358769"/>
          </a:xfrm>
          <a:prstGeom prst="rect">
            <a:avLst/>
          </a:prstGeom>
        </p:spPr>
      </p:pic>
      <p:pic>
        <p:nvPicPr>
          <p:cNvPr id="371" name="Picture 370" descr="Logo&#10;&#10;Description automatically generated">
            <a:extLst>
              <a:ext uri="{FF2B5EF4-FFF2-40B4-BE49-F238E27FC236}">
                <a16:creationId xmlns:a16="http://schemas.microsoft.com/office/drawing/2014/main" id="{107F4DA3-39DA-45A3-9C1A-966CD5379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472544"/>
            <a:ext cx="232639" cy="358769"/>
          </a:xfrm>
          <a:prstGeom prst="rect">
            <a:avLst/>
          </a:prstGeom>
        </p:spPr>
      </p:pic>
      <p:pic>
        <p:nvPicPr>
          <p:cNvPr id="372" name="Picture 371" descr="Logo&#10;&#10;Description automatically generated">
            <a:extLst>
              <a:ext uri="{FF2B5EF4-FFF2-40B4-BE49-F238E27FC236}">
                <a16:creationId xmlns:a16="http://schemas.microsoft.com/office/drawing/2014/main" id="{84535197-6001-4B50-84AD-A5A3DFE03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624944"/>
            <a:ext cx="232639" cy="358769"/>
          </a:xfrm>
          <a:prstGeom prst="rect">
            <a:avLst/>
          </a:prstGeom>
        </p:spPr>
      </p:pic>
      <p:pic>
        <p:nvPicPr>
          <p:cNvPr id="373" name="Picture 372" descr="Logo&#10;&#10;Description automatically generated">
            <a:extLst>
              <a:ext uri="{FF2B5EF4-FFF2-40B4-BE49-F238E27FC236}">
                <a16:creationId xmlns:a16="http://schemas.microsoft.com/office/drawing/2014/main" id="{E80069DE-8B56-44DF-A2CB-2F2E2ACAB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039">
            <a:off x="3132593" y="3777344"/>
            <a:ext cx="232639" cy="358769"/>
          </a:xfrm>
          <a:prstGeom prst="rect">
            <a:avLst/>
          </a:prstGeom>
        </p:spPr>
      </p:pic>
      <p:pic>
        <p:nvPicPr>
          <p:cNvPr id="374" name="Picture 373" descr="Logo&#10;&#10;Description automatically generated">
            <a:extLst>
              <a:ext uri="{FF2B5EF4-FFF2-40B4-BE49-F238E27FC236}">
                <a16:creationId xmlns:a16="http://schemas.microsoft.com/office/drawing/2014/main" id="{FD684195-D6B4-48CA-A9AC-A553D6E96A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086374" y="2754404"/>
            <a:ext cx="232639" cy="358769"/>
          </a:xfrm>
          <a:prstGeom prst="rect">
            <a:avLst/>
          </a:prstGeom>
        </p:spPr>
      </p:pic>
      <p:pic>
        <p:nvPicPr>
          <p:cNvPr id="375" name="Picture 374" descr="Logo&#10;&#10;Description automatically generated">
            <a:extLst>
              <a:ext uri="{FF2B5EF4-FFF2-40B4-BE49-F238E27FC236}">
                <a16:creationId xmlns:a16="http://schemas.microsoft.com/office/drawing/2014/main" id="{3285BBDE-96F5-4ECD-B738-6BFD821CD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238774" y="2754404"/>
            <a:ext cx="232639" cy="358769"/>
          </a:xfrm>
          <a:prstGeom prst="rect">
            <a:avLst/>
          </a:prstGeom>
        </p:spPr>
      </p:pic>
      <p:pic>
        <p:nvPicPr>
          <p:cNvPr id="376" name="Picture 375" descr="Logo&#10;&#10;Description automatically generated">
            <a:extLst>
              <a:ext uri="{FF2B5EF4-FFF2-40B4-BE49-F238E27FC236}">
                <a16:creationId xmlns:a16="http://schemas.microsoft.com/office/drawing/2014/main" id="{871C62A8-A972-4098-94E5-9ED078121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391174" y="2754404"/>
            <a:ext cx="232639" cy="358769"/>
          </a:xfrm>
          <a:prstGeom prst="rect">
            <a:avLst/>
          </a:prstGeom>
        </p:spPr>
      </p:pic>
      <p:pic>
        <p:nvPicPr>
          <p:cNvPr id="377" name="Picture 376" descr="Logo&#10;&#10;Description automatically generated">
            <a:extLst>
              <a:ext uri="{FF2B5EF4-FFF2-40B4-BE49-F238E27FC236}">
                <a16:creationId xmlns:a16="http://schemas.microsoft.com/office/drawing/2014/main" id="{025D7B0F-764C-4B84-A756-B7D2DB04B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543574" y="2754404"/>
            <a:ext cx="232639" cy="358769"/>
          </a:xfrm>
          <a:prstGeom prst="rect">
            <a:avLst/>
          </a:prstGeom>
        </p:spPr>
      </p:pic>
      <p:pic>
        <p:nvPicPr>
          <p:cNvPr id="378" name="Picture 377" descr="Logo&#10;&#10;Description automatically generated">
            <a:extLst>
              <a:ext uri="{FF2B5EF4-FFF2-40B4-BE49-F238E27FC236}">
                <a16:creationId xmlns:a16="http://schemas.microsoft.com/office/drawing/2014/main" id="{2916037D-3FA8-4608-8A21-E720DBD61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695974" y="2754404"/>
            <a:ext cx="232639" cy="358769"/>
          </a:xfrm>
          <a:prstGeom prst="rect">
            <a:avLst/>
          </a:prstGeom>
        </p:spPr>
      </p:pic>
      <p:pic>
        <p:nvPicPr>
          <p:cNvPr id="379" name="Picture 378" descr="Logo&#10;&#10;Description automatically generated">
            <a:extLst>
              <a:ext uri="{FF2B5EF4-FFF2-40B4-BE49-F238E27FC236}">
                <a16:creationId xmlns:a16="http://schemas.microsoft.com/office/drawing/2014/main" id="{805F351E-4B5C-4C38-816A-0671775B4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848374" y="2754404"/>
            <a:ext cx="232639" cy="358769"/>
          </a:xfrm>
          <a:prstGeom prst="rect">
            <a:avLst/>
          </a:prstGeom>
        </p:spPr>
      </p:pic>
      <p:pic>
        <p:nvPicPr>
          <p:cNvPr id="380" name="Picture 379" descr="Logo&#10;&#10;Description automatically generated">
            <a:extLst>
              <a:ext uri="{FF2B5EF4-FFF2-40B4-BE49-F238E27FC236}">
                <a16:creationId xmlns:a16="http://schemas.microsoft.com/office/drawing/2014/main" id="{5AFBF1B9-4E85-4E01-ACD4-1866CDCC4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3944942" y="3983062"/>
            <a:ext cx="232639" cy="358769"/>
          </a:xfrm>
          <a:prstGeom prst="rect">
            <a:avLst/>
          </a:prstGeom>
        </p:spPr>
      </p:pic>
      <p:pic>
        <p:nvPicPr>
          <p:cNvPr id="381" name="Picture 380" descr="Logo&#10;&#10;Description automatically generated">
            <a:extLst>
              <a:ext uri="{FF2B5EF4-FFF2-40B4-BE49-F238E27FC236}">
                <a16:creationId xmlns:a16="http://schemas.microsoft.com/office/drawing/2014/main" id="{93F3B32C-9579-4C6F-A77B-8CF235DE8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097342" y="3983062"/>
            <a:ext cx="232639" cy="358769"/>
          </a:xfrm>
          <a:prstGeom prst="rect">
            <a:avLst/>
          </a:prstGeom>
        </p:spPr>
      </p:pic>
      <p:pic>
        <p:nvPicPr>
          <p:cNvPr id="382" name="Picture 381" descr="Logo&#10;&#10;Description automatically generated">
            <a:extLst>
              <a:ext uri="{FF2B5EF4-FFF2-40B4-BE49-F238E27FC236}">
                <a16:creationId xmlns:a16="http://schemas.microsoft.com/office/drawing/2014/main" id="{E338F591-EFE2-4F42-93D7-BD2734C7D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249742" y="3983062"/>
            <a:ext cx="232639" cy="358769"/>
          </a:xfrm>
          <a:prstGeom prst="rect">
            <a:avLst/>
          </a:prstGeom>
        </p:spPr>
      </p:pic>
      <p:pic>
        <p:nvPicPr>
          <p:cNvPr id="383" name="Picture 382" descr="Logo&#10;&#10;Description automatically generated">
            <a:extLst>
              <a:ext uri="{FF2B5EF4-FFF2-40B4-BE49-F238E27FC236}">
                <a16:creationId xmlns:a16="http://schemas.microsoft.com/office/drawing/2014/main" id="{4B9C6AED-511A-4D57-9260-26DCB7A38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402142" y="3983062"/>
            <a:ext cx="232639" cy="358769"/>
          </a:xfrm>
          <a:prstGeom prst="rect">
            <a:avLst/>
          </a:prstGeom>
        </p:spPr>
      </p:pic>
      <p:pic>
        <p:nvPicPr>
          <p:cNvPr id="384" name="Picture 383" descr="Logo&#10;&#10;Description automatically generated">
            <a:extLst>
              <a:ext uri="{FF2B5EF4-FFF2-40B4-BE49-F238E27FC236}">
                <a16:creationId xmlns:a16="http://schemas.microsoft.com/office/drawing/2014/main" id="{E6C05E80-C677-4D1D-9224-41A77C4AE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554542" y="3983062"/>
            <a:ext cx="232639" cy="358769"/>
          </a:xfrm>
          <a:prstGeom prst="rect">
            <a:avLst/>
          </a:prstGeom>
        </p:spPr>
      </p:pic>
      <p:pic>
        <p:nvPicPr>
          <p:cNvPr id="385" name="Picture 384" descr="Logo&#10;&#10;Description automatically generated">
            <a:extLst>
              <a:ext uri="{FF2B5EF4-FFF2-40B4-BE49-F238E27FC236}">
                <a16:creationId xmlns:a16="http://schemas.microsoft.com/office/drawing/2014/main" id="{35C843AA-F085-4B5C-B2F3-179CEB9D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694738" y="2771046"/>
            <a:ext cx="232639" cy="358769"/>
          </a:xfrm>
          <a:prstGeom prst="rect">
            <a:avLst/>
          </a:prstGeom>
        </p:spPr>
      </p:pic>
      <p:pic>
        <p:nvPicPr>
          <p:cNvPr id="386" name="Picture 385" descr="Logo&#10;&#10;Description automatically generated">
            <a:extLst>
              <a:ext uri="{FF2B5EF4-FFF2-40B4-BE49-F238E27FC236}">
                <a16:creationId xmlns:a16="http://schemas.microsoft.com/office/drawing/2014/main" id="{1B27D5AA-3045-4DDE-857F-521F5AA5E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706942" y="3983062"/>
            <a:ext cx="232639" cy="358769"/>
          </a:xfrm>
          <a:prstGeom prst="rect">
            <a:avLst/>
          </a:prstGeom>
        </p:spPr>
      </p:pic>
      <p:pic>
        <p:nvPicPr>
          <p:cNvPr id="387" name="Picture 386" descr="Logo&#10;&#10;Description automatically generated">
            <a:extLst>
              <a:ext uri="{FF2B5EF4-FFF2-40B4-BE49-F238E27FC236}">
                <a16:creationId xmlns:a16="http://schemas.microsoft.com/office/drawing/2014/main" id="{B259970E-0D46-45B7-A13A-6514B75C6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4966980" y="2761178"/>
            <a:ext cx="232639" cy="358769"/>
          </a:xfrm>
          <a:prstGeom prst="rect">
            <a:avLst/>
          </a:prstGeom>
        </p:spPr>
      </p:pic>
      <p:pic>
        <p:nvPicPr>
          <p:cNvPr id="388" name="Picture 387" descr="Logo&#10;&#10;Description automatically generated">
            <a:extLst>
              <a:ext uri="{FF2B5EF4-FFF2-40B4-BE49-F238E27FC236}">
                <a16:creationId xmlns:a16="http://schemas.microsoft.com/office/drawing/2014/main" id="{BDD3301F-FB05-41DB-9D58-F68C2B9FB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2890849"/>
            <a:ext cx="232639" cy="358769"/>
          </a:xfrm>
          <a:prstGeom prst="rect">
            <a:avLst/>
          </a:prstGeom>
        </p:spPr>
      </p:pic>
      <p:pic>
        <p:nvPicPr>
          <p:cNvPr id="389" name="Picture 388" descr="Logo&#10;&#10;Description automatically generated">
            <a:extLst>
              <a:ext uri="{FF2B5EF4-FFF2-40B4-BE49-F238E27FC236}">
                <a16:creationId xmlns:a16="http://schemas.microsoft.com/office/drawing/2014/main" id="{E944F9C4-E2EB-4ECA-ACF2-3EBB6AB39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043249"/>
            <a:ext cx="232639" cy="358769"/>
          </a:xfrm>
          <a:prstGeom prst="rect">
            <a:avLst/>
          </a:prstGeom>
        </p:spPr>
      </p:pic>
      <p:pic>
        <p:nvPicPr>
          <p:cNvPr id="390" name="Picture 389" descr="Logo&#10;&#10;Description automatically generated">
            <a:extLst>
              <a:ext uri="{FF2B5EF4-FFF2-40B4-BE49-F238E27FC236}">
                <a16:creationId xmlns:a16="http://schemas.microsoft.com/office/drawing/2014/main" id="{53B58526-8099-4BF6-BF90-C9C4E82F6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195649"/>
            <a:ext cx="232639" cy="358769"/>
          </a:xfrm>
          <a:prstGeom prst="rect">
            <a:avLst/>
          </a:prstGeom>
        </p:spPr>
      </p:pic>
      <p:pic>
        <p:nvPicPr>
          <p:cNvPr id="391" name="Picture 390" descr="Logo&#10;&#10;Description automatically generated">
            <a:extLst>
              <a:ext uri="{FF2B5EF4-FFF2-40B4-BE49-F238E27FC236}">
                <a16:creationId xmlns:a16="http://schemas.microsoft.com/office/drawing/2014/main" id="{25DEA9A9-56A7-48B4-A538-55D37D4FC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348049"/>
            <a:ext cx="232639" cy="358769"/>
          </a:xfrm>
          <a:prstGeom prst="rect">
            <a:avLst/>
          </a:prstGeom>
        </p:spPr>
      </p:pic>
      <p:pic>
        <p:nvPicPr>
          <p:cNvPr id="392" name="Picture 391" descr="Logo&#10;&#10;Description automatically generated">
            <a:extLst>
              <a:ext uri="{FF2B5EF4-FFF2-40B4-BE49-F238E27FC236}">
                <a16:creationId xmlns:a16="http://schemas.microsoft.com/office/drawing/2014/main" id="{4EB276CA-8D3D-4913-B027-68F39E661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500449"/>
            <a:ext cx="232639" cy="358769"/>
          </a:xfrm>
          <a:prstGeom prst="rect">
            <a:avLst/>
          </a:prstGeom>
        </p:spPr>
      </p:pic>
      <p:pic>
        <p:nvPicPr>
          <p:cNvPr id="393" name="Picture 392" descr="Logo&#10;&#10;Description automatically generated">
            <a:extLst>
              <a:ext uri="{FF2B5EF4-FFF2-40B4-BE49-F238E27FC236}">
                <a16:creationId xmlns:a16="http://schemas.microsoft.com/office/drawing/2014/main" id="{3E14DAF3-2C95-4BB2-8090-83473F713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652849"/>
            <a:ext cx="232639" cy="358769"/>
          </a:xfrm>
          <a:prstGeom prst="rect">
            <a:avLst/>
          </a:prstGeom>
        </p:spPr>
      </p:pic>
      <p:pic>
        <p:nvPicPr>
          <p:cNvPr id="394" name="Picture 393" descr="Logo&#10;&#10;Description automatically generated">
            <a:extLst>
              <a:ext uri="{FF2B5EF4-FFF2-40B4-BE49-F238E27FC236}">
                <a16:creationId xmlns:a16="http://schemas.microsoft.com/office/drawing/2014/main" id="{B9B3172B-0AFF-4910-AA79-D511B3F41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13413" y="3805249"/>
            <a:ext cx="232639" cy="358769"/>
          </a:xfrm>
          <a:prstGeom prst="rect">
            <a:avLst/>
          </a:prstGeom>
        </p:spPr>
      </p:pic>
      <p:sp>
        <p:nvSpPr>
          <p:cNvPr id="395" name="Star: 5 Points 394">
            <a:extLst>
              <a:ext uri="{FF2B5EF4-FFF2-40B4-BE49-F238E27FC236}">
                <a16:creationId xmlns:a16="http://schemas.microsoft.com/office/drawing/2014/main" id="{B7AC9E62-B0B2-4DCF-9A96-BD2C51F84D26}"/>
              </a:ext>
            </a:extLst>
          </p:cNvPr>
          <p:cNvSpPr/>
          <p:nvPr/>
        </p:nvSpPr>
        <p:spPr>
          <a:xfrm>
            <a:off x="5308577" y="3406034"/>
            <a:ext cx="254088" cy="26293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6" name="Picture 395" descr="Logo&#10;&#10;Description automatically generated">
            <a:extLst>
              <a:ext uri="{FF2B5EF4-FFF2-40B4-BE49-F238E27FC236}">
                <a16:creationId xmlns:a16="http://schemas.microsoft.com/office/drawing/2014/main" id="{21B0D650-55D1-4000-ABA1-7B50FF93F1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733">
            <a:off x="5746070" y="3920856"/>
            <a:ext cx="232639" cy="358769"/>
          </a:xfrm>
          <a:prstGeom prst="rect">
            <a:avLst/>
          </a:prstGeom>
        </p:spPr>
      </p:pic>
      <p:pic>
        <p:nvPicPr>
          <p:cNvPr id="397" name="Picture 3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FCD1B7-9DE8-468F-ACCA-B09D5FA0BD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65" y="3333590"/>
            <a:ext cx="228161" cy="357927"/>
          </a:xfrm>
          <a:prstGeom prst="rect">
            <a:avLst/>
          </a:prstGeom>
        </p:spPr>
      </p:pic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E24B0987-0FDE-4320-A837-A7353AF5179F}"/>
              </a:ext>
            </a:extLst>
          </p:cNvPr>
          <p:cNvCxnSpPr>
            <a:cxnSpLocks/>
          </p:cNvCxnSpPr>
          <p:nvPr/>
        </p:nvCxnSpPr>
        <p:spPr>
          <a:xfrm flipV="1">
            <a:off x="4877816" y="3627167"/>
            <a:ext cx="375965" cy="19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62536452-D9CA-457A-A946-7C8DC95A4C3B}"/>
              </a:ext>
            </a:extLst>
          </p:cNvPr>
          <p:cNvCxnSpPr>
            <a:cxnSpLocks/>
            <a:stCxn id="363" idx="0"/>
          </p:cNvCxnSpPr>
          <p:nvPr/>
        </p:nvCxnSpPr>
        <p:spPr>
          <a:xfrm flipV="1">
            <a:off x="7381902" y="2609676"/>
            <a:ext cx="0" cy="1134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5" name="Picture 404" descr="Logo&#10;&#10;Description automatically generated">
            <a:extLst>
              <a:ext uri="{FF2B5EF4-FFF2-40B4-BE49-F238E27FC236}">
                <a16:creationId xmlns:a16="http://schemas.microsoft.com/office/drawing/2014/main" id="{378F1D3A-1820-4814-9738-46E897BA7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7951265" y="365147"/>
            <a:ext cx="232639" cy="358769"/>
          </a:xfrm>
          <a:prstGeom prst="rect">
            <a:avLst/>
          </a:prstGeom>
        </p:spPr>
      </p:pic>
      <p:pic>
        <p:nvPicPr>
          <p:cNvPr id="407" name="Picture 406" descr="Logo&#10;&#10;Description automatically generated">
            <a:extLst>
              <a:ext uri="{FF2B5EF4-FFF2-40B4-BE49-F238E27FC236}">
                <a16:creationId xmlns:a16="http://schemas.microsoft.com/office/drawing/2014/main" id="{437B55E1-BA56-45FF-BB09-37BF5B11A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13">
            <a:off x="2034082" y="2743160"/>
            <a:ext cx="232639" cy="3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>
            <a:extLst>
              <a:ext uri="{FF2B5EF4-FFF2-40B4-BE49-F238E27FC236}">
                <a16:creationId xmlns:a16="http://schemas.microsoft.com/office/drawing/2014/main" id="{DE7202B3-2A37-4229-95DB-0E152E2148A2}"/>
              </a:ext>
            </a:extLst>
          </p:cNvPr>
          <p:cNvSpPr/>
          <p:nvPr/>
        </p:nvSpPr>
        <p:spPr>
          <a:xfrm>
            <a:off x="247827" y="2849088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P2 chooses Green Wild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44" y="424701"/>
            <a:ext cx="2637632" cy="1374614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------------------New Game------------------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Green4</a:t>
            </a:r>
          </a:p>
          <a:p>
            <a:endParaRPr lang="en-US" sz="400" dirty="0"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P1's hand: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Blue	Reverse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Green	7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Red	7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Red	9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Green	7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Blue	2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Green	Draw 2</a:t>
            </a:r>
          </a:p>
          <a:p>
            <a:endParaRPr lang="en-US" sz="400" dirty="0"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P2's hand: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Red	4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Yellow	3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Yellow	5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Red	Skip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Red2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ALL	Wild Draw 4</a:t>
            </a:r>
          </a:p>
          <a:p>
            <a:r>
              <a:rPr 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Blue	Draw 2</a:t>
            </a:r>
            <a:endParaRPr lang="en-US" sz="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85" y="50300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End User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C6D54-13AF-45FA-B78F-F3737A678BA7}"/>
              </a:ext>
            </a:extLst>
          </p:cNvPr>
          <p:cNvSpPr txBox="1"/>
          <p:nvPr/>
        </p:nvSpPr>
        <p:spPr>
          <a:xfrm>
            <a:off x="312444" y="1901788"/>
            <a:ext cx="263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 Set 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Display Hands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Discard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178A18-BD5A-4BFE-8658-E0281891F31B}"/>
              </a:ext>
            </a:extLst>
          </p:cNvPr>
          <p:cNvSpPr txBox="1"/>
          <p:nvPr/>
        </p:nvSpPr>
        <p:spPr>
          <a:xfrm>
            <a:off x="2965165" y="1901788"/>
            <a:ext cx="300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Check for Special Cards in Discard: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results of any Draws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AF5CF8-D637-4578-97E1-2A912C24F0C2}"/>
              </a:ext>
            </a:extLst>
          </p:cNvPr>
          <p:cNvSpPr/>
          <p:nvPr/>
        </p:nvSpPr>
        <p:spPr>
          <a:xfrm>
            <a:off x="3192101" y="424701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------------------New Game------------------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Green	Draw 2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P3 draws 2!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P3's hand: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Red	7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Red	Skip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Yellow	3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Green	3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Yellow	8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Yellow	2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Blue	1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Blue	Reverse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Blue	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03F457-2426-4D89-A1FA-32C936CBDC9A}"/>
              </a:ext>
            </a:extLst>
          </p:cNvPr>
          <p:cNvSpPr txBox="1"/>
          <p:nvPr/>
        </p:nvSpPr>
        <p:spPr>
          <a:xfrm>
            <a:off x="5937374" y="1901788"/>
            <a:ext cx="3089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and/or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Draws and/or Play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8845265-625A-450B-A9DC-3BB296DA81AC}"/>
              </a:ext>
            </a:extLst>
          </p:cNvPr>
          <p:cNvSpPr/>
          <p:nvPr/>
        </p:nvSpPr>
        <p:spPr>
          <a:xfrm>
            <a:off x="6143879" y="47691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Yellow	Draw 2</a:t>
            </a:r>
          </a:p>
          <a:p>
            <a:pPr algn="l"/>
            <a:endParaRPr lang="en-US" sz="600" dirty="0">
              <a:latin typeface="Consolas" panose="020B0609020204030204" pitchFamily="49" charset="0"/>
            </a:endParaRP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P2 plays: ALL	Wild</a:t>
            </a:r>
          </a:p>
          <a:p>
            <a:pPr algn="l"/>
            <a:endParaRPr lang="en-US" sz="600" dirty="0">
              <a:latin typeface="Consolas" panose="020B0609020204030204" pitchFamily="49" charset="0"/>
            </a:endParaRP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P2's hand: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Green	6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Red	1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Yellow	4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Blue	8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Yellow	6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Green	Reverse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Green	3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Green	Skip</a:t>
            </a:r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ED83890-8BDF-4C56-BB66-94FE19F96A4A}"/>
              </a:ext>
            </a:extLst>
          </p:cNvPr>
          <p:cNvSpPr txBox="1"/>
          <p:nvPr/>
        </p:nvSpPr>
        <p:spPr>
          <a:xfrm>
            <a:off x="312444" y="4330658"/>
            <a:ext cx="263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 for Special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results of any Draws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1CD24CAD-DF77-4EAF-AD79-19874EF43B2F}"/>
              </a:ext>
            </a:extLst>
          </p:cNvPr>
          <p:cNvSpPr txBox="1"/>
          <p:nvPr/>
        </p:nvSpPr>
        <p:spPr>
          <a:xfrm>
            <a:off x="3071459" y="4258971"/>
            <a:ext cx="300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 Turn/Check for 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Display the start of next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Display winner of round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A8A9413-3AEC-45BB-B988-E9DAADC79940}"/>
              </a:ext>
            </a:extLst>
          </p:cNvPr>
          <p:cNvSpPr txBox="1"/>
          <p:nvPr/>
        </p:nvSpPr>
        <p:spPr>
          <a:xfrm>
            <a:off x="6046905" y="4167536"/>
            <a:ext cx="2669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/>
              <a:t>epeat/Check for Win: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Display </a:t>
            </a:r>
            <a:r>
              <a:rPr lang="en-US" sz="1200" dirty="0"/>
              <a:t>game winner and 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A4BAA5B-D9DD-461F-AB27-A832C2C167C7}"/>
              </a:ext>
            </a:extLst>
          </p:cNvPr>
          <p:cNvSpPr/>
          <p:nvPr/>
        </p:nvSpPr>
        <p:spPr>
          <a:xfrm>
            <a:off x="3192101" y="287888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P4's Turn: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599EF-D7CE-479D-AB61-7FCB651575EE}"/>
              </a:ext>
            </a:extLst>
          </p:cNvPr>
          <p:cNvSpPr/>
          <p:nvPr/>
        </p:nvSpPr>
        <p:spPr>
          <a:xfrm>
            <a:off x="5967746" y="2878882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Player 1 ended the match with 576 points and won!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Player 2 ended the match with 0 points.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Player 3 ended the match with 141 points.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Player 4 ended the match with 90 points.</a:t>
            </a:r>
            <a:endParaRPr lang="en-US" sz="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7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D7BF13958C64483E7E107A08507EA" ma:contentTypeVersion="3698" ma:contentTypeDescription="Create a new document." ma:contentTypeScope="" ma:versionID="6b94ada1b72bf190a09154ed93d0560f">
  <xsd:schema xmlns:xsd="http://www.w3.org/2001/XMLSchema" xmlns:xs="http://www.w3.org/2001/XMLSchema" xmlns:p="http://schemas.microsoft.com/office/2006/metadata/properties" xmlns:ns1="http://schemas.microsoft.com/sharepoint/v3" xmlns:ns2="b457ba54-12e9-41a3-ab87-ffd5bc645430" targetNamespace="http://schemas.microsoft.com/office/2006/metadata/properties" ma:root="true" ma:fieldsID="7f8121a6f527224b7e8df51315020d65" ns1:_="" ns2:_="">
    <xsd:import namespace="http://schemas.microsoft.com/sharepoint/v3"/>
    <xsd:import namespace="b457ba54-12e9-41a3-ab87-ffd5bc645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7ba54-12e9-41a3-ab87-ffd5bc645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D388E0-D843-4335-8AD0-9CC4CC8C5822}">
  <ds:schemaRefs>
    <ds:schemaRef ds:uri="http://schemas.openxmlformats.org/package/2006/metadata/core-properties"/>
    <ds:schemaRef ds:uri="http://purl.org/dc/terms/"/>
    <ds:schemaRef ds:uri="30a82cfc-8d0b-455e-b705-4035c60ff9f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4E9B7-8BDE-497C-84C0-E61885B19A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53EEC-3FB0-4205-9F21-4FCA6FC37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7ba54-12e9-41a3-ab87-ffd5bc64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387</Words>
  <Application>Microsoft Office PowerPoint</Application>
  <PresentationFormat>On-screen Show (16:9)</PresentationFormat>
  <Paragraphs>96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Zahn</dc:creator>
  <cp:lastModifiedBy>Gage Zahn</cp:lastModifiedBy>
  <cp:revision>32</cp:revision>
  <dcterms:created xsi:type="dcterms:W3CDTF">2014-03-24T20:14:19Z</dcterms:created>
  <dcterms:modified xsi:type="dcterms:W3CDTF">2020-10-30T06:05:23Z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0x010100911D7BF13958C64483E7E107A08507EA</vt:lpwstr>
  </property>
  <property fmtid="{D5CDD505-2E9C-101B-9397-08002B2CF9AE}" pid="3" name="DocumentSubject">
    <vt:lpwstr/>
  </property>
  <property fmtid="{D5CDD505-2E9C-101B-9397-08002B2CF9AE}" pid="4" name="DocumentDepartment">
    <vt:lpwstr>3;#Academic Program and Course Development|59abafec-cbf5-4238-a796-a3b74278f4db</vt:lpwstr>
  </property>
  <property fmtid="{D5CDD505-2E9C-101B-9397-08002B2CF9AE}" pid="5" name="TaxKeyword">
    <vt:lpwstr/>
  </property>
  <property fmtid="{D5CDD505-2E9C-101B-9397-08002B2CF9AE}" pid="6" name="DocumentBusinessValue">
    <vt:lpwstr>1;#Normal|581d4866-74cc-43f1-bef1-bb304cbfeaa5</vt:lpwstr>
  </property>
  <property fmtid="{D5CDD505-2E9C-101B-9397-08002B2CF9AE}" pid="7" name="SecurityClassification">
    <vt:lpwstr>2;#Internal|98311b30-b9e9-4d4f-9f64-0688c0d4a234</vt:lpwstr>
  </property>
  <property fmtid="{D5CDD505-2E9C-101B-9397-08002B2CF9AE}" pid="8" name="DocumentStatus">
    <vt:lpwstr/>
  </property>
  <property fmtid="{D5CDD505-2E9C-101B-9397-08002B2CF9AE}" pid="9" name="DocumentType">
    <vt:lpwstr/>
  </property>
  <property fmtid="{D5CDD505-2E9C-101B-9397-08002B2CF9AE}" pid="10" name="DocumentCategory">
    <vt:lpwstr/>
  </property>
  <property fmtid="{D5CDD505-2E9C-101B-9397-08002B2CF9AE}" pid="11" name="Order">
    <vt:r8>1274400</vt:r8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</Properties>
</file>