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7" r:id="rId1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PingFang SC Regular" charset="0"/>
        <a:cs typeface="PingFang SC Regular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12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7792919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673566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2088956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992218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564679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9814210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95640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0214189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241652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350913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8748990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85331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1423492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078168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327669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874237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395777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25555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9737805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1337079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32426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862409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549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1161998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915346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476898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1231508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407350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717909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2128221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8927304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21547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371258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479966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4847521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381486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6204528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272099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646033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870157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5262370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686872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256962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711467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4832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610640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181297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820989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514056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275228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548915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970093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25814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4833600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179752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6252571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0082726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869394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251475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029121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0389838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4488267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6866802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785978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96827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90443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525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2602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266683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893613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5800930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793736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75926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3361828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800797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407709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28163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720809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411740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101208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3084992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4399626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239907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754201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8326362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5516707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54045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64919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430384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617939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423010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106489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3426664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503622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947707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6327711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5911982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587092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4415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1454174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2467180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201064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244603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79019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673464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486860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171417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3282565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4240779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85551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7474564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7117399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3410832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50623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26721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941388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2794753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6760642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2905034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727607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42579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956563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453964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53491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6438836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579934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894990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190682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9892023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36724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9501273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383794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4369820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331210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101503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0981281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9578651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310169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898373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403664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047505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5676765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071141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4506185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70473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70607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181840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528230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9212185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135871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998659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778203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675520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56047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38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40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PingFang SC Regular" charset="0"/>
          <a:cs typeface="PingFang SC Regular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>
            <p:ph type="title"/>
          </p:nvPr>
        </p:nvSpPr>
        <p:spPr>
          <a:xfrm>
            <a:off x="4025900" y="622300"/>
            <a:ext cx="4953000" cy="1689100"/>
          </a:xfrm>
          <a:ln/>
        </p:spPr>
        <p:txBody>
          <a:bodyPr/>
          <a:lstStyle/>
          <a:p>
            <a:r>
              <a:rPr lang="en-US" sz="5200"/>
              <a:t>Our HCI Project</a:t>
            </a:r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368300" y="3162300"/>
            <a:ext cx="5549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200"/>
              </a:spcBef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We did a project.</a:t>
            </a:r>
          </a:p>
          <a:p>
            <a:pPr>
              <a:spcBef>
                <a:spcPts val="1200"/>
              </a:spcBef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We all contributed.</a:t>
            </a:r>
          </a:p>
          <a:p>
            <a:pPr>
              <a:spcBef>
                <a:spcPts val="1200"/>
              </a:spcBef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It</a:t>
            </a:r>
            <a:r>
              <a:rPr lang="ja-JP" altLang="en-US" sz="2800">
                <a:solidFill>
                  <a:schemeClr val="tx1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s an application...</a:t>
            </a:r>
          </a:p>
          <a:p>
            <a:pPr>
              <a:spcBef>
                <a:spcPts val="1200"/>
              </a:spcBef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...for a collection of </a:t>
            </a:r>
            <a:r>
              <a:rPr lang="en-US" sz="2800" i="1">
                <a:solidFill>
                  <a:schemeClr val="tx1"/>
                </a:solidFill>
                <a:ea typeface="ＭＳ Ｐゴシック" charset="0"/>
                <a:cs typeface="Gill Sans" charset="0"/>
              </a:rPr>
              <a:t>Things</a:t>
            </a: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It has browsing and editing features.</a:t>
            </a:r>
          </a:p>
          <a:p>
            <a:pPr>
              <a:spcBef>
                <a:spcPts val="1200"/>
              </a:spcBef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Let us show you!</a:t>
            </a:r>
          </a:p>
          <a:p>
            <a:pPr>
              <a:spcBef>
                <a:spcPts val="1200"/>
              </a:spcBef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People can actually use it.</a:t>
            </a:r>
          </a:p>
          <a:p>
            <a:pPr>
              <a:spcBef>
                <a:spcPts val="1200"/>
              </a:spcBef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We have big ideas for the future.</a:t>
            </a: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6096000" y="3162300"/>
            <a:ext cx="6527800" cy="453390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>
              <a:spcBef>
                <a:spcPts val="1200"/>
              </a:spcBef>
            </a:pP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our app</a:t>
            </a:r>
            <a:r>
              <a:rPr lang="ja-JP" altLang="en-US" sz="2800">
                <a:solidFill>
                  <a:schemeClr val="tx1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2800">
                <a:solidFill>
                  <a:schemeClr val="tx1"/>
                </a:solidFill>
                <a:ea typeface="ＭＳ Ｐゴシック" charset="0"/>
                <a:cs typeface="Gill Sans" charset="0"/>
              </a:rPr>
              <a:t>s user interface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PingFang SC Regular"/>
        <a:cs typeface="PingFang SC Regular"/>
      </a:majorFont>
      <a:minorFont>
        <a:latin typeface="Gill Sans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PingFang SC Regular" charset="0"/>
            <a:cs typeface="PingFang SC Regular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57</Words>
  <Characters>0</Characters>
  <Application>Microsoft Macintosh PowerPoint</Application>
  <PresentationFormat>Custom</PresentationFormat>
  <Lines>0</Lines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Gill Sans</vt:lpstr>
      <vt:lpstr>PingFang SC Regular</vt:lpstr>
      <vt:lpstr>Title &amp; Bullets</vt:lpstr>
      <vt:lpstr>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Our HCI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HCI Project</dc:title>
  <dc:subject/>
  <dc:creator/>
  <cp:keywords/>
  <dc:description/>
  <cp:lastModifiedBy>Chris Weaver</cp:lastModifiedBy>
  <cp:revision>1</cp:revision>
  <dcterms:modified xsi:type="dcterms:W3CDTF">2018-04-19T16:07:06Z</dcterms:modified>
</cp:coreProperties>
</file>