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9753600" cx="130048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Who did what: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solidFill>
                  <a:schemeClr val="dk1"/>
                </a:solidFill>
              </a:rPr>
              <a:t>Hunter Black - Menu design and about page, Github/git integration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solidFill>
                  <a:schemeClr val="dk1"/>
                </a:solidFill>
              </a:rPr>
              <a:t>Melissa Wilson - Functional filtering boxes, custom tables with highlighting, file editing and saving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solidFill>
                  <a:schemeClr val="dk1"/>
                </a:solidFill>
              </a:rPr>
              <a:t>Sarah Myers - Tabbed pages, base panels and buttons, toolbar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solidFill>
                  <a:schemeClr val="dk1"/>
                </a:solidFill>
              </a:rPr>
              <a:t>William Cobb - Came up with the data schema for CSV formatting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solidFill>
                  <a:schemeClr val="dk1"/>
                </a:solidFill>
              </a:rPr>
              <a:t>Conner Flansburg - Add button, add window</a:t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 rot="5400000">
            <a:off x="3644900" y="393700"/>
            <a:ext cx="5715000" cy="104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 rot="5400000">
            <a:off x="6311900" y="3060700"/>
            <a:ext cx="82296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 rot="5400000">
            <a:off x="1003300" y="520700"/>
            <a:ext cx="82296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None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270000" y="2768600"/>
            <a:ext cx="5156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32638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788"/>
              <a:buFont typeface="Gill Sans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89204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45769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24053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24053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24053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24053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24053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24053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578600" y="2768600"/>
            <a:ext cx="5156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32638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788"/>
              <a:buFont typeface="Gill Sans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89204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45769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24053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24053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24053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24053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24053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24053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89204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45769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24053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02336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02335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02335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02335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02335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02335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89204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45769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24053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78"/>
              <a:buFont typeface="Gill Sans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02336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02335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02335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02335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02335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02335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36"/>
              <a:buFont typeface="Gill Sans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576072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472"/>
              <a:buFont typeface="Gill Sans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532638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788"/>
              <a:buFont typeface="Gill Sans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89204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45769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4577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4577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4577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4577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4577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472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788"/>
              <a:buFont typeface="Gill San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2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39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684657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283625" y="1093925"/>
            <a:ext cx="5336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FridgTrackr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Team 06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43850" y="4519250"/>
            <a:ext cx="5550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Welcome to FridgTrackr!</a:t>
            </a:r>
            <a:endParaRPr sz="3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 application to help you waste less food and always know what’s in your fridge.</a:t>
            </a:r>
            <a:endParaRPr sz="3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1216150" y="2838600"/>
            <a:ext cx="9753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Members</a:t>
            </a:r>
            <a:r>
              <a:rPr lang="en-US" sz="2400">
                <a:solidFill>
                  <a:srgbClr val="FFFFFF"/>
                </a:solidFill>
              </a:rPr>
              <a:t>: </a:t>
            </a:r>
            <a:r>
              <a:rPr lang="en-US" sz="2400">
                <a:solidFill>
                  <a:srgbClr val="FFFFFF"/>
                </a:solidFill>
              </a:rPr>
              <a:t>Hunter Black, William Cobb, Conner Flansburg, Sarah Myers, Melissa Wilson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27550" y="380700"/>
            <a:ext cx="1479300" cy="212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9027550" y="1315900"/>
            <a:ext cx="14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Shape 53"/>
          <p:cNvCxnSpPr/>
          <p:nvPr/>
        </p:nvCxnSpPr>
        <p:spPr>
          <a:xfrm>
            <a:off x="9149100" y="1437400"/>
            <a:ext cx="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Shape 54"/>
          <p:cNvCxnSpPr/>
          <p:nvPr/>
        </p:nvCxnSpPr>
        <p:spPr>
          <a:xfrm>
            <a:off x="9149100" y="961925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/>
          <p:nvPr/>
        </p:nvSpPr>
        <p:spPr>
          <a:xfrm rot="-2028176">
            <a:off x="10697118" y="1423189"/>
            <a:ext cx="253443" cy="977412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9777775" y="592050"/>
            <a:ext cx="1077900" cy="1096200"/>
          </a:xfrm>
          <a:prstGeom prst="donut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994375" y="838950"/>
            <a:ext cx="644700" cy="60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100" y="3891150"/>
            <a:ext cx="5336400" cy="535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845825" y="254000"/>
            <a:ext cx="8889000" cy="22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FridgTrackr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045900" y="2768600"/>
            <a:ext cx="5380200" cy="5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FFFF"/>
                </a:solidFill>
              </a:rPr>
              <a:t>What it does: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Track food stock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Store recipes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Keep grocery list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FFFF"/>
                </a:solidFill>
              </a:rPr>
              <a:t>Motivation: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We were tired of never having anything to eat in our kitchens and wasting money on food going bad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326375" y="411200"/>
            <a:ext cx="1479300" cy="212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8326375" y="1346400"/>
            <a:ext cx="14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>
            <a:off x="8447925" y="1467900"/>
            <a:ext cx="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8447925" y="992425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/>
          <p:nvPr/>
        </p:nvSpPr>
        <p:spPr>
          <a:xfrm rot="-2028176">
            <a:off x="9995943" y="1453689"/>
            <a:ext cx="253443" cy="977412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9076600" y="622550"/>
            <a:ext cx="1077900" cy="1096200"/>
          </a:xfrm>
          <a:prstGeom prst="donut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9293200" y="869450"/>
            <a:ext cx="644700" cy="60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6578600" y="2768600"/>
            <a:ext cx="51561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 sz="3000">
                <a:solidFill>
                  <a:schemeClr val="lt1"/>
                </a:solidFill>
              </a:rPr>
              <a:t>Items:</a:t>
            </a:r>
            <a:r>
              <a:rPr lang="en-US" sz="3000">
                <a:solidFill>
                  <a:schemeClr val="lt1"/>
                </a:solidFill>
              </a:rPr>
              <a:t> 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Food</a:t>
            </a:r>
            <a:endParaRPr sz="3000">
              <a:solidFill>
                <a:schemeClr val="lt1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Name, quantity, expiration, favorites, leftovers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Recipe</a:t>
            </a:r>
            <a:endParaRPr sz="3000">
              <a:solidFill>
                <a:schemeClr val="lt1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Name, ingredient list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Grocery</a:t>
            </a:r>
            <a:endParaRPr sz="3000">
              <a:solidFill>
                <a:schemeClr val="lt1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</a:rPr>
              <a:t>Names, quantity</a:t>
            </a:r>
            <a:endParaRPr sz="3000">
              <a:solidFill>
                <a:schemeClr val="lt1"/>
              </a:solidFill>
            </a:endParaRPr>
          </a:p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870125" y="254000"/>
            <a:ext cx="88647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FridgTrackr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99950" y="2062600"/>
            <a:ext cx="10834800" cy="7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FFFF"/>
                </a:solidFill>
              </a:rPr>
              <a:t>Evaluation results:</a:t>
            </a:r>
            <a:endParaRPr b="1"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Quantitative and qualitative measurements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Time taken and extraneous clicks were low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Survey results were positive with some helpful feedback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From</a:t>
            </a:r>
            <a:r>
              <a:rPr lang="en-US" sz="3000">
                <a:solidFill>
                  <a:srgbClr val="FFFFFF"/>
                </a:solidFill>
              </a:rPr>
              <a:t> feedback: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Definitely adding “import” button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Considering removing some features to help improve Ockham’s Razor (principle of parsimony) of our design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419100" lvl="0" marL="457200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FFFF"/>
                </a:solidFill>
              </a:rPr>
              <a:t>Where to go from here:</a:t>
            </a:r>
            <a:endParaRPr b="1"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Complete functionality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Provide nutritional info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Suggest new recipes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520975" y="327350"/>
            <a:ext cx="1479300" cy="212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8520975" y="1262550"/>
            <a:ext cx="14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8642525" y="1384050"/>
            <a:ext cx="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Shape 82"/>
          <p:cNvCxnSpPr/>
          <p:nvPr/>
        </p:nvCxnSpPr>
        <p:spPr>
          <a:xfrm>
            <a:off x="8642525" y="908575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/>
          <p:nvPr/>
        </p:nvSpPr>
        <p:spPr>
          <a:xfrm rot="-2028176">
            <a:off x="10190543" y="1369839"/>
            <a:ext cx="253443" cy="977412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9271200" y="538700"/>
            <a:ext cx="1077900" cy="1096200"/>
          </a:xfrm>
          <a:prstGeom prst="donut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9487800" y="785600"/>
            <a:ext cx="644700" cy="60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