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769B-0433-194C-9AE9-547A9AB50E6A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B452-2E16-9B49-A5AE-D34DB099E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.imgur.com/oNiUAZ0.jp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your brain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 is much better at quickly detecting shade variations than shape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  <a:endParaRPr lang="en-US" dirty="0"/>
          </a:p>
        </p:txBody>
      </p:sp>
      <p:pic>
        <p:nvPicPr>
          <p:cNvPr id="4" name="Content Placeholder 3" descr="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r="2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737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  <a:endParaRPr lang="en-US" dirty="0"/>
          </a:p>
        </p:txBody>
      </p:sp>
      <p:pic>
        <p:nvPicPr>
          <p:cNvPr id="4" name="Content Placeholder 3" descr="countycartredblue102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9" r="-1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5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Assignment: Read Cairo Part II: Cognition</a:t>
            </a:r>
          </a:p>
          <a:p>
            <a:r>
              <a:rPr lang="en-US" dirty="0" smtClean="0"/>
              <a:t>Start your Code Academy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4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pull requests I have received as of 2:40 p.m.: 2. Where are the rest of you?</a:t>
            </a:r>
          </a:p>
          <a:p>
            <a:r>
              <a:rPr lang="en-US" dirty="0" smtClean="0"/>
              <a:t>Tuesday class: Oct. 1. I have a 6 p.m. flight to catch. Class will either be 1) held online 2) very short 3) cancelled. Not sure yet.</a:t>
            </a:r>
          </a:p>
        </p:txBody>
      </p:sp>
    </p:spTree>
    <p:extLst>
      <p:ext uri="{BB962C8B-B14F-4D97-AF65-F5344CB8AC3E}">
        <p14:creationId xmlns:p14="http://schemas.microsoft.com/office/powerpoint/2010/main" val="372244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outside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http://www.codecademy.com/</a:t>
            </a:r>
            <a:endParaRPr lang="en-US" dirty="0" smtClean="0"/>
          </a:p>
          <a:p>
            <a:r>
              <a:rPr lang="en-US" dirty="0" smtClean="0"/>
              <a:t>To complete the online code courses, you must send me a screenshot of your badge.</a:t>
            </a:r>
          </a:p>
          <a:p>
            <a:r>
              <a:rPr lang="en-US" dirty="0" smtClean="0"/>
              <a:t>Everyone start with Web Fundamentals.</a:t>
            </a:r>
          </a:p>
          <a:p>
            <a:r>
              <a:rPr lang="en-US" dirty="0" smtClean="0"/>
              <a:t>You have one week to finish the course.</a:t>
            </a:r>
          </a:p>
          <a:p>
            <a:r>
              <a:rPr lang="en-US" dirty="0" smtClean="0"/>
              <a:t>After the course, we’ll hack </a:t>
            </a:r>
            <a:r>
              <a:rPr lang="en-US" dirty="0" err="1" smtClean="0"/>
              <a:t>Chartbuilder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Up next: JavaScript, then D3.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your brain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cognition is important to visualizing data.</a:t>
            </a:r>
          </a:p>
        </p:txBody>
      </p:sp>
    </p:spTree>
    <p:extLst>
      <p:ext uri="{BB962C8B-B14F-4D97-AF65-F5344CB8AC3E}">
        <p14:creationId xmlns:p14="http://schemas.microsoft.com/office/powerpoint/2010/main" val="39498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steps to “seeing”</a:t>
            </a:r>
          </a:p>
          <a:p>
            <a:r>
              <a:rPr lang="en-US" dirty="0" smtClean="0"/>
              <a:t>Seeing</a:t>
            </a:r>
          </a:p>
          <a:p>
            <a:r>
              <a:rPr lang="en-US" dirty="0" smtClean="0"/>
              <a:t>Perceiving</a:t>
            </a:r>
          </a:p>
          <a:p>
            <a:r>
              <a:rPr lang="en-US" dirty="0" smtClean="0"/>
              <a:t>Knowing</a:t>
            </a:r>
          </a:p>
          <a:p>
            <a:r>
              <a:rPr lang="en-US" dirty="0" smtClean="0"/>
              <a:t>They are all different phenomena.</a:t>
            </a:r>
          </a:p>
          <a:p>
            <a:r>
              <a:rPr lang="en-US" dirty="0" smtClean="0">
                <a:hlinkClick r:id="rId2"/>
              </a:rPr>
              <a:t>What do you see here</a:t>
            </a:r>
            <a:r>
              <a:rPr lang="en-US" dirty="0" smtClean="0"/>
              <a:t>? What does your brain see, perceive, and know?</a:t>
            </a:r>
          </a:p>
        </p:txBody>
      </p:sp>
    </p:spTree>
    <p:extLst>
      <p:ext uri="{BB962C8B-B14F-4D97-AF65-F5344CB8AC3E}">
        <p14:creationId xmlns:p14="http://schemas.microsoft.com/office/powerpoint/2010/main" val="243087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think you see in a fairly wide angle.</a:t>
            </a:r>
          </a:p>
          <a:p>
            <a:r>
              <a:rPr lang="en-US" dirty="0" smtClean="0"/>
              <a:t>You do not.</a:t>
            </a:r>
          </a:p>
          <a:p>
            <a:r>
              <a:rPr lang="en-US" dirty="0" smtClean="0"/>
              <a:t>Your main focal plane is quite narrow, which means for you to “see” something clearly, it must be in that narrow range.</a:t>
            </a:r>
          </a:p>
          <a:p>
            <a:r>
              <a:rPr lang="en-US" dirty="0" smtClean="0"/>
              <a:t>“Movement” attracts our vision.</a:t>
            </a:r>
          </a:p>
          <a:p>
            <a:r>
              <a:rPr lang="en-US" dirty="0" smtClean="0"/>
              <a:t>Moving objects, bright colors, uncommonly shaped items attract our eyes.</a:t>
            </a:r>
          </a:p>
        </p:txBody>
      </p:sp>
    </p:spTree>
    <p:extLst>
      <p:ext uri="{BB962C8B-B14F-4D97-AF65-F5344CB8AC3E}">
        <p14:creationId xmlns:p14="http://schemas.microsoft.com/office/powerpoint/2010/main" val="272771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apply to graphics?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graphic “moves,” do not expect people to read text. Place it where the motion ends.</a:t>
            </a:r>
          </a:p>
          <a:p>
            <a:r>
              <a:rPr lang="en-US" dirty="0" smtClean="0"/>
              <a:t>Use colors only for the most important things.</a:t>
            </a:r>
          </a:p>
          <a:p>
            <a:r>
              <a:rPr lang="en-US" dirty="0" smtClean="0"/>
              <a:t>“If you know that the brain prioritizes what it pays attention to, prioritize beforehand.” – Cairo.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8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pic>
        <p:nvPicPr>
          <p:cNvPr id="4" name="Content Placeholder 3" descr="Reification-Graph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89" r="-2528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1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the brain “sees” is a composite image coming from both eyes.</a:t>
            </a:r>
          </a:p>
          <a:p>
            <a:r>
              <a:rPr lang="en-US" dirty="0" smtClean="0"/>
              <a:t>Your brain is a pattern matching machine. It perceives patterns from imperfect data.</a:t>
            </a:r>
          </a:p>
          <a:p>
            <a:r>
              <a:rPr lang="en-US" dirty="0" smtClean="0"/>
              <a:t>This is evolution – your brain was trained to detect predators hiding in weeds so you didn’t get eaten.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378</Words>
  <Application>Microsoft Macintosh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your brain works</vt:lpstr>
      <vt:lpstr>Housekeeping</vt:lpstr>
      <vt:lpstr>Online learning outside class</vt:lpstr>
      <vt:lpstr>How your brain works</vt:lpstr>
      <vt:lpstr>Introduction to cognition</vt:lpstr>
      <vt:lpstr>Seeing</vt:lpstr>
      <vt:lpstr>How does this apply to graphics?</vt:lpstr>
      <vt:lpstr>Perception</vt:lpstr>
      <vt:lpstr>Perception</vt:lpstr>
      <vt:lpstr>Cognition</vt:lpstr>
      <vt:lpstr>Cognition</vt:lpstr>
      <vt:lpstr>Cognition</vt:lpstr>
      <vt:lpstr>Assignments</vt:lpstr>
    </vt:vector>
  </TitlesOfParts>
  <Company>The University of Nebraska-Lincoln's College of Journalism and Mass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your brain works</dc:title>
  <dc:creator>Matthew Waite</dc:creator>
  <cp:lastModifiedBy>Matthew Waite</cp:lastModifiedBy>
  <cp:revision>8</cp:revision>
  <dcterms:created xsi:type="dcterms:W3CDTF">2013-09-24T19:39:04Z</dcterms:created>
  <dcterms:modified xsi:type="dcterms:W3CDTF">2013-09-24T20:25:11Z</dcterms:modified>
</cp:coreProperties>
</file>