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64" r:id="rId4"/>
    <p:sldId id="265" r:id="rId5"/>
    <p:sldId id="260" r:id="rId6"/>
    <p:sldId id="261" r:id="rId7"/>
    <p:sldId id="259" r:id="rId8"/>
    <p:sldId id="276" r:id="rId9"/>
    <p:sldId id="262" r:id="rId10"/>
    <p:sldId id="263" r:id="rId11"/>
    <p:sldId id="308" r:id="rId12"/>
    <p:sldId id="309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</p:sldIdLst>
  <p:sldSz cx="9144000" cy="5715000" type="screen16x1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F7EE"/>
    <a:srgbClr val="FFF2E5"/>
    <a:srgbClr val="FFEEE2"/>
    <a:srgbClr val="FCF6E3"/>
    <a:srgbClr val="DDDDDD"/>
    <a:srgbClr val="AC956E"/>
    <a:srgbClr val="726056"/>
    <a:srgbClr val="808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9" d="100"/>
          <a:sy n="129" d="100"/>
        </p:scale>
        <p:origin x="-1104" y="0"/>
      </p:cViewPr>
      <p:guideLst>
        <p:guide orient="horz" pos="1826"/>
        <p:guide pos="28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2.jpeg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hemeOverride" Target="../theme/themeOverride9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10.xml"/><Relationship Id="rId2" Type="http://schemas.openxmlformats.org/officeDocument/2006/relationships/image" Target="../media/image2.jpeg"/><Relationship Id="rId1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7"/>
          <p:cNvSpPr>
            <a:spLocks noChangeArrowheads="1"/>
          </p:cNvSpPr>
          <p:nvPr/>
        </p:nvSpPr>
        <p:spPr bwMode="auto">
          <a:xfrm>
            <a:off x="2079625" y="3257550"/>
            <a:ext cx="1916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求职报告</a:t>
            </a:r>
            <a:endParaRPr lang="zh-CN" altLang="en-US" sz="2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5" name="矩形 8"/>
          <p:cNvSpPr>
            <a:spLocks noChangeArrowheads="1"/>
          </p:cNvSpPr>
          <p:nvPr/>
        </p:nvSpPr>
        <p:spPr bwMode="auto">
          <a:xfrm>
            <a:off x="1687513" y="3336925"/>
            <a:ext cx="76200" cy="277813"/>
          </a:xfrm>
          <a:prstGeom prst="rect">
            <a:avLst/>
          </a:prstGeom>
          <a:solidFill>
            <a:schemeClr val="accent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矩形 9"/>
          <p:cNvSpPr>
            <a:spLocks noChangeArrowheads="1"/>
          </p:cNvSpPr>
          <p:nvPr/>
        </p:nvSpPr>
        <p:spPr bwMode="auto">
          <a:xfrm>
            <a:off x="1792288" y="3336925"/>
            <a:ext cx="77787" cy="27781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矩形 10"/>
          <p:cNvSpPr>
            <a:spLocks noChangeArrowheads="1"/>
          </p:cNvSpPr>
          <p:nvPr/>
        </p:nvSpPr>
        <p:spPr bwMode="auto">
          <a:xfrm>
            <a:off x="1897063" y="3336925"/>
            <a:ext cx="77787" cy="277813"/>
          </a:xfrm>
          <a:prstGeom prst="rect">
            <a:avLst/>
          </a:prstGeom>
          <a:solidFill>
            <a:schemeClr val="bg2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8" name="矩形 11"/>
          <p:cNvSpPr>
            <a:spLocks noChangeArrowheads="1"/>
          </p:cNvSpPr>
          <p:nvPr/>
        </p:nvSpPr>
        <p:spPr bwMode="auto">
          <a:xfrm>
            <a:off x="2003425" y="3336925"/>
            <a:ext cx="77788" cy="27781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9" name="TextBox 12"/>
          <p:cNvSpPr>
            <a:spLocks noChangeArrowheads="1"/>
          </p:cNvSpPr>
          <p:nvPr/>
        </p:nvSpPr>
        <p:spPr bwMode="auto">
          <a:xfrm>
            <a:off x="2463800" y="3571875"/>
            <a:ext cx="103346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</a:t>
            </a:r>
            <a:endParaRPr lang="zh-CN" altLang="en-US" sz="6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0" name="TextBox 13"/>
          <p:cNvSpPr>
            <a:spLocks noChangeArrowheads="1"/>
          </p:cNvSpPr>
          <p:nvPr/>
        </p:nvSpPr>
        <p:spPr bwMode="auto">
          <a:xfrm>
            <a:off x="3522663" y="2738438"/>
            <a:ext cx="13335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8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历</a:t>
            </a:r>
            <a:endParaRPr lang="zh-CN" altLang="en-US" sz="8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1" name="TextBox 14"/>
          <p:cNvSpPr>
            <a:spLocks noChangeArrowheads="1"/>
          </p:cNvSpPr>
          <p:nvPr/>
        </p:nvSpPr>
        <p:spPr bwMode="auto">
          <a:xfrm>
            <a:off x="3419475" y="3937000"/>
            <a:ext cx="19034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chemeClr val="accent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Resume</a:t>
            </a:r>
            <a:endParaRPr lang="en-US" altLang="zh-CN" sz="3600">
              <a:solidFill>
                <a:schemeClr val="accent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082" name="Oval 10"/>
          <p:cNvSpPr>
            <a:spLocks noChangeArrowheads="1"/>
          </p:cNvSpPr>
          <p:nvPr/>
        </p:nvSpPr>
        <p:spPr bwMode="auto">
          <a:xfrm>
            <a:off x="5919788" y="795338"/>
            <a:ext cx="2135187" cy="21351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083" name="Oval 11" descr="12549117_141957901001_2"/>
          <p:cNvSpPr>
            <a:spLocks noChangeArrowheads="1"/>
          </p:cNvSpPr>
          <p:nvPr/>
        </p:nvSpPr>
        <p:spPr bwMode="auto">
          <a:xfrm>
            <a:off x="6037263" y="912813"/>
            <a:ext cx="1898650" cy="1898650"/>
          </a:xfrm>
          <a:prstGeom prst="ellipse">
            <a:avLst/>
          </a:prstGeom>
          <a:blipFill dpi="0" rotWithShape="0">
            <a:blip r:embed="rId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grpSp>
        <p:nvGrpSpPr>
          <p:cNvPr id="2" name="组合 22"/>
          <p:cNvGrpSpPr/>
          <p:nvPr/>
        </p:nvGrpSpPr>
        <p:grpSpPr bwMode="auto">
          <a:xfrm>
            <a:off x="2555875" y="-1389063"/>
            <a:ext cx="2663825" cy="3998913"/>
            <a:chOff x="0" y="0"/>
            <a:chExt cx="2664296" cy="4001080"/>
          </a:xfrm>
        </p:grpSpPr>
        <p:sp>
          <p:nvSpPr>
            <p:cNvPr id="1038" name="直接连接符 12"/>
            <p:cNvSpPr>
              <a:spLocks noChangeShapeType="1"/>
            </p:cNvSpPr>
            <p:nvPr/>
          </p:nvSpPr>
          <p:spPr bwMode="auto">
            <a:xfrm flipH="1">
              <a:off x="0" y="1025917"/>
              <a:ext cx="1440160" cy="251349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直接连接符 13"/>
            <p:cNvSpPr>
              <a:spLocks noChangeShapeType="1"/>
            </p:cNvSpPr>
            <p:nvPr/>
          </p:nvSpPr>
          <p:spPr bwMode="auto">
            <a:xfrm flipH="1">
              <a:off x="504056" y="323989"/>
              <a:ext cx="1440160" cy="25134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直接连接符 14"/>
            <p:cNvSpPr>
              <a:spLocks noChangeShapeType="1"/>
            </p:cNvSpPr>
            <p:nvPr/>
          </p:nvSpPr>
          <p:spPr bwMode="auto">
            <a:xfrm flipH="1">
              <a:off x="0" y="1487582"/>
              <a:ext cx="1440160" cy="251349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直接连接符 15"/>
            <p:cNvSpPr>
              <a:spLocks noChangeShapeType="1"/>
            </p:cNvSpPr>
            <p:nvPr/>
          </p:nvSpPr>
          <p:spPr bwMode="auto">
            <a:xfrm flipH="1">
              <a:off x="504056" y="705703"/>
              <a:ext cx="1440160" cy="25134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直接连接符 16"/>
            <p:cNvSpPr>
              <a:spLocks noChangeShapeType="1"/>
            </p:cNvSpPr>
            <p:nvPr/>
          </p:nvSpPr>
          <p:spPr bwMode="auto">
            <a:xfrm flipH="1">
              <a:off x="360040" y="1180311"/>
              <a:ext cx="1440160" cy="251349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直接连接符 17"/>
            <p:cNvSpPr>
              <a:spLocks noChangeShapeType="1"/>
            </p:cNvSpPr>
            <p:nvPr/>
          </p:nvSpPr>
          <p:spPr bwMode="auto">
            <a:xfrm flipH="1">
              <a:off x="1224136" y="0"/>
              <a:ext cx="1440160" cy="251349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91" name="Line 19"/>
          <p:cNvSpPr>
            <a:spLocks noChangeShapeType="1"/>
          </p:cNvSpPr>
          <p:nvPr/>
        </p:nvSpPr>
        <p:spPr bwMode="auto">
          <a:xfrm>
            <a:off x="6986588" y="2930525"/>
            <a:ext cx="0" cy="2806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rAng="0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1599820">
                                      <p:cBhvr>
                                        <p:cTn id="18" dur="27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4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 autoUpdateAnimBg="0"/>
      <p:bldP spid="3075" grpId="0" bldLvl="0" animBg="1" autoUpdateAnimBg="0"/>
      <p:bldP spid="3076" grpId="0" bldLvl="0" animBg="1" autoUpdateAnimBg="0"/>
      <p:bldP spid="3077" grpId="0" bldLvl="0" animBg="1" autoUpdateAnimBg="0"/>
      <p:bldP spid="3078" grpId="0" bldLvl="0" animBg="1" autoUpdateAnimBg="0"/>
      <p:bldP spid="3079" grpId="0" bldLvl="0" autoUpdateAnimBg="0"/>
      <p:bldP spid="3080" grpId="0" bldLvl="0" autoUpdateAnimBg="0"/>
      <p:bldP spid="3081" grpId="0" bldLvl="0" autoUpdateAnimBg="0"/>
      <p:bldP spid="3082" grpId="0" animBg="1" autoUpdateAnimBg="0"/>
      <p:bldP spid="3082" grpId="1" animBg="1" autoUpdateAnimBg="0"/>
      <p:bldP spid="3083" grpId="0" animBg="1" autoUpdateAnimBg="0"/>
      <p:bldP spid="3091" grpId="0" animBg="1"/>
      <p:bldP spid="3091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7"/>
          <p:cNvSpPr>
            <a:spLocks noChangeArrowheads="1"/>
          </p:cNvSpPr>
          <p:nvPr/>
        </p:nvSpPr>
        <p:spPr bwMode="auto">
          <a:xfrm>
            <a:off x="2079625" y="3257550"/>
            <a:ext cx="1501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您的观看</a:t>
            </a:r>
            <a:endParaRPr lang="zh-CN" altLang="en-US" sz="2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15" name="矩形 8"/>
          <p:cNvSpPr>
            <a:spLocks noChangeArrowheads="1"/>
          </p:cNvSpPr>
          <p:nvPr/>
        </p:nvSpPr>
        <p:spPr bwMode="auto">
          <a:xfrm>
            <a:off x="1687513" y="3336925"/>
            <a:ext cx="76200" cy="277813"/>
          </a:xfrm>
          <a:prstGeom prst="rect">
            <a:avLst/>
          </a:prstGeom>
          <a:solidFill>
            <a:schemeClr val="accent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6" name="矩形 9"/>
          <p:cNvSpPr>
            <a:spLocks noChangeArrowheads="1"/>
          </p:cNvSpPr>
          <p:nvPr/>
        </p:nvSpPr>
        <p:spPr bwMode="auto">
          <a:xfrm>
            <a:off x="1792288" y="3336925"/>
            <a:ext cx="77787" cy="27781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7" name="矩形 10"/>
          <p:cNvSpPr>
            <a:spLocks noChangeArrowheads="1"/>
          </p:cNvSpPr>
          <p:nvPr/>
        </p:nvSpPr>
        <p:spPr bwMode="auto">
          <a:xfrm>
            <a:off x="1897063" y="3336925"/>
            <a:ext cx="77787" cy="277813"/>
          </a:xfrm>
          <a:prstGeom prst="rect">
            <a:avLst/>
          </a:prstGeom>
          <a:solidFill>
            <a:schemeClr val="bg2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8" name="矩形 11"/>
          <p:cNvSpPr>
            <a:spLocks noChangeArrowheads="1"/>
          </p:cNvSpPr>
          <p:nvPr/>
        </p:nvSpPr>
        <p:spPr bwMode="auto">
          <a:xfrm>
            <a:off x="2003425" y="3336925"/>
            <a:ext cx="77788" cy="27781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9" name="TextBox 12"/>
          <p:cNvSpPr>
            <a:spLocks noChangeArrowheads="1"/>
          </p:cNvSpPr>
          <p:nvPr/>
        </p:nvSpPr>
        <p:spPr bwMode="auto">
          <a:xfrm>
            <a:off x="2463800" y="3571875"/>
            <a:ext cx="1033463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</a:t>
            </a:r>
            <a:endParaRPr lang="zh-CN" altLang="en-US" sz="6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20" name="TextBox 13"/>
          <p:cNvSpPr>
            <a:spLocks noChangeArrowheads="1"/>
          </p:cNvSpPr>
          <p:nvPr/>
        </p:nvSpPr>
        <p:spPr bwMode="auto">
          <a:xfrm>
            <a:off x="3522663" y="2738438"/>
            <a:ext cx="1333500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8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</a:t>
            </a:r>
            <a:endParaRPr lang="zh-CN" altLang="en-US" sz="8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21" name="TextBox 14"/>
          <p:cNvSpPr>
            <a:spLocks noChangeArrowheads="1"/>
          </p:cNvSpPr>
          <p:nvPr/>
        </p:nvSpPr>
        <p:spPr bwMode="auto">
          <a:xfrm>
            <a:off x="3419475" y="3937000"/>
            <a:ext cx="19034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600">
                <a:solidFill>
                  <a:schemeClr val="accent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Thanks</a:t>
            </a:r>
            <a:endParaRPr lang="zh-CN" altLang="en-US" sz="3600">
              <a:solidFill>
                <a:schemeClr val="accent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5919788" y="795338"/>
            <a:ext cx="2135187" cy="21351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3323" name="Oval 11" descr="12549117_141957901001_2"/>
          <p:cNvSpPr>
            <a:spLocks noChangeArrowheads="1"/>
          </p:cNvSpPr>
          <p:nvPr/>
        </p:nvSpPr>
        <p:spPr bwMode="auto">
          <a:xfrm>
            <a:off x="6037263" y="912813"/>
            <a:ext cx="1898650" cy="1898650"/>
          </a:xfrm>
          <a:prstGeom prst="ellipse">
            <a:avLst/>
          </a:prstGeom>
          <a:blipFill dpi="0" rotWithShape="0">
            <a:blip r:embed="rId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grpSp>
        <p:nvGrpSpPr>
          <p:cNvPr id="2" name="组合 22"/>
          <p:cNvGrpSpPr/>
          <p:nvPr/>
        </p:nvGrpSpPr>
        <p:grpSpPr bwMode="auto">
          <a:xfrm>
            <a:off x="2555875" y="-1389063"/>
            <a:ext cx="2663825" cy="3998913"/>
            <a:chOff x="0" y="0"/>
            <a:chExt cx="2664296" cy="4001080"/>
          </a:xfrm>
        </p:grpSpPr>
        <p:sp>
          <p:nvSpPr>
            <p:cNvPr id="10253" name="直接连接符 12"/>
            <p:cNvSpPr>
              <a:spLocks noChangeShapeType="1"/>
            </p:cNvSpPr>
            <p:nvPr/>
          </p:nvSpPr>
          <p:spPr bwMode="auto">
            <a:xfrm flipH="1">
              <a:off x="0" y="1025917"/>
              <a:ext cx="1440160" cy="251349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直接连接符 13"/>
            <p:cNvSpPr>
              <a:spLocks noChangeShapeType="1"/>
            </p:cNvSpPr>
            <p:nvPr/>
          </p:nvSpPr>
          <p:spPr bwMode="auto">
            <a:xfrm flipH="1">
              <a:off x="504056" y="323989"/>
              <a:ext cx="1440160" cy="25134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直接连接符 14"/>
            <p:cNvSpPr>
              <a:spLocks noChangeShapeType="1"/>
            </p:cNvSpPr>
            <p:nvPr/>
          </p:nvSpPr>
          <p:spPr bwMode="auto">
            <a:xfrm flipH="1">
              <a:off x="0" y="1487582"/>
              <a:ext cx="1440160" cy="251349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直接连接符 15"/>
            <p:cNvSpPr>
              <a:spLocks noChangeShapeType="1"/>
            </p:cNvSpPr>
            <p:nvPr/>
          </p:nvSpPr>
          <p:spPr bwMode="auto">
            <a:xfrm flipH="1">
              <a:off x="504056" y="705703"/>
              <a:ext cx="1440160" cy="25134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直接连接符 16"/>
            <p:cNvSpPr>
              <a:spLocks noChangeShapeType="1"/>
            </p:cNvSpPr>
            <p:nvPr/>
          </p:nvSpPr>
          <p:spPr bwMode="auto">
            <a:xfrm flipH="1">
              <a:off x="360040" y="1180311"/>
              <a:ext cx="1440160" cy="251349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直接连接符 17"/>
            <p:cNvSpPr>
              <a:spLocks noChangeShapeType="1"/>
            </p:cNvSpPr>
            <p:nvPr/>
          </p:nvSpPr>
          <p:spPr bwMode="auto">
            <a:xfrm flipH="1">
              <a:off x="1224136" y="0"/>
              <a:ext cx="1440160" cy="251349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rAng="0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1599820">
                                      <p:cBhvr>
                                        <p:cTn id="18" dur="27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1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1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ldLvl="0" autoUpdateAnimBg="0"/>
      <p:bldP spid="13315" grpId="0" bldLvl="0" animBg="1" autoUpdateAnimBg="0"/>
      <p:bldP spid="13316" grpId="0" bldLvl="0" animBg="1" autoUpdateAnimBg="0"/>
      <p:bldP spid="13317" grpId="0" bldLvl="0" animBg="1" autoUpdateAnimBg="0"/>
      <p:bldP spid="13318" grpId="0" bldLvl="0" animBg="1" autoUpdateAnimBg="0"/>
      <p:bldP spid="13319" grpId="0" bldLvl="0" autoUpdateAnimBg="0"/>
      <p:bldP spid="13320" grpId="0" bldLvl="0" autoUpdateAnimBg="0"/>
      <p:bldP spid="13321" grpId="0" bldLvl="0" autoUpdateAnimBg="0"/>
      <p:bldP spid="13322" grpId="0" animBg="1" autoUpdateAnimBg="0"/>
      <p:bldP spid="13322" grpId="1" animBg="1" autoUpdateAnimBg="0"/>
      <p:bldP spid="13323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7"/>
          <p:cNvSpPr>
            <a:spLocks noChangeArrowheads="1"/>
          </p:cNvSpPr>
          <p:nvPr/>
        </p:nvSpPr>
        <p:spPr bwMode="auto">
          <a:xfrm>
            <a:off x="2079625" y="3257550"/>
            <a:ext cx="15017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求职报告的</a:t>
            </a:r>
            <a:endParaRPr lang="zh-CN" altLang="en-US" sz="2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39" name="矩形 8"/>
          <p:cNvSpPr>
            <a:spLocks noChangeArrowheads="1"/>
          </p:cNvSpPr>
          <p:nvPr/>
        </p:nvSpPr>
        <p:spPr bwMode="auto">
          <a:xfrm>
            <a:off x="1687513" y="3336925"/>
            <a:ext cx="76200" cy="277813"/>
          </a:xfrm>
          <a:prstGeom prst="rect">
            <a:avLst/>
          </a:prstGeom>
          <a:solidFill>
            <a:schemeClr val="accent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0" name="矩形 9"/>
          <p:cNvSpPr>
            <a:spLocks noChangeArrowheads="1"/>
          </p:cNvSpPr>
          <p:nvPr/>
        </p:nvSpPr>
        <p:spPr bwMode="auto">
          <a:xfrm>
            <a:off x="1792288" y="3336925"/>
            <a:ext cx="77787" cy="27781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1" name="矩形 10"/>
          <p:cNvSpPr>
            <a:spLocks noChangeArrowheads="1"/>
          </p:cNvSpPr>
          <p:nvPr/>
        </p:nvSpPr>
        <p:spPr bwMode="auto">
          <a:xfrm>
            <a:off x="1897063" y="3336925"/>
            <a:ext cx="77787" cy="277813"/>
          </a:xfrm>
          <a:prstGeom prst="rect">
            <a:avLst/>
          </a:prstGeom>
          <a:solidFill>
            <a:schemeClr val="bg2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2" name="矩形 11"/>
          <p:cNvSpPr>
            <a:spLocks noChangeArrowheads="1"/>
          </p:cNvSpPr>
          <p:nvPr/>
        </p:nvSpPr>
        <p:spPr bwMode="auto">
          <a:xfrm>
            <a:off x="2003425" y="3336925"/>
            <a:ext cx="77788" cy="27781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3" name="TextBox 12"/>
          <p:cNvSpPr>
            <a:spLocks noChangeArrowheads="1"/>
          </p:cNvSpPr>
          <p:nvPr/>
        </p:nvSpPr>
        <p:spPr bwMode="auto">
          <a:xfrm>
            <a:off x="2463800" y="3571875"/>
            <a:ext cx="103346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</a:t>
            </a:r>
            <a:endParaRPr lang="zh-CN" altLang="en-US" sz="6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44" name="TextBox 13"/>
          <p:cNvSpPr>
            <a:spLocks noChangeArrowheads="1"/>
          </p:cNvSpPr>
          <p:nvPr/>
        </p:nvSpPr>
        <p:spPr bwMode="auto">
          <a:xfrm>
            <a:off x="3522663" y="2738438"/>
            <a:ext cx="13335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8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历</a:t>
            </a:r>
            <a:endParaRPr lang="zh-CN" altLang="en-US" sz="8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45" name="TextBox 14"/>
          <p:cNvSpPr>
            <a:spLocks noChangeArrowheads="1"/>
          </p:cNvSpPr>
          <p:nvPr/>
        </p:nvSpPr>
        <p:spPr bwMode="auto">
          <a:xfrm>
            <a:off x="3419475" y="3937000"/>
            <a:ext cx="19034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chemeClr val="accent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Resume</a:t>
            </a:r>
            <a:endParaRPr lang="en-US" altLang="zh-CN" sz="3600">
              <a:solidFill>
                <a:schemeClr val="accent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5919788" y="795338"/>
            <a:ext cx="2135187" cy="21351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4347" name="Oval 11" descr="12549117_141957901001_2"/>
          <p:cNvSpPr>
            <a:spLocks noChangeArrowheads="1"/>
          </p:cNvSpPr>
          <p:nvPr/>
        </p:nvSpPr>
        <p:spPr bwMode="auto">
          <a:xfrm>
            <a:off x="6037263" y="912813"/>
            <a:ext cx="1898650" cy="1898650"/>
          </a:xfrm>
          <a:prstGeom prst="ellipse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grpSp>
        <p:nvGrpSpPr>
          <p:cNvPr id="2" name="组合 22"/>
          <p:cNvGrpSpPr/>
          <p:nvPr/>
        </p:nvGrpSpPr>
        <p:grpSpPr bwMode="auto">
          <a:xfrm>
            <a:off x="2555875" y="-1389063"/>
            <a:ext cx="2663825" cy="3998913"/>
            <a:chOff x="0" y="0"/>
            <a:chExt cx="2664296" cy="4001080"/>
          </a:xfrm>
        </p:grpSpPr>
        <p:sp>
          <p:nvSpPr>
            <p:cNvPr id="11278" name="直接连接符 12"/>
            <p:cNvSpPr>
              <a:spLocks noChangeShapeType="1"/>
            </p:cNvSpPr>
            <p:nvPr/>
          </p:nvSpPr>
          <p:spPr bwMode="auto">
            <a:xfrm flipH="1">
              <a:off x="0" y="1025917"/>
              <a:ext cx="1440160" cy="251349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" name="直接连接符 13"/>
            <p:cNvSpPr>
              <a:spLocks noChangeShapeType="1"/>
            </p:cNvSpPr>
            <p:nvPr/>
          </p:nvSpPr>
          <p:spPr bwMode="auto">
            <a:xfrm flipH="1">
              <a:off x="504056" y="323989"/>
              <a:ext cx="1440160" cy="25134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直接连接符 14"/>
            <p:cNvSpPr>
              <a:spLocks noChangeShapeType="1"/>
            </p:cNvSpPr>
            <p:nvPr/>
          </p:nvSpPr>
          <p:spPr bwMode="auto">
            <a:xfrm flipH="1">
              <a:off x="0" y="1487582"/>
              <a:ext cx="1440160" cy="251349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直接连接符 15"/>
            <p:cNvSpPr>
              <a:spLocks noChangeShapeType="1"/>
            </p:cNvSpPr>
            <p:nvPr/>
          </p:nvSpPr>
          <p:spPr bwMode="auto">
            <a:xfrm flipH="1">
              <a:off x="504056" y="705703"/>
              <a:ext cx="1440160" cy="25134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直接连接符 16"/>
            <p:cNvSpPr>
              <a:spLocks noChangeShapeType="1"/>
            </p:cNvSpPr>
            <p:nvPr/>
          </p:nvSpPr>
          <p:spPr bwMode="auto">
            <a:xfrm flipH="1">
              <a:off x="360040" y="1180311"/>
              <a:ext cx="1440160" cy="251349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直接连接符 17"/>
            <p:cNvSpPr>
              <a:spLocks noChangeShapeType="1"/>
            </p:cNvSpPr>
            <p:nvPr/>
          </p:nvSpPr>
          <p:spPr bwMode="auto">
            <a:xfrm flipH="1">
              <a:off x="1224136" y="0"/>
              <a:ext cx="1440160" cy="251349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6986588" y="2930525"/>
            <a:ext cx="0" cy="2806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rAng="0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1599820">
                                      <p:cBhvr>
                                        <p:cTn id="18" dur="27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10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10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4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ldLvl="0" autoUpdateAnimBg="0"/>
      <p:bldP spid="14339" grpId="0" bldLvl="0" animBg="1" autoUpdateAnimBg="0"/>
      <p:bldP spid="14340" grpId="0" bldLvl="0" animBg="1" autoUpdateAnimBg="0"/>
      <p:bldP spid="14341" grpId="0" bldLvl="0" animBg="1" autoUpdateAnimBg="0"/>
      <p:bldP spid="14342" grpId="0" bldLvl="0" animBg="1" autoUpdateAnimBg="0"/>
      <p:bldP spid="14343" grpId="0" bldLvl="0" autoUpdateAnimBg="0"/>
      <p:bldP spid="14344" grpId="0" bldLvl="0" autoUpdateAnimBg="0"/>
      <p:bldP spid="14345" grpId="0" bldLvl="0" autoUpdateAnimBg="0"/>
      <p:bldP spid="14346" grpId="0" animBg="1" autoUpdateAnimBg="0"/>
      <p:bldP spid="14346" grpId="1" animBg="1" autoUpdateAnimBg="0"/>
      <p:bldP spid="14347" grpId="0" animBg="1" autoUpdateAnimBg="0"/>
      <p:bldP spid="14355" grpId="0" animBg="1"/>
      <p:bldP spid="1435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3"/>
          <p:cNvSpPr>
            <a:spLocks noChangeArrowheads="1"/>
          </p:cNvSpPr>
          <p:nvPr/>
        </p:nvSpPr>
        <p:spPr bwMode="auto">
          <a:xfrm>
            <a:off x="1220788" y="714375"/>
            <a:ext cx="1500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我的基本</a:t>
            </a:r>
            <a:endParaRPr lang="zh-CN" altLang="en-US" sz="2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63" name="矩形 4"/>
          <p:cNvSpPr>
            <a:spLocks noChangeArrowheads="1"/>
          </p:cNvSpPr>
          <p:nvPr/>
        </p:nvSpPr>
        <p:spPr bwMode="auto">
          <a:xfrm>
            <a:off x="827088" y="793750"/>
            <a:ext cx="77787" cy="279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4" name="矩形 5"/>
          <p:cNvSpPr>
            <a:spLocks noChangeArrowheads="1"/>
          </p:cNvSpPr>
          <p:nvPr/>
        </p:nvSpPr>
        <p:spPr bwMode="auto">
          <a:xfrm>
            <a:off x="933450" y="793750"/>
            <a:ext cx="76200" cy="279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5" name="矩形 6"/>
          <p:cNvSpPr>
            <a:spLocks noChangeArrowheads="1"/>
          </p:cNvSpPr>
          <p:nvPr/>
        </p:nvSpPr>
        <p:spPr bwMode="auto">
          <a:xfrm>
            <a:off x="1038225" y="793750"/>
            <a:ext cx="77788" cy="279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6" name="矩形 7"/>
          <p:cNvSpPr>
            <a:spLocks noChangeArrowheads="1"/>
          </p:cNvSpPr>
          <p:nvPr/>
        </p:nvSpPr>
        <p:spPr bwMode="auto">
          <a:xfrm>
            <a:off x="1143000" y="793750"/>
            <a:ext cx="77788" cy="279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7" name="TextBox 8"/>
          <p:cNvSpPr>
            <a:spLocks noChangeArrowheads="1"/>
          </p:cNvSpPr>
          <p:nvPr/>
        </p:nvSpPr>
        <p:spPr bwMode="auto">
          <a:xfrm>
            <a:off x="1595438" y="985838"/>
            <a:ext cx="10318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资</a:t>
            </a:r>
            <a:endParaRPr lang="zh-CN" altLang="en-US" sz="6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68" name="TextBox 9"/>
          <p:cNvSpPr>
            <a:spLocks noChangeArrowheads="1"/>
          </p:cNvSpPr>
          <p:nvPr/>
        </p:nvSpPr>
        <p:spPr bwMode="auto">
          <a:xfrm>
            <a:off x="2603500" y="336550"/>
            <a:ext cx="13938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8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料</a:t>
            </a:r>
            <a:endParaRPr lang="zh-CN" altLang="en-US" sz="8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69" name="TextBox 10"/>
          <p:cNvSpPr>
            <a:spLocks noChangeArrowheads="1"/>
          </p:cNvSpPr>
          <p:nvPr/>
        </p:nvSpPr>
        <p:spPr bwMode="auto">
          <a:xfrm>
            <a:off x="2427288" y="1495425"/>
            <a:ext cx="24336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accent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The basic data</a:t>
            </a:r>
            <a:endParaRPr lang="en-US" altLang="zh-CN" sz="2400">
              <a:solidFill>
                <a:schemeClr val="accent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370" name="直接连接符 11"/>
          <p:cNvSpPr>
            <a:spLocks noChangeShapeType="1"/>
          </p:cNvSpPr>
          <p:nvPr/>
        </p:nvSpPr>
        <p:spPr bwMode="auto">
          <a:xfrm>
            <a:off x="1301750" y="2352675"/>
            <a:ext cx="507047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22"/>
          <p:cNvGrpSpPr/>
          <p:nvPr/>
        </p:nvGrpSpPr>
        <p:grpSpPr bwMode="auto">
          <a:xfrm>
            <a:off x="5292725" y="625475"/>
            <a:ext cx="2663825" cy="4000500"/>
            <a:chOff x="0" y="0"/>
            <a:chExt cx="2664296" cy="4001080"/>
          </a:xfrm>
        </p:grpSpPr>
        <p:sp>
          <p:nvSpPr>
            <p:cNvPr id="12305" name="直接连接符 12"/>
            <p:cNvSpPr>
              <a:spLocks noChangeShapeType="1"/>
            </p:cNvSpPr>
            <p:nvPr/>
          </p:nvSpPr>
          <p:spPr bwMode="auto">
            <a:xfrm flipH="1">
              <a:off x="0" y="1025917"/>
              <a:ext cx="1440160" cy="251349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直接连接符 13"/>
            <p:cNvSpPr>
              <a:spLocks noChangeShapeType="1"/>
            </p:cNvSpPr>
            <p:nvPr/>
          </p:nvSpPr>
          <p:spPr bwMode="auto">
            <a:xfrm flipH="1">
              <a:off x="504056" y="323989"/>
              <a:ext cx="1440160" cy="25134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直接连接符 14"/>
            <p:cNvSpPr>
              <a:spLocks noChangeShapeType="1"/>
            </p:cNvSpPr>
            <p:nvPr/>
          </p:nvSpPr>
          <p:spPr bwMode="auto">
            <a:xfrm flipH="1">
              <a:off x="0" y="1487582"/>
              <a:ext cx="1440160" cy="251349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直接连接符 15"/>
            <p:cNvSpPr>
              <a:spLocks noChangeShapeType="1"/>
            </p:cNvSpPr>
            <p:nvPr/>
          </p:nvSpPr>
          <p:spPr bwMode="auto">
            <a:xfrm flipH="1">
              <a:off x="504056" y="705703"/>
              <a:ext cx="1440160" cy="25134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9" name="直接连接符 16"/>
            <p:cNvSpPr>
              <a:spLocks noChangeShapeType="1"/>
            </p:cNvSpPr>
            <p:nvPr/>
          </p:nvSpPr>
          <p:spPr bwMode="auto">
            <a:xfrm flipH="1">
              <a:off x="360040" y="1180311"/>
              <a:ext cx="1440160" cy="251349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直接连接符 17"/>
            <p:cNvSpPr>
              <a:spLocks noChangeShapeType="1"/>
            </p:cNvSpPr>
            <p:nvPr/>
          </p:nvSpPr>
          <p:spPr bwMode="auto">
            <a:xfrm flipH="1">
              <a:off x="1224136" y="0"/>
              <a:ext cx="1440160" cy="251349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78" name="直接连接符 18"/>
          <p:cNvSpPr>
            <a:spLocks noChangeShapeType="1"/>
          </p:cNvSpPr>
          <p:nvPr/>
        </p:nvSpPr>
        <p:spPr bwMode="auto">
          <a:xfrm>
            <a:off x="6948488" y="2352675"/>
            <a:ext cx="2195512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9" name="TextBox 19"/>
          <p:cNvSpPr>
            <a:spLocks noChangeArrowheads="1"/>
          </p:cNvSpPr>
          <p:nvPr/>
        </p:nvSpPr>
        <p:spPr bwMode="auto">
          <a:xfrm>
            <a:off x="1220788" y="2636838"/>
            <a:ext cx="410368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姓名：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求职报告     </a:t>
            </a:r>
            <a:r>
              <a: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姓别：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女      </a:t>
            </a:r>
            <a:r>
              <a: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年龄：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27</a:t>
            </a:r>
            <a:endParaRPr lang="zh-CN" altLang="en-US" sz="16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身高：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172cm       </a:t>
            </a:r>
            <a:r>
              <a: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体重：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45kg</a:t>
            </a:r>
            <a:endParaRPr lang="zh-CN" altLang="en-US" sz="16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民族：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汉     </a:t>
            </a:r>
            <a:r>
              <a: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籍贯：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江西      </a:t>
            </a:r>
            <a:r>
              <a: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婚姻：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未婚</a:t>
            </a:r>
            <a:endParaRPr lang="en-US" sz="16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6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地址：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求职报告</a:t>
            </a:r>
            <a:endParaRPr lang="en-US" altLang="zh-CN" sz="16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6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80" name="椭圆 20"/>
          <p:cNvSpPr>
            <a:spLocks noChangeArrowheads="1"/>
          </p:cNvSpPr>
          <p:nvPr/>
        </p:nvSpPr>
        <p:spPr bwMode="auto">
          <a:xfrm>
            <a:off x="1016000" y="2212975"/>
            <a:ext cx="288925" cy="2921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en-US" altLang="zh-CN">
              <a:solidFill>
                <a:schemeClr val="folHlink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381" name="椭圆 21"/>
          <p:cNvSpPr>
            <a:spLocks noChangeArrowheads="1"/>
          </p:cNvSpPr>
          <p:nvPr/>
        </p:nvSpPr>
        <p:spPr bwMode="auto">
          <a:xfrm>
            <a:off x="1087438" y="2286000"/>
            <a:ext cx="146050" cy="1460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140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>
            <a:off x="1162050" y="-92075"/>
            <a:ext cx="0" cy="2301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1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1" dur="10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41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1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ldLvl="0" autoUpdateAnimBg="0"/>
      <p:bldP spid="15363" grpId="0" bldLvl="0" animBg="1" autoUpdateAnimBg="0"/>
      <p:bldP spid="15364" grpId="0" bldLvl="0" animBg="1" autoUpdateAnimBg="0"/>
      <p:bldP spid="15365" grpId="0" bldLvl="0" animBg="1" autoUpdateAnimBg="0"/>
      <p:bldP spid="15366" grpId="0" bldLvl="0" animBg="1" autoUpdateAnimBg="0"/>
      <p:bldP spid="15367" grpId="0" bldLvl="0" autoUpdateAnimBg="0"/>
      <p:bldP spid="15368" grpId="0" bldLvl="0" autoUpdateAnimBg="0"/>
      <p:bldP spid="15369" grpId="0" bldLvl="0" autoUpdateAnimBg="0"/>
      <p:bldP spid="15370" grpId="0" animBg="1"/>
      <p:bldP spid="15378" grpId="0" animBg="1"/>
      <p:bldP spid="15379" grpId="0" bldLvl="0" autoUpdateAnimBg="0"/>
      <p:bldP spid="15380" grpId="0" bldLvl="0" animBg="1" autoUpdateAnimBg="0"/>
      <p:bldP spid="15381" grpId="0" bldLvl="0" animBg="1" autoUpdateAnimBg="0"/>
      <p:bldP spid="15382" grpId="0" animBg="1"/>
      <p:bldP spid="1538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3"/>
          <p:cNvSpPr>
            <a:spLocks noChangeArrowheads="1"/>
          </p:cNvSpPr>
          <p:nvPr/>
        </p:nvSpPr>
        <p:spPr bwMode="auto">
          <a:xfrm>
            <a:off x="4389438" y="714375"/>
            <a:ext cx="1500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我的求职</a:t>
            </a:r>
            <a:endParaRPr lang="zh-CN" altLang="en-US" sz="2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387" name="矩形 4"/>
          <p:cNvSpPr>
            <a:spLocks noChangeArrowheads="1"/>
          </p:cNvSpPr>
          <p:nvPr/>
        </p:nvSpPr>
        <p:spPr bwMode="auto">
          <a:xfrm>
            <a:off x="3995738" y="793750"/>
            <a:ext cx="77787" cy="279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8" name="矩形 5"/>
          <p:cNvSpPr>
            <a:spLocks noChangeArrowheads="1"/>
          </p:cNvSpPr>
          <p:nvPr/>
        </p:nvSpPr>
        <p:spPr bwMode="auto">
          <a:xfrm>
            <a:off x="4102100" y="793750"/>
            <a:ext cx="76200" cy="279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9" name="矩形 6"/>
          <p:cNvSpPr>
            <a:spLocks noChangeArrowheads="1"/>
          </p:cNvSpPr>
          <p:nvPr/>
        </p:nvSpPr>
        <p:spPr bwMode="auto">
          <a:xfrm>
            <a:off x="4206875" y="793750"/>
            <a:ext cx="77788" cy="279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0" name="矩形 7"/>
          <p:cNvSpPr>
            <a:spLocks noChangeArrowheads="1"/>
          </p:cNvSpPr>
          <p:nvPr/>
        </p:nvSpPr>
        <p:spPr bwMode="auto">
          <a:xfrm>
            <a:off x="4311650" y="793750"/>
            <a:ext cx="77788" cy="279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1" name="TextBox 8"/>
          <p:cNvSpPr>
            <a:spLocks noChangeArrowheads="1"/>
          </p:cNvSpPr>
          <p:nvPr/>
        </p:nvSpPr>
        <p:spPr bwMode="auto">
          <a:xfrm>
            <a:off x="4764088" y="985838"/>
            <a:ext cx="10318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意</a:t>
            </a:r>
            <a:endParaRPr lang="zh-CN" altLang="en-US" sz="6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392" name="TextBox 9"/>
          <p:cNvSpPr>
            <a:spLocks noChangeArrowheads="1"/>
          </p:cNvSpPr>
          <p:nvPr/>
        </p:nvSpPr>
        <p:spPr bwMode="auto">
          <a:xfrm>
            <a:off x="5772150" y="336550"/>
            <a:ext cx="971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8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</a:t>
            </a:r>
            <a:endParaRPr lang="zh-CN" altLang="en-US" sz="8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393" name="TextBox 10"/>
          <p:cNvSpPr>
            <a:spLocks noChangeArrowheads="1"/>
          </p:cNvSpPr>
          <p:nvPr/>
        </p:nvSpPr>
        <p:spPr bwMode="auto">
          <a:xfrm>
            <a:off x="5595938" y="1495425"/>
            <a:ext cx="2865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accent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Job search intention</a:t>
            </a:r>
            <a:endParaRPr lang="en-US" altLang="zh-CN" sz="2400">
              <a:solidFill>
                <a:schemeClr val="accent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394" name="直接连接符 11"/>
          <p:cNvSpPr>
            <a:spLocks noChangeShapeType="1"/>
          </p:cNvSpPr>
          <p:nvPr/>
        </p:nvSpPr>
        <p:spPr bwMode="auto">
          <a:xfrm>
            <a:off x="1316038" y="2352675"/>
            <a:ext cx="8890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2"/>
          <p:cNvGrpSpPr/>
          <p:nvPr/>
        </p:nvGrpSpPr>
        <p:grpSpPr bwMode="auto">
          <a:xfrm flipV="1">
            <a:off x="1485900" y="625475"/>
            <a:ext cx="2663825" cy="4000500"/>
            <a:chOff x="0" y="0"/>
            <a:chExt cx="2664296" cy="4001080"/>
          </a:xfrm>
        </p:grpSpPr>
        <p:sp>
          <p:nvSpPr>
            <p:cNvPr id="13329" name="直接连接符 13"/>
            <p:cNvSpPr>
              <a:spLocks noChangeShapeType="1"/>
            </p:cNvSpPr>
            <p:nvPr/>
          </p:nvSpPr>
          <p:spPr bwMode="auto">
            <a:xfrm flipH="1">
              <a:off x="0" y="1025917"/>
              <a:ext cx="1440160" cy="251349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直接连接符 14"/>
            <p:cNvSpPr>
              <a:spLocks noChangeShapeType="1"/>
            </p:cNvSpPr>
            <p:nvPr/>
          </p:nvSpPr>
          <p:spPr bwMode="auto">
            <a:xfrm flipH="1">
              <a:off x="504056" y="323989"/>
              <a:ext cx="1440160" cy="25134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1" name="直接连接符 15"/>
            <p:cNvSpPr>
              <a:spLocks noChangeShapeType="1"/>
            </p:cNvSpPr>
            <p:nvPr/>
          </p:nvSpPr>
          <p:spPr bwMode="auto">
            <a:xfrm flipH="1">
              <a:off x="0" y="1487582"/>
              <a:ext cx="1440160" cy="251349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2" name="直接连接符 16"/>
            <p:cNvSpPr>
              <a:spLocks noChangeShapeType="1"/>
            </p:cNvSpPr>
            <p:nvPr/>
          </p:nvSpPr>
          <p:spPr bwMode="auto">
            <a:xfrm flipH="1">
              <a:off x="504056" y="705703"/>
              <a:ext cx="1440160" cy="25134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3" name="直接连接符 17"/>
            <p:cNvSpPr>
              <a:spLocks noChangeShapeType="1"/>
            </p:cNvSpPr>
            <p:nvPr/>
          </p:nvSpPr>
          <p:spPr bwMode="auto">
            <a:xfrm flipH="1">
              <a:off x="360040" y="1180311"/>
              <a:ext cx="1440160" cy="251349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直接连接符 18"/>
            <p:cNvSpPr>
              <a:spLocks noChangeShapeType="1"/>
            </p:cNvSpPr>
            <p:nvPr/>
          </p:nvSpPr>
          <p:spPr bwMode="auto">
            <a:xfrm flipH="1">
              <a:off x="1224136" y="0"/>
              <a:ext cx="1440160" cy="251349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02" name="直接连接符 19"/>
          <p:cNvSpPr>
            <a:spLocks noChangeShapeType="1"/>
          </p:cNvSpPr>
          <p:nvPr/>
        </p:nvSpPr>
        <p:spPr bwMode="auto">
          <a:xfrm>
            <a:off x="2843213" y="2352675"/>
            <a:ext cx="6300787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3" name="椭圆 20"/>
          <p:cNvSpPr>
            <a:spLocks noChangeArrowheads="1"/>
          </p:cNvSpPr>
          <p:nvPr/>
        </p:nvSpPr>
        <p:spPr bwMode="auto">
          <a:xfrm>
            <a:off x="1016000" y="2212975"/>
            <a:ext cx="288925" cy="2921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404" name="椭圆 21"/>
          <p:cNvSpPr>
            <a:spLocks noChangeArrowheads="1"/>
          </p:cNvSpPr>
          <p:nvPr/>
        </p:nvSpPr>
        <p:spPr bwMode="auto">
          <a:xfrm>
            <a:off x="1087438" y="2286000"/>
            <a:ext cx="146050" cy="1460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405" name="直接连接符 24"/>
          <p:cNvSpPr>
            <a:spLocks noChangeShapeType="1"/>
          </p:cNvSpPr>
          <p:nvPr/>
        </p:nvSpPr>
        <p:spPr bwMode="auto">
          <a:xfrm>
            <a:off x="-19050" y="2352675"/>
            <a:ext cx="1022350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6" name="TextBox 27"/>
          <p:cNvSpPr>
            <a:spLocks noChangeArrowheads="1"/>
          </p:cNvSpPr>
          <p:nvPr/>
        </p:nvSpPr>
        <p:spPr bwMode="auto">
          <a:xfrm>
            <a:off x="4389438" y="2636838"/>
            <a:ext cx="410368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应聘职位：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平面设计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淘宝美工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网页设计</a:t>
            </a:r>
            <a:endParaRPr lang="en-US" sz="16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工作年限：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         </a:t>
            </a:r>
            <a:r>
              <a: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职称：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设计总监</a:t>
            </a:r>
            <a:endParaRPr lang="en-US" sz="16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求职类型：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全职       </a:t>
            </a:r>
            <a:r>
              <a: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到职日期：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两星期</a:t>
            </a:r>
            <a:endParaRPr lang="en-US" sz="16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月薪要求：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8000-12000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</a:t>
            </a:r>
            <a:endParaRPr lang="en-US" sz="16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6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希望工作地：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江西省赣州市</a:t>
            </a:r>
            <a:endParaRPr lang="zh-CN" altLang="en-US" sz="16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3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2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7" dur="10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42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2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utoUpdateAnimBg="0"/>
      <p:bldP spid="16387" grpId="0" bldLvl="0" animBg="1" autoUpdateAnimBg="0"/>
      <p:bldP spid="16388" grpId="0" bldLvl="0" animBg="1" autoUpdateAnimBg="0"/>
      <p:bldP spid="16389" grpId="0" bldLvl="0" animBg="1" autoUpdateAnimBg="0"/>
      <p:bldP spid="16390" grpId="0" bldLvl="0" animBg="1" autoUpdateAnimBg="0"/>
      <p:bldP spid="16391" grpId="0" bldLvl="0" autoUpdateAnimBg="0"/>
      <p:bldP spid="16392" grpId="0" bldLvl="0" autoUpdateAnimBg="0"/>
      <p:bldP spid="16393" grpId="0" bldLvl="0" autoUpdateAnimBg="0"/>
      <p:bldP spid="16394" grpId="0" animBg="1"/>
      <p:bldP spid="16402" grpId="0" animBg="1"/>
      <p:bldP spid="16403" grpId="0" bldLvl="0" animBg="1" autoUpdateAnimBg="0"/>
      <p:bldP spid="16404" grpId="0" bldLvl="0" animBg="1" autoUpdateAnimBg="0"/>
      <p:bldP spid="16405" grpId="0" animBg="1"/>
      <p:bldP spid="16406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9"/>
          <p:cNvSpPr>
            <a:spLocks noChangeArrowheads="1"/>
          </p:cNvSpPr>
          <p:nvPr/>
        </p:nvSpPr>
        <p:spPr bwMode="auto">
          <a:xfrm>
            <a:off x="3976688" y="3767138"/>
            <a:ext cx="1500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我的经历</a:t>
            </a:r>
            <a:endParaRPr lang="zh-CN" altLang="en-US" sz="2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1" name="矩形 20"/>
          <p:cNvSpPr>
            <a:spLocks noChangeArrowheads="1"/>
          </p:cNvSpPr>
          <p:nvPr/>
        </p:nvSpPr>
        <p:spPr bwMode="auto">
          <a:xfrm>
            <a:off x="3582988" y="3846513"/>
            <a:ext cx="77787" cy="2778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2" name="矩形 21"/>
          <p:cNvSpPr>
            <a:spLocks noChangeArrowheads="1"/>
          </p:cNvSpPr>
          <p:nvPr/>
        </p:nvSpPr>
        <p:spPr bwMode="auto">
          <a:xfrm>
            <a:off x="3689350" y="3846513"/>
            <a:ext cx="76200" cy="2778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3" name="矩形 22"/>
          <p:cNvSpPr>
            <a:spLocks noChangeArrowheads="1"/>
          </p:cNvSpPr>
          <p:nvPr/>
        </p:nvSpPr>
        <p:spPr bwMode="auto">
          <a:xfrm>
            <a:off x="3794125" y="3846513"/>
            <a:ext cx="77788" cy="2778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4" name="矩形 23"/>
          <p:cNvSpPr>
            <a:spLocks noChangeArrowheads="1"/>
          </p:cNvSpPr>
          <p:nvPr/>
        </p:nvSpPr>
        <p:spPr bwMode="auto">
          <a:xfrm>
            <a:off x="3898900" y="3846513"/>
            <a:ext cx="77788" cy="27781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5" name="TextBox 24"/>
          <p:cNvSpPr>
            <a:spLocks noChangeArrowheads="1"/>
          </p:cNvSpPr>
          <p:nvPr/>
        </p:nvSpPr>
        <p:spPr bwMode="auto">
          <a:xfrm>
            <a:off x="4351338" y="4038600"/>
            <a:ext cx="10318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教</a:t>
            </a:r>
            <a:endParaRPr lang="zh-CN" altLang="en-US" sz="6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6" name="TextBox 25"/>
          <p:cNvSpPr>
            <a:spLocks noChangeArrowheads="1"/>
          </p:cNvSpPr>
          <p:nvPr/>
        </p:nvSpPr>
        <p:spPr bwMode="auto">
          <a:xfrm>
            <a:off x="5359400" y="3390900"/>
            <a:ext cx="97155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8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育</a:t>
            </a:r>
            <a:endParaRPr lang="zh-CN" altLang="en-US" sz="8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7" name="TextBox 26"/>
          <p:cNvSpPr>
            <a:spLocks noChangeArrowheads="1"/>
          </p:cNvSpPr>
          <p:nvPr/>
        </p:nvSpPr>
        <p:spPr bwMode="auto">
          <a:xfrm>
            <a:off x="5183188" y="4549775"/>
            <a:ext cx="35845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accent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Education experience</a:t>
            </a:r>
            <a:endParaRPr lang="en-US" altLang="zh-CN" sz="2400">
              <a:solidFill>
                <a:schemeClr val="accent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418" name="椭圆 27"/>
          <p:cNvSpPr>
            <a:spLocks noChangeArrowheads="1"/>
          </p:cNvSpPr>
          <p:nvPr/>
        </p:nvSpPr>
        <p:spPr bwMode="auto">
          <a:xfrm>
            <a:off x="1685925" y="1489075"/>
            <a:ext cx="9290050" cy="9288463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 useBgFill="1">
        <p:nvSpPr>
          <p:cNvPr id="17419" name="椭圆 36"/>
          <p:cNvSpPr>
            <a:spLocks noChangeArrowheads="1"/>
          </p:cNvSpPr>
          <p:nvPr/>
        </p:nvSpPr>
        <p:spPr bwMode="auto">
          <a:xfrm>
            <a:off x="1547813" y="3970338"/>
            <a:ext cx="1041400" cy="1039812"/>
          </a:xfrm>
          <a:prstGeom prst="ellipse">
            <a:avLst/>
          </a:prstGeom>
          <a:ln w="19050">
            <a:solidFill>
              <a:schemeClr val="bg1"/>
            </a:solidFill>
            <a:prstDash val="dash"/>
            <a:round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小学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20" name="TextBox 37"/>
          <p:cNvSpPr>
            <a:spLocks noChangeArrowheads="1"/>
          </p:cNvSpPr>
          <p:nvPr/>
        </p:nvSpPr>
        <p:spPr bwMode="auto">
          <a:xfrm>
            <a:off x="539750" y="3568700"/>
            <a:ext cx="1800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求职报告小学</a:t>
            </a:r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2008-2013</a:t>
            </a:r>
            <a:endParaRPr lang="en-US" altLang="zh-CN" sz="1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 useBgFill="1">
        <p:nvSpPr>
          <p:cNvPr id="17421" name="椭圆 39"/>
          <p:cNvSpPr>
            <a:spLocks noChangeArrowheads="1"/>
          </p:cNvSpPr>
          <p:nvPr/>
        </p:nvSpPr>
        <p:spPr bwMode="auto">
          <a:xfrm>
            <a:off x="2593975" y="2173288"/>
            <a:ext cx="1200150" cy="1200150"/>
          </a:xfrm>
          <a:prstGeom prst="ellipse">
            <a:avLst/>
          </a:prstGeom>
          <a:ln w="19050">
            <a:solidFill>
              <a:schemeClr val="bg1"/>
            </a:solidFill>
            <a:prstDash val="dash"/>
            <a:round/>
          </a:ln>
        </p:spPr>
        <p:txBody>
          <a:bodyPr lIns="90170" tIns="46990" rIns="90170" bIns="46990"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初中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22" name="TextBox 40"/>
          <p:cNvSpPr>
            <a:spLocks noChangeArrowheads="1"/>
          </p:cNvSpPr>
          <p:nvPr/>
        </p:nvSpPr>
        <p:spPr bwMode="auto">
          <a:xfrm>
            <a:off x="1447800" y="1841500"/>
            <a:ext cx="1800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求职报告中学</a:t>
            </a:r>
            <a:r>
              <a:rPr lang="en-US" altLang="zh-CN" sz="1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2008-2013</a:t>
            </a:r>
            <a:endParaRPr lang="en-US" altLang="zh-CN" sz="1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 useBgFill="1">
        <p:nvSpPr>
          <p:cNvPr id="17423" name="椭圆 41"/>
          <p:cNvSpPr>
            <a:spLocks noChangeArrowheads="1"/>
          </p:cNvSpPr>
          <p:nvPr/>
        </p:nvSpPr>
        <p:spPr bwMode="auto">
          <a:xfrm>
            <a:off x="4549775" y="1012825"/>
            <a:ext cx="1323975" cy="1323975"/>
          </a:xfrm>
          <a:prstGeom prst="ellipse">
            <a:avLst/>
          </a:prstGeom>
          <a:ln w="19050">
            <a:solidFill>
              <a:schemeClr val="bg1"/>
            </a:solidFill>
            <a:prstDash val="dash"/>
            <a:round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高中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24" name="TextBox 42"/>
          <p:cNvSpPr>
            <a:spLocks noChangeArrowheads="1"/>
          </p:cNvSpPr>
          <p:nvPr/>
        </p:nvSpPr>
        <p:spPr bwMode="auto">
          <a:xfrm>
            <a:off x="3419475" y="760413"/>
            <a:ext cx="18002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求职报告中学</a:t>
            </a:r>
            <a:r>
              <a:rPr lang="en-US" altLang="zh-CN" sz="1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2008-2013</a:t>
            </a:r>
            <a:endParaRPr lang="en-US" altLang="zh-CN" sz="1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 useBgFill="1">
        <p:nvSpPr>
          <p:cNvPr id="17425" name="椭圆 43"/>
          <p:cNvSpPr>
            <a:spLocks noChangeArrowheads="1"/>
          </p:cNvSpPr>
          <p:nvPr/>
        </p:nvSpPr>
        <p:spPr bwMode="auto">
          <a:xfrm>
            <a:off x="6931025" y="938213"/>
            <a:ext cx="1501775" cy="1501775"/>
          </a:xfrm>
          <a:prstGeom prst="ellipse">
            <a:avLst/>
          </a:prstGeom>
          <a:ln w="19050">
            <a:solidFill>
              <a:schemeClr val="bg1"/>
            </a:solidFill>
            <a:prstDash val="dash"/>
            <a:round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大学</a:t>
            </a:r>
            <a:endParaRPr lang="zh-CN" altLang="en-US"/>
          </a:p>
        </p:txBody>
      </p:sp>
      <p:sp>
        <p:nvSpPr>
          <p:cNvPr id="17426" name="TextBox 44"/>
          <p:cNvSpPr>
            <a:spLocks noChangeArrowheads="1"/>
          </p:cNvSpPr>
          <p:nvPr/>
        </p:nvSpPr>
        <p:spPr bwMode="auto">
          <a:xfrm>
            <a:off x="5954713" y="428625"/>
            <a:ext cx="221773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求职报告科技大学</a:t>
            </a:r>
            <a:r>
              <a:rPr lang="en-US" altLang="zh-CN" sz="1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2008-2013</a:t>
            </a:r>
            <a:endParaRPr lang="zh-CN" altLang="en-US" sz="1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学历：本科</a:t>
            </a:r>
            <a:endParaRPr lang="zh-CN" altLang="en-US" sz="1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1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1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10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3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7" dur="10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5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9" dur="10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7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10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ldLvl="0" autoUpdateAnimBg="0"/>
      <p:bldP spid="17411" grpId="0" bldLvl="0" animBg="1" autoUpdateAnimBg="0"/>
      <p:bldP spid="17412" grpId="0" bldLvl="0" animBg="1" autoUpdateAnimBg="0"/>
      <p:bldP spid="17413" grpId="0" bldLvl="0" animBg="1" autoUpdateAnimBg="0"/>
      <p:bldP spid="17414" grpId="0" bldLvl="0" animBg="1" autoUpdateAnimBg="0"/>
      <p:bldP spid="17415" grpId="0" bldLvl="0" autoUpdateAnimBg="0"/>
      <p:bldP spid="17416" grpId="0" bldLvl="0" autoUpdateAnimBg="0"/>
      <p:bldP spid="17417" grpId="0" bldLvl="0" autoUpdateAnimBg="0"/>
      <p:bldP spid="17418" grpId="0" bldLvl="0" animBg="1" autoUpdateAnimBg="0"/>
      <p:bldP spid="17419" grpId="0" bldLvl="0" animBg="1" autoUpdateAnimBg="0"/>
      <p:bldP spid="17420" grpId="0" bldLvl="0" autoUpdateAnimBg="0"/>
      <p:bldP spid="17421" grpId="0" bldLvl="0" animBg="1" autoUpdateAnimBg="0"/>
      <p:bldP spid="17422" grpId="0" bldLvl="0" autoUpdateAnimBg="0"/>
      <p:bldP spid="17423" grpId="0" bldLvl="0" animBg="1" autoUpdateAnimBg="0"/>
      <p:bldP spid="17424" grpId="0" bldLvl="0" autoUpdateAnimBg="0"/>
      <p:bldP spid="17425" grpId="0" bldLvl="0" animBg="1" autoUpdateAnimBg="0"/>
      <p:bldP spid="17426" grpId="0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"/>
          <p:cNvSpPr>
            <a:spLocks noChangeArrowheads="1"/>
          </p:cNvSpPr>
          <p:nvPr/>
        </p:nvSpPr>
        <p:spPr bwMode="auto">
          <a:xfrm>
            <a:off x="1220788" y="714375"/>
            <a:ext cx="1500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我的经历</a:t>
            </a:r>
            <a:endParaRPr lang="zh-CN" altLang="en-US" sz="2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5" name="矩形 4"/>
          <p:cNvSpPr>
            <a:spLocks noChangeArrowheads="1"/>
          </p:cNvSpPr>
          <p:nvPr/>
        </p:nvSpPr>
        <p:spPr bwMode="auto">
          <a:xfrm>
            <a:off x="827088" y="793750"/>
            <a:ext cx="77787" cy="279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6" name="矩形 5"/>
          <p:cNvSpPr>
            <a:spLocks noChangeArrowheads="1"/>
          </p:cNvSpPr>
          <p:nvPr/>
        </p:nvSpPr>
        <p:spPr bwMode="auto">
          <a:xfrm>
            <a:off x="933450" y="793750"/>
            <a:ext cx="76200" cy="279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7" name="矩形 6"/>
          <p:cNvSpPr>
            <a:spLocks noChangeArrowheads="1"/>
          </p:cNvSpPr>
          <p:nvPr/>
        </p:nvSpPr>
        <p:spPr bwMode="auto">
          <a:xfrm>
            <a:off x="1038225" y="793750"/>
            <a:ext cx="77788" cy="279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8" name="矩形 7"/>
          <p:cNvSpPr>
            <a:spLocks noChangeArrowheads="1"/>
          </p:cNvSpPr>
          <p:nvPr/>
        </p:nvSpPr>
        <p:spPr bwMode="auto">
          <a:xfrm>
            <a:off x="1143000" y="793750"/>
            <a:ext cx="77788" cy="279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9" name="TextBox 8"/>
          <p:cNvSpPr>
            <a:spLocks noChangeArrowheads="1"/>
          </p:cNvSpPr>
          <p:nvPr/>
        </p:nvSpPr>
        <p:spPr bwMode="auto">
          <a:xfrm>
            <a:off x="1595438" y="985838"/>
            <a:ext cx="10318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</a:t>
            </a:r>
            <a:endParaRPr lang="zh-CN" altLang="en-US" sz="6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40" name="TextBox 9"/>
          <p:cNvSpPr>
            <a:spLocks noChangeArrowheads="1"/>
          </p:cNvSpPr>
          <p:nvPr/>
        </p:nvSpPr>
        <p:spPr bwMode="auto">
          <a:xfrm>
            <a:off x="2603500" y="336550"/>
            <a:ext cx="971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8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</a:t>
            </a:r>
            <a:endParaRPr lang="zh-CN" altLang="en-US" sz="8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41" name="TextBox 10"/>
          <p:cNvSpPr>
            <a:spLocks noChangeArrowheads="1"/>
          </p:cNvSpPr>
          <p:nvPr/>
        </p:nvSpPr>
        <p:spPr bwMode="auto">
          <a:xfrm>
            <a:off x="2427288" y="1495425"/>
            <a:ext cx="3584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accent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Work experience</a:t>
            </a:r>
            <a:endParaRPr lang="en-US" altLang="zh-CN" sz="2400">
              <a:solidFill>
                <a:schemeClr val="accent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442" name="椭圆 11"/>
          <p:cNvSpPr>
            <a:spLocks noChangeArrowheads="1"/>
          </p:cNvSpPr>
          <p:nvPr/>
        </p:nvSpPr>
        <p:spPr bwMode="auto">
          <a:xfrm>
            <a:off x="-1036638" y="-4406900"/>
            <a:ext cx="9280526" cy="928052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 useBgFill="1">
        <p:nvSpPr>
          <p:cNvPr id="18443" name="椭圆 12"/>
          <p:cNvSpPr>
            <a:spLocks noChangeArrowheads="1"/>
          </p:cNvSpPr>
          <p:nvPr/>
        </p:nvSpPr>
        <p:spPr bwMode="auto">
          <a:xfrm>
            <a:off x="3060700" y="4232275"/>
            <a:ext cx="1223963" cy="1225550"/>
          </a:xfrm>
          <a:prstGeom prst="ellipse">
            <a:avLst/>
          </a:prstGeom>
          <a:ln w="19050">
            <a:solidFill>
              <a:schemeClr val="tx1"/>
            </a:solidFill>
            <a:prstDash val="dash"/>
            <a:round/>
          </a:ln>
        </p:spPr>
        <p:txBody>
          <a:bodyPr lIns="90170" tIns="46990" rIns="90170" bIns="46990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4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 useBgFill="1">
        <p:nvSpPr>
          <p:cNvPr id="18444" name="椭圆 13"/>
          <p:cNvSpPr>
            <a:spLocks noChangeArrowheads="1"/>
          </p:cNvSpPr>
          <p:nvPr/>
        </p:nvSpPr>
        <p:spPr bwMode="auto">
          <a:xfrm>
            <a:off x="977900" y="3803650"/>
            <a:ext cx="857250" cy="857250"/>
          </a:xfrm>
          <a:prstGeom prst="ellipse">
            <a:avLst/>
          </a:prstGeom>
          <a:ln w="19050">
            <a:solidFill>
              <a:schemeClr val="tx1"/>
            </a:solidFill>
            <a:prstDash val="dash"/>
            <a:round/>
          </a:ln>
        </p:spPr>
        <p:txBody>
          <a:bodyPr lIns="90170" tIns="46990" rIns="90170" bIns="46990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 useBgFill="1">
        <p:nvSpPr>
          <p:cNvPr id="18445" name="椭圆 14"/>
          <p:cNvSpPr>
            <a:spLocks noChangeArrowheads="1"/>
          </p:cNvSpPr>
          <p:nvPr/>
        </p:nvSpPr>
        <p:spPr bwMode="auto">
          <a:xfrm>
            <a:off x="5795963" y="3649663"/>
            <a:ext cx="858837" cy="857250"/>
          </a:xfrm>
          <a:prstGeom prst="ellipse">
            <a:avLst/>
          </a:prstGeom>
          <a:ln w="19050">
            <a:solidFill>
              <a:schemeClr val="tx1"/>
            </a:solidFill>
            <a:prstDash val="dash"/>
            <a:round/>
          </a:ln>
        </p:spPr>
        <p:txBody>
          <a:bodyPr lIns="90170" tIns="46990" rIns="90170" bIns="46990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 useBgFill="1">
        <p:nvSpPr>
          <p:cNvPr id="18446" name="椭圆 15"/>
          <p:cNvSpPr>
            <a:spLocks noChangeArrowheads="1"/>
          </p:cNvSpPr>
          <p:nvPr/>
        </p:nvSpPr>
        <p:spPr bwMode="auto">
          <a:xfrm>
            <a:off x="7302500" y="908050"/>
            <a:ext cx="1446213" cy="1446213"/>
          </a:xfrm>
          <a:prstGeom prst="ellipse">
            <a:avLst/>
          </a:prstGeom>
          <a:ln w="19050">
            <a:solidFill>
              <a:schemeClr val="tx1"/>
            </a:solidFill>
            <a:prstDash val="dash"/>
            <a:round/>
          </a:ln>
        </p:spPr>
        <p:txBody>
          <a:bodyPr lIns="90170" tIns="46990" rIns="90170" bIns="46990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47" name="TextBox 16"/>
          <p:cNvSpPr>
            <a:spLocks noChangeArrowheads="1"/>
          </p:cNvSpPr>
          <p:nvPr/>
        </p:nvSpPr>
        <p:spPr bwMode="auto">
          <a:xfrm>
            <a:off x="2700338" y="3505200"/>
            <a:ext cx="3311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求职报告科技集团</a:t>
            </a:r>
            <a:endParaRPr lang="zh-CN" altLang="en-US" sz="1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20.12.10-2.15.10</a:t>
            </a:r>
            <a:endParaRPr lang="zh-CN" altLang="en-US" sz="12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职位：设计总监    </a:t>
            </a:r>
            <a:r>
              <a:rPr lang="en-US" sz="12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2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在职：</a:t>
            </a:r>
            <a:r>
              <a:rPr lang="en-US" altLang="zh-CN" sz="12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24</a:t>
            </a:r>
            <a:r>
              <a:rPr lang="zh-CN" altLang="en-US" sz="12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个月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8448" name="TextBox 17"/>
          <p:cNvSpPr>
            <a:spLocks noChangeArrowheads="1"/>
          </p:cNvSpPr>
          <p:nvPr/>
        </p:nvSpPr>
        <p:spPr bwMode="auto">
          <a:xfrm>
            <a:off x="4572000" y="2695575"/>
            <a:ext cx="23764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求职报告集团</a:t>
            </a:r>
            <a:endParaRPr lang="zh-CN" altLang="en-US" sz="14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20.12.10-2.15.10</a:t>
            </a:r>
            <a:endParaRPr lang="zh-CN" altLang="en-US" sz="1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职位：部长  在职：</a:t>
            </a:r>
            <a:r>
              <a:rPr lang="en-US" altLang="zh-CN" sz="1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</a:t>
            </a:r>
            <a:r>
              <a:rPr lang="zh-CN" altLang="en-US" sz="1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个月</a:t>
            </a:r>
            <a:endParaRPr lang="zh-CN" altLang="en-US" sz="1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49" name="TextBox 18"/>
          <p:cNvSpPr>
            <a:spLocks noChangeArrowheads="1"/>
          </p:cNvSpPr>
          <p:nvPr/>
        </p:nvSpPr>
        <p:spPr bwMode="auto">
          <a:xfrm>
            <a:off x="539750" y="2786063"/>
            <a:ext cx="28082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求职报告科技集团</a:t>
            </a:r>
            <a:endParaRPr lang="zh-CN" altLang="en-US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20.12.10-2.15.10</a:t>
            </a:r>
            <a:endParaRPr lang="zh-CN" altLang="en-US" sz="12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职位：设计总监    </a:t>
            </a:r>
            <a:r>
              <a:rPr lang="en-US" sz="12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2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在职：</a:t>
            </a:r>
            <a:r>
              <a:rPr lang="en-US" altLang="zh-CN" sz="12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24</a:t>
            </a:r>
            <a:r>
              <a:rPr lang="zh-CN" altLang="en-US" sz="12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个月</a:t>
            </a:r>
            <a:endParaRPr lang="zh-CN" altLang="en-US" sz="12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50" name="TextBox 19"/>
          <p:cNvSpPr>
            <a:spLocks noChangeArrowheads="1"/>
          </p:cNvSpPr>
          <p:nvPr/>
        </p:nvSpPr>
        <p:spPr bwMode="auto">
          <a:xfrm>
            <a:off x="4572000" y="1285875"/>
            <a:ext cx="26638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求职报告科技集团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20.12.10-2.15.10</a:t>
            </a:r>
            <a:endParaRPr lang="zh-CN" altLang="en-US" sz="1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职位：总监    在职：</a:t>
            </a:r>
            <a:r>
              <a:rPr lang="en-US" altLang="zh-CN" sz="1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30</a:t>
            </a:r>
            <a:r>
              <a:rPr lang="zh-CN" altLang="en-US" sz="1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个月</a:t>
            </a:r>
            <a:endParaRPr lang="zh-CN" altLang="en-US" sz="1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1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1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1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10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3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7" dur="10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5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9" dur="10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10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ldLvl="0" autoUpdateAnimBg="0"/>
      <p:bldP spid="18435" grpId="0" bldLvl="0" animBg="1" autoUpdateAnimBg="0"/>
      <p:bldP spid="18436" grpId="0" bldLvl="0" animBg="1" autoUpdateAnimBg="0"/>
      <p:bldP spid="18437" grpId="0" bldLvl="0" animBg="1" autoUpdateAnimBg="0"/>
      <p:bldP spid="18438" grpId="0" bldLvl="0" animBg="1" autoUpdateAnimBg="0"/>
      <p:bldP spid="18439" grpId="0" bldLvl="0" autoUpdateAnimBg="0"/>
      <p:bldP spid="18440" grpId="0" bldLvl="0" autoUpdateAnimBg="0"/>
      <p:bldP spid="18441" grpId="0" bldLvl="0" autoUpdateAnimBg="0"/>
      <p:bldP spid="18442" grpId="0" bldLvl="0" animBg="1" autoUpdateAnimBg="0"/>
      <p:bldP spid="18443" grpId="0" bldLvl="0" animBg="1" autoUpdateAnimBg="0"/>
      <p:bldP spid="18444" grpId="0" bldLvl="0" animBg="1" autoUpdateAnimBg="0"/>
      <p:bldP spid="18445" grpId="0" bldLvl="0" animBg="1" autoUpdateAnimBg="0"/>
      <p:bldP spid="18446" grpId="0" bldLvl="0" animBg="1" autoUpdateAnimBg="0"/>
      <p:bldP spid="18447" grpId="0" bldLvl="0" autoUpdateAnimBg="0"/>
      <p:bldP spid="18448" grpId="0" bldLvl="0" autoUpdateAnimBg="0"/>
      <p:bldP spid="18449" grpId="0" bldLvl="0" autoUpdateAnimBg="0"/>
      <p:bldP spid="18450" grpId="0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21"/>
          <p:cNvSpPr>
            <a:spLocks noChangeArrowheads="1"/>
          </p:cNvSpPr>
          <p:nvPr/>
        </p:nvSpPr>
        <p:spPr bwMode="auto">
          <a:xfrm>
            <a:off x="5253038" y="1436688"/>
            <a:ext cx="1500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我的专业</a:t>
            </a:r>
            <a:endParaRPr lang="zh-CN" altLang="en-US" sz="2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459" name="矩形 4"/>
          <p:cNvSpPr>
            <a:spLocks noChangeArrowheads="1"/>
          </p:cNvSpPr>
          <p:nvPr/>
        </p:nvSpPr>
        <p:spPr bwMode="auto">
          <a:xfrm>
            <a:off x="4859338" y="1516063"/>
            <a:ext cx="77787" cy="2778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0" name="矩形 5"/>
          <p:cNvSpPr>
            <a:spLocks noChangeArrowheads="1"/>
          </p:cNvSpPr>
          <p:nvPr/>
        </p:nvSpPr>
        <p:spPr bwMode="auto">
          <a:xfrm>
            <a:off x="4964113" y="1516063"/>
            <a:ext cx="77787" cy="2778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5070475" y="1516063"/>
            <a:ext cx="77788" cy="2778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2" name="矩形 7"/>
          <p:cNvSpPr>
            <a:spLocks noChangeArrowheads="1"/>
          </p:cNvSpPr>
          <p:nvPr/>
        </p:nvSpPr>
        <p:spPr bwMode="auto">
          <a:xfrm>
            <a:off x="5175250" y="1516063"/>
            <a:ext cx="77788" cy="27781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3" name="TextBox 19"/>
          <p:cNvSpPr>
            <a:spLocks noChangeArrowheads="1"/>
          </p:cNvSpPr>
          <p:nvPr/>
        </p:nvSpPr>
        <p:spPr bwMode="auto">
          <a:xfrm>
            <a:off x="5627688" y="1706563"/>
            <a:ext cx="10318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</a:t>
            </a:r>
            <a:endParaRPr lang="zh-CN" altLang="en-US" sz="6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464" name="TextBox 20"/>
          <p:cNvSpPr>
            <a:spLocks noChangeArrowheads="1"/>
          </p:cNvSpPr>
          <p:nvPr/>
        </p:nvSpPr>
        <p:spPr bwMode="auto">
          <a:xfrm>
            <a:off x="6635750" y="1058863"/>
            <a:ext cx="971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8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能</a:t>
            </a:r>
            <a:endParaRPr lang="zh-CN" altLang="en-US" sz="8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465" name="TextBox 22"/>
          <p:cNvSpPr>
            <a:spLocks noChangeArrowheads="1"/>
          </p:cNvSpPr>
          <p:nvPr/>
        </p:nvSpPr>
        <p:spPr bwMode="auto">
          <a:xfrm>
            <a:off x="6459538" y="2217738"/>
            <a:ext cx="2432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accent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Professional skills</a:t>
            </a:r>
            <a:endParaRPr lang="en-US" altLang="zh-CN" sz="2400">
              <a:solidFill>
                <a:schemeClr val="accent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1835150" y="698500"/>
            <a:ext cx="2449513" cy="2447925"/>
            <a:chOff x="0" y="0"/>
            <a:chExt cx="3856" cy="3856"/>
          </a:xfrm>
        </p:grpSpPr>
        <p:sp>
          <p:nvSpPr>
            <p:cNvPr id="16412" name="AutoShape 11"/>
            <p:cNvSpPr/>
            <p:nvPr/>
          </p:nvSpPr>
          <p:spPr bwMode="auto">
            <a:xfrm>
              <a:off x="0" y="0"/>
              <a:ext cx="3856" cy="3856"/>
            </a:xfrm>
            <a:custGeom>
              <a:avLst/>
              <a:gdLst>
                <a:gd name="T0" fmla="*/ 0 w 21600"/>
                <a:gd name="T1" fmla="*/ 11 h 21600"/>
                <a:gd name="T2" fmla="*/ 11 w 21600"/>
                <a:gd name="T3" fmla="*/ 0 h 21600"/>
                <a:gd name="T4" fmla="*/ 22 w 21600"/>
                <a:gd name="T5" fmla="*/ 11 h 21600"/>
                <a:gd name="T6" fmla="*/ 11 w 21600"/>
                <a:gd name="T7" fmla="*/ 22 h 21600"/>
                <a:gd name="T8" fmla="*/ 0 w 21600"/>
                <a:gd name="T9" fmla="*/ 11 h 21600"/>
                <a:gd name="T10" fmla="*/ 1 w 21600"/>
                <a:gd name="T11" fmla="*/ 11 h 21600"/>
                <a:gd name="T12" fmla="*/ 11 w 21600"/>
                <a:gd name="T13" fmla="*/ 21 h 21600"/>
                <a:gd name="T14" fmla="*/ 21 w 21600"/>
                <a:gd name="T15" fmla="*/ 11 h 21600"/>
                <a:gd name="T16" fmla="*/ 11 w 21600"/>
                <a:gd name="T17" fmla="*/ 1 h 21600"/>
                <a:gd name="T18" fmla="*/ 1 w 21600"/>
                <a:gd name="T19" fmla="*/ 1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3165 w 21600"/>
                <a:gd name="T31" fmla="*/ 3165 h 21600"/>
                <a:gd name="T32" fmla="*/ 18435 w 21600"/>
                <a:gd name="T33" fmla="*/ 18435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266" y="10800"/>
                  </a:moveTo>
                  <a:cubicBezTo>
                    <a:pt x="1266" y="16065"/>
                    <a:pt x="5535" y="20334"/>
                    <a:pt x="10800" y="20334"/>
                  </a:cubicBezTo>
                  <a:cubicBezTo>
                    <a:pt x="16065" y="20334"/>
                    <a:pt x="20334" y="16065"/>
                    <a:pt x="20334" y="10800"/>
                  </a:cubicBezTo>
                  <a:cubicBezTo>
                    <a:pt x="20334" y="5535"/>
                    <a:pt x="16065" y="1266"/>
                    <a:pt x="10800" y="1266"/>
                  </a:cubicBezTo>
                  <a:cubicBezTo>
                    <a:pt x="5535" y="1266"/>
                    <a:pt x="1266" y="5535"/>
                    <a:pt x="1266" y="10800"/>
                  </a:cubicBezTo>
                  <a:close/>
                </a:path>
              </a:pathLst>
            </a:cu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413" name="AutoShape 12"/>
            <p:cNvSpPr/>
            <p:nvPr/>
          </p:nvSpPr>
          <p:spPr bwMode="auto">
            <a:xfrm>
              <a:off x="367" y="367"/>
              <a:ext cx="3121" cy="3121"/>
            </a:xfrm>
            <a:custGeom>
              <a:avLst/>
              <a:gdLst>
                <a:gd name="T0" fmla="*/ 5 w 21600"/>
                <a:gd name="T1" fmla="*/ 2 h 21600"/>
                <a:gd name="T2" fmla="*/ 8 w 21600"/>
                <a:gd name="T3" fmla="*/ 5 h 21600"/>
                <a:gd name="T4" fmla="*/ 5 w 21600"/>
                <a:gd name="T5" fmla="*/ 8 h 21600"/>
                <a:gd name="T6" fmla="*/ 2 w 21600"/>
                <a:gd name="T7" fmla="*/ 5 h 21600"/>
                <a:gd name="T8" fmla="*/ 4 w 21600"/>
                <a:gd name="T9" fmla="*/ 2 h 21600"/>
                <a:gd name="T10" fmla="*/ 4 w 21600"/>
                <a:gd name="T11" fmla="*/ 0 h 21600"/>
                <a:gd name="T12" fmla="*/ 0 w 21600"/>
                <a:gd name="T13" fmla="*/ 5 h 21600"/>
                <a:gd name="T14" fmla="*/ 5 w 21600"/>
                <a:gd name="T15" fmla="*/ 9 h 21600"/>
                <a:gd name="T16" fmla="*/ 9 w 21600"/>
                <a:gd name="T17" fmla="*/ 5 h 21600"/>
                <a:gd name="T18" fmla="*/ 6 w 21600"/>
                <a:gd name="T19" fmla="*/ 0 h 21600"/>
                <a:gd name="T20" fmla="*/ 5 w 21600"/>
                <a:gd name="T21" fmla="*/ 2 h 216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12146 w 21600"/>
                <a:gd name="T34" fmla="*/ 0 h 21600"/>
                <a:gd name="T35" fmla="*/ 9454 w 21600"/>
                <a:gd name="T36" fmla="*/ 3910 h 216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600" h="21600">
                  <a:moveTo>
                    <a:pt x="12497" y="4063"/>
                  </a:moveTo>
                  <a:cubicBezTo>
                    <a:pt x="15584" y="4841"/>
                    <a:pt x="17747" y="7617"/>
                    <a:pt x="17747" y="10800"/>
                  </a:cubicBezTo>
                  <a:cubicBezTo>
                    <a:pt x="17747" y="14636"/>
                    <a:pt x="14636" y="17747"/>
                    <a:pt x="10800" y="17747"/>
                  </a:cubicBezTo>
                  <a:cubicBezTo>
                    <a:pt x="6963" y="17747"/>
                    <a:pt x="3853" y="14636"/>
                    <a:pt x="3853" y="10800"/>
                  </a:cubicBezTo>
                  <a:cubicBezTo>
                    <a:pt x="3852" y="7617"/>
                    <a:pt x="6015" y="4841"/>
                    <a:pt x="9102" y="4063"/>
                  </a:cubicBezTo>
                  <a:lnTo>
                    <a:pt x="8160" y="327"/>
                  </a:lnTo>
                  <a:cubicBezTo>
                    <a:pt x="3362" y="1536"/>
                    <a:pt x="-1" y="5851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5851"/>
                    <a:pt x="18237" y="1536"/>
                    <a:pt x="13439" y="327"/>
                  </a:cubicBezTo>
                  <a:lnTo>
                    <a:pt x="12497" y="4063"/>
                  </a:lnTo>
                  <a:close/>
                </a:path>
              </a:pathLst>
            </a:cu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2295525" y="1538288"/>
            <a:ext cx="15890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000">
                <a:solidFill>
                  <a:schemeClr val="bg1"/>
                </a:solidFill>
              </a:rPr>
              <a:t>95%</a:t>
            </a:r>
            <a:endParaRPr lang="zh-CN" altLang="en-US" sz="4000">
              <a:solidFill>
                <a:schemeClr val="bg1"/>
              </a:solidFill>
            </a:endParaRPr>
          </a:p>
        </p:txBody>
      </p:sp>
      <p:grpSp>
        <p:nvGrpSpPr>
          <p:cNvPr id="3" name="Group 14"/>
          <p:cNvGrpSpPr/>
          <p:nvPr/>
        </p:nvGrpSpPr>
        <p:grpSpPr bwMode="auto">
          <a:xfrm>
            <a:off x="539750" y="2930525"/>
            <a:ext cx="1889125" cy="1887538"/>
            <a:chOff x="0" y="0"/>
            <a:chExt cx="2974" cy="2974"/>
          </a:xfrm>
        </p:grpSpPr>
        <p:sp>
          <p:nvSpPr>
            <p:cNvPr id="16410" name="AutoShape 15"/>
            <p:cNvSpPr/>
            <p:nvPr/>
          </p:nvSpPr>
          <p:spPr bwMode="auto">
            <a:xfrm>
              <a:off x="0" y="0"/>
              <a:ext cx="2975" cy="2975"/>
            </a:xfrm>
            <a:custGeom>
              <a:avLst/>
              <a:gdLst>
                <a:gd name="T0" fmla="*/ 0 w 21600"/>
                <a:gd name="T1" fmla="*/ 4 h 21600"/>
                <a:gd name="T2" fmla="*/ 4 w 21600"/>
                <a:gd name="T3" fmla="*/ 0 h 21600"/>
                <a:gd name="T4" fmla="*/ 8 w 21600"/>
                <a:gd name="T5" fmla="*/ 4 h 21600"/>
                <a:gd name="T6" fmla="*/ 4 w 21600"/>
                <a:gd name="T7" fmla="*/ 8 h 21600"/>
                <a:gd name="T8" fmla="*/ 0 w 21600"/>
                <a:gd name="T9" fmla="*/ 4 h 21600"/>
                <a:gd name="T10" fmla="*/ 0 w 21600"/>
                <a:gd name="T11" fmla="*/ 4 h 21600"/>
                <a:gd name="T12" fmla="*/ 4 w 21600"/>
                <a:gd name="T13" fmla="*/ 7 h 21600"/>
                <a:gd name="T14" fmla="*/ 7 w 21600"/>
                <a:gd name="T15" fmla="*/ 4 h 21600"/>
                <a:gd name="T16" fmla="*/ 4 w 21600"/>
                <a:gd name="T17" fmla="*/ 0 h 21600"/>
                <a:gd name="T18" fmla="*/ 0 w 21600"/>
                <a:gd name="T19" fmla="*/ 4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3166 w 21600"/>
                <a:gd name="T31" fmla="*/ 3166 h 21600"/>
                <a:gd name="T32" fmla="*/ 18434 w 21600"/>
                <a:gd name="T33" fmla="*/ 18434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266" y="10800"/>
                  </a:moveTo>
                  <a:cubicBezTo>
                    <a:pt x="1266" y="16065"/>
                    <a:pt x="5535" y="20334"/>
                    <a:pt x="10800" y="20334"/>
                  </a:cubicBezTo>
                  <a:cubicBezTo>
                    <a:pt x="16065" y="20334"/>
                    <a:pt x="20334" y="16065"/>
                    <a:pt x="20334" y="10800"/>
                  </a:cubicBezTo>
                  <a:cubicBezTo>
                    <a:pt x="20334" y="5535"/>
                    <a:pt x="16065" y="1266"/>
                    <a:pt x="10800" y="1266"/>
                  </a:cubicBezTo>
                  <a:cubicBezTo>
                    <a:pt x="5535" y="1266"/>
                    <a:pt x="1266" y="5535"/>
                    <a:pt x="1266" y="10800"/>
                  </a:cubicBez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411" name="AutoShape 16"/>
            <p:cNvSpPr/>
            <p:nvPr/>
          </p:nvSpPr>
          <p:spPr bwMode="auto">
            <a:xfrm>
              <a:off x="283" y="283"/>
              <a:ext cx="2408" cy="2408"/>
            </a:xfrm>
            <a:custGeom>
              <a:avLst/>
              <a:gdLst>
                <a:gd name="T0" fmla="*/ 2 w 21600"/>
                <a:gd name="T1" fmla="*/ 1 h 21600"/>
                <a:gd name="T2" fmla="*/ 3 w 21600"/>
                <a:gd name="T3" fmla="*/ 2 h 21600"/>
                <a:gd name="T4" fmla="*/ 2 w 21600"/>
                <a:gd name="T5" fmla="*/ 3 h 21600"/>
                <a:gd name="T6" fmla="*/ 1 w 21600"/>
                <a:gd name="T7" fmla="*/ 2 h 21600"/>
                <a:gd name="T8" fmla="*/ 1 w 21600"/>
                <a:gd name="T9" fmla="*/ 1 h 21600"/>
                <a:gd name="T10" fmla="*/ 1 w 21600"/>
                <a:gd name="T11" fmla="*/ 0 h 21600"/>
                <a:gd name="T12" fmla="*/ 0 w 21600"/>
                <a:gd name="T13" fmla="*/ 2 h 21600"/>
                <a:gd name="T14" fmla="*/ 2 w 21600"/>
                <a:gd name="T15" fmla="*/ 3 h 21600"/>
                <a:gd name="T16" fmla="*/ 3 w 21600"/>
                <a:gd name="T17" fmla="*/ 2 h 21600"/>
                <a:gd name="T18" fmla="*/ 2 w 21600"/>
                <a:gd name="T19" fmla="*/ 0 h 21600"/>
                <a:gd name="T20" fmla="*/ 2 w 21600"/>
                <a:gd name="T21" fmla="*/ 1 h 216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14370 w 21600"/>
                <a:gd name="T34" fmla="*/ 0 h 21600"/>
                <a:gd name="T35" fmla="*/ 7230 w 21600"/>
                <a:gd name="T36" fmla="*/ 4180 h 216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600" h="21600">
                  <a:moveTo>
                    <a:pt x="13795" y="4458"/>
                  </a:moveTo>
                  <a:cubicBezTo>
                    <a:pt x="16249" y="5616"/>
                    <a:pt x="17814" y="8086"/>
                    <a:pt x="17814" y="10800"/>
                  </a:cubicBezTo>
                  <a:cubicBezTo>
                    <a:pt x="17814" y="14673"/>
                    <a:pt x="14673" y="17814"/>
                    <a:pt x="10800" y="17814"/>
                  </a:cubicBezTo>
                  <a:cubicBezTo>
                    <a:pt x="6926" y="17814"/>
                    <a:pt x="3786" y="14673"/>
                    <a:pt x="3786" y="10800"/>
                  </a:cubicBezTo>
                  <a:cubicBezTo>
                    <a:pt x="3785" y="8086"/>
                    <a:pt x="5350" y="5616"/>
                    <a:pt x="7804" y="4458"/>
                  </a:cubicBezTo>
                  <a:lnTo>
                    <a:pt x="6186" y="1034"/>
                  </a:lnTo>
                  <a:cubicBezTo>
                    <a:pt x="2409" y="2819"/>
                    <a:pt x="-1" y="6622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6622"/>
                    <a:pt x="19190" y="2819"/>
                    <a:pt x="15413" y="1034"/>
                  </a:cubicBezTo>
                  <a:lnTo>
                    <a:pt x="13795" y="4458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887413" y="3609975"/>
            <a:ext cx="12255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bg1"/>
                </a:solidFill>
              </a:rPr>
              <a:t>85%</a:t>
            </a:r>
            <a:endParaRPr lang="zh-CN" altLang="en-US" sz="2800">
              <a:solidFill>
                <a:schemeClr val="bg1"/>
              </a:solidFill>
            </a:endParaRPr>
          </a:p>
        </p:txBody>
      </p:sp>
      <p:grpSp>
        <p:nvGrpSpPr>
          <p:cNvPr id="4" name="Group 18"/>
          <p:cNvGrpSpPr/>
          <p:nvPr/>
        </p:nvGrpSpPr>
        <p:grpSpPr bwMode="auto">
          <a:xfrm>
            <a:off x="3924300" y="3289300"/>
            <a:ext cx="1544638" cy="1544638"/>
            <a:chOff x="0" y="0"/>
            <a:chExt cx="2432" cy="2432"/>
          </a:xfrm>
        </p:grpSpPr>
        <p:sp>
          <p:nvSpPr>
            <p:cNvPr id="16408" name="AutoShape 19"/>
            <p:cNvSpPr/>
            <p:nvPr/>
          </p:nvSpPr>
          <p:spPr bwMode="auto">
            <a:xfrm>
              <a:off x="0" y="0"/>
              <a:ext cx="2432" cy="2432"/>
            </a:xfrm>
            <a:custGeom>
              <a:avLst/>
              <a:gdLst>
                <a:gd name="T0" fmla="*/ 0 w 21600"/>
                <a:gd name="T1" fmla="*/ 2 h 21600"/>
                <a:gd name="T2" fmla="*/ 2 w 21600"/>
                <a:gd name="T3" fmla="*/ 0 h 21600"/>
                <a:gd name="T4" fmla="*/ 3 w 21600"/>
                <a:gd name="T5" fmla="*/ 2 h 21600"/>
                <a:gd name="T6" fmla="*/ 2 w 21600"/>
                <a:gd name="T7" fmla="*/ 3 h 21600"/>
                <a:gd name="T8" fmla="*/ 0 w 21600"/>
                <a:gd name="T9" fmla="*/ 2 h 21600"/>
                <a:gd name="T10" fmla="*/ 0 w 21600"/>
                <a:gd name="T11" fmla="*/ 2 h 21600"/>
                <a:gd name="T12" fmla="*/ 2 w 21600"/>
                <a:gd name="T13" fmla="*/ 3 h 21600"/>
                <a:gd name="T14" fmla="*/ 3 w 21600"/>
                <a:gd name="T15" fmla="*/ 2 h 21600"/>
                <a:gd name="T16" fmla="*/ 2 w 21600"/>
                <a:gd name="T17" fmla="*/ 0 h 21600"/>
                <a:gd name="T18" fmla="*/ 0 w 21600"/>
                <a:gd name="T19" fmla="*/ 2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3162 w 21600"/>
                <a:gd name="T31" fmla="*/ 3162 h 21600"/>
                <a:gd name="T32" fmla="*/ 18438 w 21600"/>
                <a:gd name="T33" fmla="*/ 1843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266" y="10800"/>
                  </a:moveTo>
                  <a:cubicBezTo>
                    <a:pt x="1266" y="16065"/>
                    <a:pt x="5535" y="20334"/>
                    <a:pt x="10800" y="20334"/>
                  </a:cubicBezTo>
                  <a:cubicBezTo>
                    <a:pt x="16065" y="20334"/>
                    <a:pt x="20334" y="16065"/>
                    <a:pt x="20334" y="10800"/>
                  </a:cubicBezTo>
                  <a:cubicBezTo>
                    <a:pt x="20334" y="5535"/>
                    <a:pt x="16065" y="1266"/>
                    <a:pt x="10800" y="1266"/>
                  </a:cubicBezTo>
                  <a:cubicBezTo>
                    <a:pt x="5535" y="1266"/>
                    <a:pt x="1266" y="5535"/>
                    <a:pt x="1266" y="10800"/>
                  </a:cubicBezTo>
                  <a:close/>
                </a:path>
              </a:pathLst>
            </a:custGeom>
            <a:solidFill>
              <a:schemeClr val="tx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409" name="AutoShape 20"/>
            <p:cNvSpPr/>
            <p:nvPr/>
          </p:nvSpPr>
          <p:spPr bwMode="auto">
            <a:xfrm>
              <a:off x="231" y="231"/>
              <a:ext cx="1969" cy="1969"/>
            </a:xfrm>
            <a:custGeom>
              <a:avLst/>
              <a:gdLst>
                <a:gd name="T0" fmla="*/ 1 w 21600"/>
                <a:gd name="T1" fmla="*/ 0 h 21600"/>
                <a:gd name="T2" fmla="*/ 1 w 21600"/>
                <a:gd name="T3" fmla="*/ 1 h 21600"/>
                <a:gd name="T4" fmla="*/ 1 w 21600"/>
                <a:gd name="T5" fmla="*/ 1 h 21600"/>
                <a:gd name="T6" fmla="*/ 0 w 21600"/>
                <a:gd name="T7" fmla="*/ 1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0 h 21600"/>
                <a:gd name="T20" fmla="*/ 1 w 21600"/>
                <a:gd name="T21" fmla="*/ 0 h 216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17300 w 21600"/>
                <a:gd name="T34" fmla="*/ 0 h 21600"/>
                <a:gd name="T35" fmla="*/ 4300 w 21600"/>
                <a:gd name="T36" fmla="*/ 5299 h 216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600" h="21600">
                  <a:moveTo>
                    <a:pt x="15357" y="5639"/>
                  </a:moveTo>
                  <a:cubicBezTo>
                    <a:pt x="16837" y="6946"/>
                    <a:pt x="17685" y="8825"/>
                    <a:pt x="17685" y="10800"/>
                  </a:cubicBezTo>
                  <a:cubicBezTo>
                    <a:pt x="17685" y="14602"/>
                    <a:pt x="14602" y="17685"/>
                    <a:pt x="10800" y="17685"/>
                  </a:cubicBezTo>
                  <a:cubicBezTo>
                    <a:pt x="6997" y="17685"/>
                    <a:pt x="3915" y="14602"/>
                    <a:pt x="3915" y="10800"/>
                  </a:cubicBezTo>
                  <a:cubicBezTo>
                    <a:pt x="3914" y="8825"/>
                    <a:pt x="4762" y="6946"/>
                    <a:pt x="6242" y="5639"/>
                  </a:cubicBezTo>
                  <a:lnTo>
                    <a:pt x="3650" y="2705"/>
                  </a:lnTo>
                  <a:cubicBezTo>
                    <a:pt x="1329" y="4755"/>
                    <a:pt x="-1" y="7703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7703"/>
                    <a:pt x="20270" y="4755"/>
                    <a:pt x="17949" y="2705"/>
                  </a:cubicBezTo>
                  <a:lnTo>
                    <a:pt x="15357" y="5639"/>
                  </a:lnTo>
                  <a:close/>
                </a:path>
              </a:pathLst>
            </a:custGeom>
            <a:solidFill>
              <a:schemeClr val="tx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4217988" y="3829050"/>
            <a:ext cx="1001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bg1"/>
                </a:solidFill>
              </a:rPr>
              <a:t>80%</a:t>
            </a:r>
            <a:endParaRPr lang="zh-CN" altLang="en-US" sz="2400">
              <a:solidFill>
                <a:schemeClr val="bg1"/>
              </a:solidFill>
            </a:endParaRPr>
          </a:p>
        </p:txBody>
      </p:sp>
      <p:grpSp>
        <p:nvGrpSpPr>
          <p:cNvPr id="5" name="Group 22"/>
          <p:cNvGrpSpPr/>
          <p:nvPr/>
        </p:nvGrpSpPr>
        <p:grpSpPr bwMode="auto">
          <a:xfrm>
            <a:off x="5940425" y="2786063"/>
            <a:ext cx="1154113" cy="1154112"/>
            <a:chOff x="0" y="0"/>
            <a:chExt cx="1818" cy="1818"/>
          </a:xfrm>
        </p:grpSpPr>
        <p:sp>
          <p:nvSpPr>
            <p:cNvPr id="16406" name="AutoShape 23"/>
            <p:cNvSpPr/>
            <p:nvPr/>
          </p:nvSpPr>
          <p:spPr bwMode="auto">
            <a:xfrm>
              <a:off x="0" y="0"/>
              <a:ext cx="1819" cy="1819"/>
            </a:xfrm>
            <a:custGeom>
              <a:avLst/>
              <a:gdLst>
                <a:gd name="T0" fmla="*/ 0 w 21600"/>
                <a:gd name="T1" fmla="*/ 1 h 21600"/>
                <a:gd name="T2" fmla="*/ 1 w 21600"/>
                <a:gd name="T3" fmla="*/ 0 h 21600"/>
                <a:gd name="T4" fmla="*/ 1 w 21600"/>
                <a:gd name="T5" fmla="*/ 1 h 21600"/>
                <a:gd name="T6" fmla="*/ 1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0 h 21600"/>
                <a:gd name="T18" fmla="*/ 0 w 21600"/>
                <a:gd name="T19" fmla="*/ 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3159 w 21600"/>
                <a:gd name="T31" fmla="*/ 3159 h 21600"/>
                <a:gd name="T32" fmla="*/ 18441 w 21600"/>
                <a:gd name="T33" fmla="*/ 18441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266" y="10800"/>
                  </a:moveTo>
                  <a:cubicBezTo>
                    <a:pt x="1266" y="16065"/>
                    <a:pt x="5535" y="20334"/>
                    <a:pt x="10800" y="20334"/>
                  </a:cubicBezTo>
                  <a:cubicBezTo>
                    <a:pt x="16065" y="20334"/>
                    <a:pt x="20334" y="16065"/>
                    <a:pt x="20334" y="10800"/>
                  </a:cubicBezTo>
                  <a:cubicBezTo>
                    <a:pt x="20334" y="5535"/>
                    <a:pt x="16065" y="1266"/>
                    <a:pt x="10800" y="1266"/>
                  </a:cubicBezTo>
                  <a:cubicBezTo>
                    <a:pt x="5535" y="1266"/>
                    <a:pt x="1266" y="5535"/>
                    <a:pt x="1266" y="10800"/>
                  </a:cubicBezTo>
                  <a:close/>
                </a:path>
              </a:pathLst>
            </a:custGeom>
            <a:solidFill>
              <a:schemeClr val="tx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407" name="AutoShape 24"/>
            <p:cNvSpPr/>
            <p:nvPr/>
          </p:nvSpPr>
          <p:spPr bwMode="auto">
            <a:xfrm>
              <a:off x="173" y="173"/>
              <a:ext cx="1472" cy="14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12150 w 21600"/>
                <a:gd name="T34" fmla="*/ 0 h 21600"/>
                <a:gd name="T35" fmla="*/ 9450 w 21600"/>
                <a:gd name="T36" fmla="*/ 3903 h 216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600" h="21600">
                  <a:moveTo>
                    <a:pt x="12497" y="4063"/>
                  </a:moveTo>
                  <a:cubicBezTo>
                    <a:pt x="15584" y="4841"/>
                    <a:pt x="17747" y="7617"/>
                    <a:pt x="17747" y="10800"/>
                  </a:cubicBezTo>
                  <a:cubicBezTo>
                    <a:pt x="17747" y="14636"/>
                    <a:pt x="14636" y="17747"/>
                    <a:pt x="10800" y="17747"/>
                  </a:cubicBezTo>
                  <a:cubicBezTo>
                    <a:pt x="6963" y="17747"/>
                    <a:pt x="3853" y="14636"/>
                    <a:pt x="3853" y="10800"/>
                  </a:cubicBezTo>
                  <a:cubicBezTo>
                    <a:pt x="3852" y="7617"/>
                    <a:pt x="6015" y="4841"/>
                    <a:pt x="9102" y="4063"/>
                  </a:cubicBezTo>
                  <a:lnTo>
                    <a:pt x="8160" y="327"/>
                  </a:lnTo>
                  <a:cubicBezTo>
                    <a:pt x="3362" y="1536"/>
                    <a:pt x="-1" y="5851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5851"/>
                    <a:pt x="18237" y="1536"/>
                    <a:pt x="13439" y="327"/>
                  </a:cubicBezTo>
                  <a:lnTo>
                    <a:pt x="12497" y="4063"/>
                  </a:lnTo>
                  <a:close/>
                </a:path>
              </a:pathLst>
            </a:custGeom>
            <a:solidFill>
              <a:schemeClr val="tx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6153150" y="3165475"/>
            <a:ext cx="749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</a:rPr>
              <a:t>95%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2447925" y="3200400"/>
            <a:ext cx="14160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Photoshop</a:t>
            </a:r>
            <a:endParaRPr lang="zh-CN" altLang="en-US" sz="1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514350" y="4832350"/>
            <a:ext cx="19716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Illustrator CS5</a:t>
            </a:r>
            <a:endParaRPr lang="zh-CN" altLang="en-US" sz="16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3741738" y="4868863"/>
            <a:ext cx="197008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ICorelDRW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5565775" y="3997325"/>
            <a:ext cx="19716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Dreamweaver</a:t>
            </a:r>
            <a:endParaRPr lang="zh-CN" altLang="en-US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10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10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50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30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40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ldLvl="0" autoUpdateAnimBg="0"/>
      <p:bldP spid="19459" grpId="0" bldLvl="0" animBg="1" autoUpdateAnimBg="0"/>
      <p:bldP spid="19460" grpId="0" bldLvl="0" animBg="1" autoUpdateAnimBg="0"/>
      <p:bldP spid="19461" grpId="0" bldLvl="0" animBg="1" autoUpdateAnimBg="0"/>
      <p:bldP spid="19462" grpId="0" bldLvl="0" animBg="1" autoUpdateAnimBg="0"/>
      <p:bldP spid="19463" grpId="0" bldLvl="0" autoUpdateAnimBg="0"/>
      <p:bldP spid="19464" grpId="0" bldLvl="0" autoUpdateAnimBg="0"/>
      <p:bldP spid="19465" grpId="0" bldLvl="0" autoUpdateAnimBg="0"/>
      <p:bldP spid="19469" grpId="0" bldLvl="0" autoUpdateAnimBg="0"/>
      <p:bldP spid="19473" grpId="0" bldLvl="0" autoUpdateAnimBg="0"/>
      <p:bldP spid="19477" grpId="0" bldLvl="0" autoUpdateAnimBg="0"/>
      <p:bldP spid="19481" grpId="0" bldLvl="0" autoUpdateAnimBg="0"/>
      <p:bldP spid="19482" grpId="0" bldLvl="0" autoUpdateAnimBg="0"/>
      <p:bldP spid="19483" grpId="0" bldLvl="0" autoUpdateAnimBg="0"/>
      <p:bldP spid="19484" grpId="0" bldLvl="0" autoUpdateAnimBg="0"/>
      <p:bldP spid="19485" grpId="0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3"/>
          <p:cNvSpPr>
            <a:spLocks noChangeArrowheads="1"/>
          </p:cNvSpPr>
          <p:nvPr/>
        </p:nvSpPr>
        <p:spPr bwMode="auto">
          <a:xfrm>
            <a:off x="1220788" y="2292350"/>
            <a:ext cx="1500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我所获的</a:t>
            </a:r>
            <a:endParaRPr lang="zh-CN" altLang="en-US" sz="2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483" name="矩形 4"/>
          <p:cNvSpPr>
            <a:spLocks noChangeArrowheads="1"/>
          </p:cNvSpPr>
          <p:nvPr/>
        </p:nvSpPr>
        <p:spPr bwMode="auto">
          <a:xfrm>
            <a:off x="827088" y="2371725"/>
            <a:ext cx="77787" cy="279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4" name="矩形 5"/>
          <p:cNvSpPr>
            <a:spLocks noChangeArrowheads="1"/>
          </p:cNvSpPr>
          <p:nvPr/>
        </p:nvSpPr>
        <p:spPr bwMode="auto">
          <a:xfrm>
            <a:off x="933450" y="2371725"/>
            <a:ext cx="76200" cy="279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5" name="矩形 6"/>
          <p:cNvSpPr>
            <a:spLocks noChangeArrowheads="1"/>
          </p:cNvSpPr>
          <p:nvPr/>
        </p:nvSpPr>
        <p:spPr bwMode="auto">
          <a:xfrm>
            <a:off x="1038225" y="2371725"/>
            <a:ext cx="77788" cy="279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6" name="矩形 7"/>
          <p:cNvSpPr>
            <a:spLocks noChangeArrowheads="1"/>
          </p:cNvSpPr>
          <p:nvPr/>
        </p:nvSpPr>
        <p:spPr bwMode="auto">
          <a:xfrm>
            <a:off x="1143000" y="2371725"/>
            <a:ext cx="77788" cy="279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7" name="TextBox 8"/>
          <p:cNvSpPr>
            <a:spLocks noChangeArrowheads="1"/>
          </p:cNvSpPr>
          <p:nvPr/>
        </p:nvSpPr>
        <p:spPr bwMode="auto">
          <a:xfrm>
            <a:off x="1595438" y="2565400"/>
            <a:ext cx="1031875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荣</a:t>
            </a:r>
            <a:endParaRPr lang="zh-CN" altLang="en-US" sz="6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488" name="TextBox 9"/>
          <p:cNvSpPr>
            <a:spLocks noChangeArrowheads="1"/>
          </p:cNvSpPr>
          <p:nvPr/>
        </p:nvSpPr>
        <p:spPr bwMode="auto">
          <a:xfrm>
            <a:off x="2603500" y="1914525"/>
            <a:ext cx="9715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8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誉</a:t>
            </a:r>
            <a:endParaRPr lang="zh-CN" altLang="en-US" sz="80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489" name="TextBox 10"/>
          <p:cNvSpPr>
            <a:spLocks noChangeArrowheads="1"/>
          </p:cNvSpPr>
          <p:nvPr/>
        </p:nvSpPr>
        <p:spPr bwMode="auto">
          <a:xfrm>
            <a:off x="2428875" y="3073400"/>
            <a:ext cx="1711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accent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The h</a:t>
            </a:r>
            <a:r>
              <a:rPr lang="en-US" altLang="zh-CN" sz="2400">
                <a:solidFill>
                  <a:schemeClr val="accent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onors</a:t>
            </a:r>
            <a:endParaRPr lang="en-US" altLang="zh-CN" sz="2400">
              <a:solidFill>
                <a:schemeClr val="accent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 rot="-1140000">
            <a:off x="4140200" y="914400"/>
            <a:ext cx="2952750" cy="1966913"/>
            <a:chOff x="0" y="0"/>
            <a:chExt cx="4082" cy="2720"/>
          </a:xfrm>
        </p:grpSpPr>
        <p:sp>
          <p:nvSpPr>
            <p:cNvPr id="17427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4082" cy="2721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428" name="Rectangle 12"/>
            <p:cNvSpPr>
              <a:spLocks noChangeArrowheads="1"/>
            </p:cNvSpPr>
            <p:nvPr/>
          </p:nvSpPr>
          <p:spPr bwMode="auto">
            <a:xfrm>
              <a:off x="227" y="217"/>
              <a:ext cx="3628" cy="193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170" tIns="46990" rIns="90170" bIns="46990" anchor="ctr"/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chemeClr val="bg1"/>
                  </a:solidFill>
                  <a:ea typeface="微软雅黑" panose="020B0503020204020204" pitchFamily="34" charset="-122"/>
                </a:rPr>
                <a:t>荣誉证书</a:t>
              </a:r>
              <a:endParaRPr lang="zh-CN" altLang="en-US" sz="1600">
                <a:solidFill>
                  <a:schemeClr val="bg1"/>
                </a:solidFill>
                <a:ea typeface="微软雅黑" panose="020B0503020204020204" pitchFamily="34" charset="-122"/>
              </a:endParaRPr>
            </a:p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chemeClr val="bg1"/>
                  </a:solidFill>
                  <a:ea typeface="微软雅黑" panose="020B0503020204020204" pitchFamily="34" charset="-122"/>
                </a:rPr>
                <a:t>在这里输入相关</a:t>
              </a:r>
              <a:endParaRPr lang="zh-CN" altLang="en-US" sz="1600">
                <a:solidFill>
                  <a:schemeClr val="bg1"/>
                </a:solidFill>
                <a:ea typeface="微软雅黑" panose="020B0503020204020204" pitchFamily="34" charset="-122"/>
              </a:endParaRPr>
            </a:p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chemeClr val="bg1"/>
                  </a:solidFill>
                  <a:ea typeface="微软雅黑" panose="020B0503020204020204" pitchFamily="34" charset="-122"/>
                </a:rPr>
                <a:t>荣誉说明</a:t>
              </a:r>
              <a:endParaRPr lang="zh-CN" altLang="en-US" sz="16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429" name="Text Box 13"/>
            <p:cNvSpPr txBox="1">
              <a:spLocks noChangeArrowheads="1"/>
            </p:cNvSpPr>
            <p:nvPr/>
          </p:nvSpPr>
          <p:spPr bwMode="auto">
            <a:xfrm>
              <a:off x="260" y="2217"/>
              <a:ext cx="3561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1200">
                  <a:solidFill>
                    <a:schemeClr val="bg1"/>
                  </a:solidFill>
                  <a:ea typeface="微软雅黑" panose="020B0503020204020204" pitchFamily="34" charset="-122"/>
                </a:rPr>
                <a:t>请在这里输入证书名称</a:t>
              </a:r>
              <a:endParaRPr lang="zh-CN" altLang="en-US" sz="12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Group 14"/>
          <p:cNvGrpSpPr/>
          <p:nvPr/>
        </p:nvGrpSpPr>
        <p:grpSpPr bwMode="auto">
          <a:xfrm rot="240000">
            <a:off x="3995738" y="3362325"/>
            <a:ext cx="1909762" cy="1281113"/>
            <a:chOff x="0" y="0"/>
            <a:chExt cx="3008" cy="2018"/>
          </a:xfrm>
        </p:grpSpPr>
        <p:sp>
          <p:nvSpPr>
            <p:cNvPr id="17424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3008" cy="2005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425" name="Rectangle 16"/>
            <p:cNvSpPr>
              <a:spLocks noChangeArrowheads="1"/>
            </p:cNvSpPr>
            <p:nvPr/>
          </p:nvSpPr>
          <p:spPr bwMode="auto">
            <a:xfrm>
              <a:off x="167" y="159"/>
              <a:ext cx="2673" cy="142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170" tIns="46990" rIns="90170" bIns="46990" anchor="ctr"/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1200">
                  <a:solidFill>
                    <a:schemeClr val="bg1"/>
                  </a:solidFill>
                  <a:ea typeface="微软雅黑" panose="020B0503020204020204" pitchFamily="34" charset="-122"/>
                </a:rPr>
                <a:t>荣誉证书</a:t>
              </a:r>
              <a:endParaRPr lang="zh-CN" altLang="en-US" sz="1200">
                <a:solidFill>
                  <a:schemeClr val="bg1"/>
                </a:solidFill>
                <a:ea typeface="微软雅黑" panose="020B0503020204020204" pitchFamily="34" charset="-122"/>
              </a:endParaRPr>
            </a:p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1200">
                  <a:solidFill>
                    <a:schemeClr val="bg1"/>
                  </a:solidFill>
                  <a:ea typeface="微软雅黑" panose="020B0503020204020204" pitchFamily="34" charset="-122"/>
                </a:rPr>
                <a:t>在这里输入相关</a:t>
              </a:r>
              <a:endParaRPr lang="zh-CN" altLang="en-US" sz="1200">
                <a:solidFill>
                  <a:schemeClr val="bg1"/>
                </a:solidFill>
                <a:ea typeface="微软雅黑" panose="020B0503020204020204" pitchFamily="34" charset="-122"/>
              </a:endParaRPr>
            </a:p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1200">
                  <a:solidFill>
                    <a:schemeClr val="bg1"/>
                  </a:solidFill>
                  <a:ea typeface="微软雅黑" panose="020B0503020204020204" pitchFamily="34" charset="-122"/>
                </a:rPr>
                <a:t>荣誉说明</a:t>
              </a:r>
              <a:endParaRPr lang="zh-CN" altLang="en-US" sz="12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426" name="Text Box 17"/>
            <p:cNvSpPr txBox="1">
              <a:spLocks noChangeArrowheads="1"/>
            </p:cNvSpPr>
            <p:nvPr/>
          </p:nvSpPr>
          <p:spPr bwMode="auto">
            <a:xfrm>
              <a:off x="191" y="1634"/>
              <a:ext cx="262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1000">
                  <a:solidFill>
                    <a:schemeClr val="bg1"/>
                  </a:solidFill>
                  <a:ea typeface="微软雅黑" panose="020B0503020204020204" pitchFamily="34" charset="-122"/>
                </a:rPr>
                <a:t>请在这里输入证书名称</a:t>
              </a:r>
              <a:endParaRPr lang="zh-CN" altLang="en-US" sz="10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18"/>
          <p:cNvGrpSpPr/>
          <p:nvPr/>
        </p:nvGrpSpPr>
        <p:grpSpPr bwMode="auto">
          <a:xfrm rot="960000">
            <a:off x="6443663" y="2138363"/>
            <a:ext cx="1731962" cy="2447925"/>
            <a:chOff x="0" y="0"/>
            <a:chExt cx="3288" cy="4648"/>
          </a:xfrm>
        </p:grpSpPr>
        <p:sp>
          <p:nvSpPr>
            <p:cNvPr id="17421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3289" cy="4649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170" tIns="46990" rIns="90170" bIns="46990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422" name="Rectangle 20"/>
            <p:cNvSpPr>
              <a:spLocks noChangeArrowheads="1"/>
            </p:cNvSpPr>
            <p:nvPr/>
          </p:nvSpPr>
          <p:spPr bwMode="auto">
            <a:xfrm>
              <a:off x="184" y="175"/>
              <a:ext cx="2923" cy="390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170" tIns="46990" rIns="90170" bIns="46990" anchor="ctr"/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1200">
                  <a:solidFill>
                    <a:schemeClr val="bg1"/>
                  </a:solidFill>
                  <a:ea typeface="微软雅黑" panose="020B0503020204020204" pitchFamily="34" charset="-122"/>
                </a:rPr>
                <a:t>荣誉证书</a:t>
              </a:r>
              <a:endParaRPr lang="zh-CN" altLang="en-US" sz="1200">
                <a:solidFill>
                  <a:schemeClr val="bg1"/>
                </a:solidFill>
                <a:ea typeface="微软雅黑" panose="020B0503020204020204" pitchFamily="34" charset="-122"/>
              </a:endParaRPr>
            </a:p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1200">
                  <a:solidFill>
                    <a:schemeClr val="bg1"/>
                  </a:solidFill>
                  <a:ea typeface="微软雅黑" panose="020B0503020204020204" pitchFamily="34" charset="-122"/>
                </a:rPr>
                <a:t>在这里输入相关</a:t>
              </a:r>
              <a:endParaRPr lang="zh-CN" altLang="en-US" sz="1200">
                <a:solidFill>
                  <a:schemeClr val="bg1"/>
                </a:solidFill>
                <a:ea typeface="微软雅黑" panose="020B0503020204020204" pitchFamily="34" charset="-122"/>
              </a:endParaRPr>
            </a:p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1200">
                  <a:solidFill>
                    <a:schemeClr val="bg1"/>
                  </a:solidFill>
                  <a:ea typeface="微软雅黑" panose="020B0503020204020204" pitchFamily="34" charset="-122"/>
                </a:rPr>
                <a:t>荣誉说明</a:t>
              </a:r>
              <a:endParaRPr lang="zh-CN" altLang="en-US" sz="12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423" name="Text Box 21"/>
            <p:cNvSpPr txBox="1">
              <a:spLocks noChangeArrowheads="1"/>
            </p:cNvSpPr>
            <p:nvPr/>
          </p:nvSpPr>
          <p:spPr bwMode="auto">
            <a:xfrm>
              <a:off x="207" y="4159"/>
              <a:ext cx="2869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1000">
                  <a:solidFill>
                    <a:schemeClr val="bg1"/>
                  </a:solidFill>
                  <a:ea typeface="微软雅黑" panose="020B0503020204020204" pitchFamily="34" charset="-122"/>
                </a:rPr>
                <a:t>请在这里输入证书名称</a:t>
              </a:r>
              <a:endParaRPr lang="zh-CN" altLang="en-US" sz="10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1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1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rAng="0" ptsTypes="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4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ldLvl="0" autoUpdateAnimBg="0"/>
      <p:bldP spid="20483" grpId="0" bldLvl="0" animBg="1" autoUpdateAnimBg="0"/>
      <p:bldP spid="20484" grpId="0" bldLvl="0" animBg="1" autoUpdateAnimBg="0"/>
      <p:bldP spid="20485" grpId="0" bldLvl="0" animBg="1" autoUpdateAnimBg="0"/>
      <p:bldP spid="20486" grpId="0" bldLvl="0" animBg="1" autoUpdateAnimBg="0"/>
      <p:bldP spid="20487" grpId="0" bldLvl="0" autoUpdateAnimBg="0"/>
      <p:bldP spid="20488" grpId="0" bldLvl="0" autoUpdateAnimBg="0"/>
      <p:bldP spid="20489" grpId="0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1"/>
          <p:cNvSpPr>
            <a:spLocks noChangeArrowheads="1"/>
          </p:cNvSpPr>
          <p:nvPr/>
        </p:nvSpPr>
        <p:spPr bwMode="auto">
          <a:xfrm>
            <a:off x="2876550" y="2414588"/>
            <a:ext cx="150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我的兴趣</a:t>
            </a:r>
            <a:endParaRPr lang="zh-CN" altLang="en-US" sz="2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07" name="矩形 12"/>
          <p:cNvSpPr>
            <a:spLocks noChangeArrowheads="1"/>
          </p:cNvSpPr>
          <p:nvPr/>
        </p:nvSpPr>
        <p:spPr bwMode="auto">
          <a:xfrm>
            <a:off x="2482850" y="2493963"/>
            <a:ext cx="77788" cy="2778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08" name="矩形 13"/>
          <p:cNvSpPr>
            <a:spLocks noChangeArrowheads="1"/>
          </p:cNvSpPr>
          <p:nvPr/>
        </p:nvSpPr>
        <p:spPr bwMode="auto">
          <a:xfrm>
            <a:off x="2589213" y="2493963"/>
            <a:ext cx="77787" cy="2778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09" name="矩形 14"/>
          <p:cNvSpPr>
            <a:spLocks noChangeArrowheads="1"/>
          </p:cNvSpPr>
          <p:nvPr/>
        </p:nvSpPr>
        <p:spPr bwMode="auto">
          <a:xfrm>
            <a:off x="2693988" y="2493963"/>
            <a:ext cx="77787" cy="2778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10" name="矩形 15"/>
          <p:cNvSpPr>
            <a:spLocks noChangeArrowheads="1"/>
          </p:cNvSpPr>
          <p:nvPr/>
        </p:nvSpPr>
        <p:spPr bwMode="auto">
          <a:xfrm>
            <a:off x="2800350" y="2493963"/>
            <a:ext cx="76200" cy="27781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11" name="TextBox 16"/>
          <p:cNvSpPr>
            <a:spLocks noChangeArrowheads="1"/>
          </p:cNvSpPr>
          <p:nvPr/>
        </p:nvSpPr>
        <p:spPr bwMode="auto">
          <a:xfrm>
            <a:off x="3251200" y="2686050"/>
            <a:ext cx="103346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爱</a:t>
            </a:r>
            <a:endParaRPr lang="zh-CN" altLang="en-US" sz="6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12" name="TextBox 17"/>
          <p:cNvSpPr>
            <a:spLocks noChangeArrowheads="1"/>
          </p:cNvSpPr>
          <p:nvPr/>
        </p:nvSpPr>
        <p:spPr bwMode="auto">
          <a:xfrm>
            <a:off x="4259263" y="2038350"/>
            <a:ext cx="973137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8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好</a:t>
            </a:r>
            <a:endParaRPr lang="zh-CN" altLang="en-US" sz="8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13" name="TextBox 18"/>
          <p:cNvSpPr>
            <a:spLocks noChangeArrowheads="1"/>
          </p:cNvSpPr>
          <p:nvPr/>
        </p:nvSpPr>
        <p:spPr bwMode="auto">
          <a:xfrm>
            <a:off x="4083050" y="3197225"/>
            <a:ext cx="35845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accent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The interest hobby</a:t>
            </a:r>
            <a:endParaRPr lang="en-US" altLang="zh-CN" sz="2400">
              <a:solidFill>
                <a:schemeClr val="accent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514" name="TextBox 21"/>
          <p:cNvSpPr>
            <a:spLocks noChangeArrowheads="1"/>
          </p:cNvSpPr>
          <p:nvPr/>
        </p:nvSpPr>
        <p:spPr bwMode="auto">
          <a:xfrm>
            <a:off x="976313" y="912813"/>
            <a:ext cx="17954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音乐</a:t>
            </a:r>
            <a:endParaRPr lang="zh-CN" altLang="en-US" sz="60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15" name="TextBox 22"/>
          <p:cNvSpPr>
            <a:spLocks noChangeArrowheads="1"/>
          </p:cNvSpPr>
          <p:nvPr/>
        </p:nvSpPr>
        <p:spPr bwMode="auto">
          <a:xfrm>
            <a:off x="3130550" y="1190625"/>
            <a:ext cx="17954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4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画画</a:t>
            </a:r>
            <a:endParaRPr lang="zh-CN" altLang="en-US" sz="48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16" name="TextBox 23"/>
          <p:cNvSpPr>
            <a:spLocks noChangeArrowheads="1"/>
          </p:cNvSpPr>
          <p:nvPr/>
        </p:nvSpPr>
        <p:spPr bwMode="auto">
          <a:xfrm>
            <a:off x="5651500" y="512763"/>
            <a:ext cx="3241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72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看电影</a:t>
            </a:r>
            <a:endParaRPr lang="zh-CN" altLang="en-US" sz="72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17" name="TextBox 24"/>
          <p:cNvSpPr>
            <a:spLocks noChangeArrowheads="1"/>
          </p:cNvSpPr>
          <p:nvPr/>
        </p:nvSpPr>
        <p:spPr bwMode="auto">
          <a:xfrm>
            <a:off x="249238" y="4084638"/>
            <a:ext cx="2881312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8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旅游</a:t>
            </a:r>
            <a:endParaRPr lang="zh-CN" altLang="en-US" sz="8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18" name="TextBox 25"/>
          <p:cNvSpPr>
            <a:spLocks noChangeArrowheads="1"/>
          </p:cNvSpPr>
          <p:nvPr/>
        </p:nvSpPr>
        <p:spPr bwMode="auto">
          <a:xfrm>
            <a:off x="5148263" y="3605213"/>
            <a:ext cx="17954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5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篮球</a:t>
            </a:r>
            <a:endParaRPr lang="zh-CN" altLang="en-US" sz="54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19" name="TextBox 26"/>
          <p:cNvSpPr>
            <a:spLocks noChangeArrowheads="1"/>
          </p:cNvSpPr>
          <p:nvPr/>
        </p:nvSpPr>
        <p:spPr bwMode="auto">
          <a:xfrm>
            <a:off x="6924675" y="4146550"/>
            <a:ext cx="1793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4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书法</a:t>
            </a:r>
            <a:endParaRPr lang="zh-CN" altLang="en-US" sz="48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20" name="TextBox 27"/>
          <p:cNvSpPr>
            <a:spLocks noChangeArrowheads="1"/>
          </p:cNvSpPr>
          <p:nvPr/>
        </p:nvSpPr>
        <p:spPr bwMode="auto">
          <a:xfrm>
            <a:off x="682625" y="2757488"/>
            <a:ext cx="17954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4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交友</a:t>
            </a:r>
            <a:endParaRPr lang="zh-CN" altLang="en-US" sz="48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21" name="TextBox 28"/>
          <p:cNvSpPr>
            <a:spLocks noChangeArrowheads="1"/>
          </p:cNvSpPr>
          <p:nvPr/>
        </p:nvSpPr>
        <p:spPr bwMode="auto">
          <a:xfrm>
            <a:off x="6124575" y="2160588"/>
            <a:ext cx="17954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4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跑步</a:t>
            </a:r>
            <a:endParaRPr lang="zh-CN" altLang="en-US" sz="48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22" name="TextBox 29"/>
          <p:cNvSpPr>
            <a:spLocks noChangeArrowheads="1"/>
          </p:cNvSpPr>
          <p:nvPr/>
        </p:nvSpPr>
        <p:spPr bwMode="auto">
          <a:xfrm>
            <a:off x="2124075" y="280988"/>
            <a:ext cx="1793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4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游戏</a:t>
            </a:r>
            <a:endParaRPr lang="zh-CN" altLang="en-US" sz="4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23" name="TextBox 30"/>
          <p:cNvSpPr>
            <a:spLocks noChangeArrowheads="1"/>
          </p:cNvSpPr>
          <p:nvPr/>
        </p:nvSpPr>
        <p:spPr bwMode="auto">
          <a:xfrm>
            <a:off x="3683000" y="4475163"/>
            <a:ext cx="32416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4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写小说</a:t>
            </a:r>
            <a:endParaRPr lang="zh-CN" altLang="en-US" sz="48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1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10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7" dur="40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2" dur="40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40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2" dur="40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7" dur="40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2" dur="40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7" dur="40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41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1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2" dur="41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40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0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7" dur="40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41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1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2" dur="41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ldLvl="0" autoUpdateAnimBg="0"/>
      <p:bldP spid="21507" grpId="0" bldLvl="0" animBg="1" autoUpdateAnimBg="0"/>
      <p:bldP spid="21508" grpId="0" bldLvl="0" animBg="1" autoUpdateAnimBg="0"/>
      <p:bldP spid="21509" grpId="0" bldLvl="0" animBg="1" autoUpdateAnimBg="0"/>
      <p:bldP spid="21510" grpId="0" bldLvl="0" animBg="1" autoUpdateAnimBg="0"/>
      <p:bldP spid="21511" grpId="0" bldLvl="0" autoUpdateAnimBg="0"/>
      <p:bldP spid="21512" grpId="0" bldLvl="0" autoUpdateAnimBg="0"/>
      <p:bldP spid="21513" grpId="0" bldLvl="0" autoUpdateAnimBg="0"/>
      <p:bldP spid="21514" grpId="0" bldLvl="0" autoUpdateAnimBg="0"/>
      <p:bldP spid="21515" grpId="0" bldLvl="0" autoUpdateAnimBg="0"/>
      <p:bldP spid="21516" grpId="0" bldLvl="0" autoUpdateAnimBg="0"/>
      <p:bldP spid="21517" grpId="0" bldLvl="0" autoUpdateAnimBg="0"/>
      <p:bldP spid="21518" grpId="0" bldLvl="0" autoUpdateAnimBg="0"/>
      <p:bldP spid="21519" grpId="0" bldLvl="0" autoUpdateAnimBg="0"/>
      <p:bldP spid="21520" grpId="0" bldLvl="0" autoUpdateAnimBg="0"/>
      <p:bldP spid="21521" grpId="0" bldLvl="0" autoUpdateAnimBg="0"/>
      <p:bldP spid="21522" grpId="0" bldLvl="0" autoUpdateAnimBg="0"/>
      <p:bldP spid="21523" grpId="0" bldLvl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3"/>
          <p:cNvSpPr>
            <a:spLocks noChangeArrowheads="1"/>
          </p:cNvSpPr>
          <p:nvPr/>
        </p:nvSpPr>
        <p:spPr bwMode="auto">
          <a:xfrm>
            <a:off x="1543050" y="2328863"/>
            <a:ext cx="1500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请您与我</a:t>
            </a:r>
            <a:endParaRPr lang="zh-CN" altLang="en-US" sz="2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531" name="矩形 4"/>
          <p:cNvSpPr>
            <a:spLocks noChangeArrowheads="1"/>
          </p:cNvSpPr>
          <p:nvPr/>
        </p:nvSpPr>
        <p:spPr bwMode="auto">
          <a:xfrm>
            <a:off x="1149350" y="2408238"/>
            <a:ext cx="77788" cy="2778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2" name="矩形 5"/>
          <p:cNvSpPr>
            <a:spLocks noChangeArrowheads="1"/>
          </p:cNvSpPr>
          <p:nvPr/>
        </p:nvSpPr>
        <p:spPr bwMode="auto">
          <a:xfrm>
            <a:off x="1254125" y="2408238"/>
            <a:ext cx="77788" cy="2778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3" name="矩形 6"/>
          <p:cNvSpPr>
            <a:spLocks noChangeArrowheads="1"/>
          </p:cNvSpPr>
          <p:nvPr/>
        </p:nvSpPr>
        <p:spPr bwMode="auto">
          <a:xfrm>
            <a:off x="1360488" y="2408238"/>
            <a:ext cx="77787" cy="2778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4" name="矩形 7"/>
          <p:cNvSpPr>
            <a:spLocks noChangeArrowheads="1"/>
          </p:cNvSpPr>
          <p:nvPr/>
        </p:nvSpPr>
        <p:spPr bwMode="auto">
          <a:xfrm>
            <a:off x="1465263" y="2408238"/>
            <a:ext cx="77787" cy="27781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5" name="TextBox 8"/>
          <p:cNvSpPr>
            <a:spLocks noChangeArrowheads="1"/>
          </p:cNvSpPr>
          <p:nvPr/>
        </p:nvSpPr>
        <p:spPr bwMode="auto">
          <a:xfrm>
            <a:off x="1917700" y="2600325"/>
            <a:ext cx="10318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联</a:t>
            </a:r>
            <a:endParaRPr lang="zh-CN" altLang="en-US" sz="6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536" name="TextBox 9"/>
          <p:cNvSpPr>
            <a:spLocks noChangeArrowheads="1"/>
          </p:cNvSpPr>
          <p:nvPr/>
        </p:nvSpPr>
        <p:spPr bwMode="auto">
          <a:xfrm>
            <a:off x="2925763" y="1951038"/>
            <a:ext cx="971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8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</a:t>
            </a:r>
            <a:endParaRPr lang="zh-CN" altLang="en-US" sz="8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537" name="TextBox 10"/>
          <p:cNvSpPr>
            <a:spLocks noChangeArrowheads="1"/>
          </p:cNvSpPr>
          <p:nvPr/>
        </p:nvSpPr>
        <p:spPr bwMode="auto">
          <a:xfrm>
            <a:off x="2749550" y="3109913"/>
            <a:ext cx="2289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accent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Contact way</a:t>
            </a:r>
            <a:endParaRPr lang="en-US" altLang="zh-CN" sz="2400">
              <a:solidFill>
                <a:schemeClr val="accent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32"/>
          <p:cNvGrpSpPr/>
          <p:nvPr/>
        </p:nvGrpSpPr>
        <p:grpSpPr bwMode="auto">
          <a:xfrm>
            <a:off x="5354638" y="3586163"/>
            <a:ext cx="1420812" cy="338137"/>
            <a:chOff x="0" y="0"/>
            <a:chExt cx="1421383" cy="338554"/>
          </a:xfrm>
        </p:grpSpPr>
        <p:sp>
          <p:nvSpPr>
            <p:cNvPr id="19483" name="Rectangle 30"/>
            <p:cNvSpPr>
              <a:spLocks noChangeArrowheads="1"/>
            </p:cNvSpPr>
            <p:nvPr/>
          </p:nvSpPr>
          <p:spPr bwMode="auto">
            <a:xfrm>
              <a:off x="298640" y="0"/>
              <a:ext cx="112274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Company</a:t>
              </a:r>
              <a:endPara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9484" name="Picture 3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688"/>
              <a:ext cx="252366" cy="257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31"/>
          <p:cNvGrpSpPr/>
          <p:nvPr/>
        </p:nvGrpSpPr>
        <p:grpSpPr bwMode="auto">
          <a:xfrm>
            <a:off x="5354638" y="3271838"/>
            <a:ext cx="2071687" cy="338137"/>
            <a:chOff x="0" y="0"/>
            <a:chExt cx="2072202" cy="338554"/>
          </a:xfrm>
        </p:grpSpPr>
        <p:sp>
          <p:nvSpPr>
            <p:cNvPr id="19481" name="Rectangle 29"/>
            <p:cNvSpPr>
              <a:spLocks noChangeArrowheads="1"/>
            </p:cNvSpPr>
            <p:nvPr/>
          </p:nvSpPr>
          <p:spPr bwMode="auto">
            <a:xfrm>
              <a:off x="298640" y="0"/>
              <a:ext cx="17735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Name Company</a:t>
              </a:r>
              <a:endPara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9482" name="Picture 3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0403"/>
              <a:ext cx="252366" cy="257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30"/>
          <p:cNvGrpSpPr/>
          <p:nvPr/>
        </p:nvGrpSpPr>
        <p:grpSpPr bwMode="auto">
          <a:xfrm>
            <a:off x="5354638" y="2955925"/>
            <a:ext cx="1471612" cy="338138"/>
            <a:chOff x="0" y="0"/>
            <a:chExt cx="1471782" cy="338554"/>
          </a:xfrm>
        </p:grpSpPr>
        <p:sp>
          <p:nvSpPr>
            <p:cNvPr id="19479" name="Rectangle 28"/>
            <p:cNvSpPr>
              <a:spLocks noChangeArrowheads="1"/>
            </p:cNvSpPr>
            <p:nvPr/>
          </p:nvSpPr>
          <p:spPr bwMode="auto">
            <a:xfrm>
              <a:off x="298640" y="0"/>
              <a:ext cx="11731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Yourname</a:t>
              </a:r>
              <a:endPara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9480" name="Picture 3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707"/>
              <a:ext cx="252366" cy="257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27"/>
          <p:cNvGrpSpPr/>
          <p:nvPr/>
        </p:nvGrpSpPr>
        <p:grpSpPr bwMode="auto">
          <a:xfrm>
            <a:off x="5345113" y="2009775"/>
            <a:ext cx="2511425" cy="338138"/>
            <a:chOff x="0" y="0"/>
            <a:chExt cx="2511580" cy="338554"/>
          </a:xfrm>
        </p:grpSpPr>
        <p:sp>
          <p:nvSpPr>
            <p:cNvPr id="19477" name="Rectangle 25"/>
            <p:cNvSpPr>
              <a:spLocks noChangeArrowheads="1"/>
            </p:cNvSpPr>
            <p:nvPr/>
          </p:nvSpPr>
          <p:spPr bwMode="auto">
            <a:xfrm>
              <a:off x="308733" y="0"/>
              <a:ext cx="220284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+555 123 998 22321</a:t>
              </a:r>
              <a:endPara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9478" name="Picture 4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6158"/>
              <a:ext cx="272553" cy="278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组合 28"/>
          <p:cNvGrpSpPr/>
          <p:nvPr/>
        </p:nvGrpSpPr>
        <p:grpSpPr bwMode="auto">
          <a:xfrm>
            <a:off x="5345113" y="2324100"/>
            <a:ext cx="2827337" cy="338138"/>
            <a:chOff x="0" y="0"/>
            <a:chExt cx="2827821" cy="338554"/>
          </a:xfrm>
        </p:grpSpPr>
        <p:sp>
          <p:nvSpPr>
            <p:cNvPr id="19475" name="Rectangle 26"/>
            <p:cNvSpPr>
              <a:spLocks noChangeArrowheads="1"/>
            </p:cNvSpPr>
            <p:nvPr/>
          </p:nvSpPr>
          <p:spPr bwMode="auto">
            <a:xfrm>
              <a:off x="308733" y="0"/>
              <a:ext cx="25190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www.yoursitename.com</a:t>
              </a:r>
              <a:endPara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9476" name="Picture 4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6066"/>
              <a:ext cx="272553" cy="278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29"/>
          <p:cNvGrpSpPr/>
          <p:nvPr/>
        </p:nvGrpSpPr>
        <p:grpSpPr bwMode="auto">
          <a:xfrm>
            <a:off x="5345113" y="2640013"/>
            <a:ext cx="2611437" cy="338137"/>
            <a:chOff x="0" y="0"/>
            <a:chExt cx="2611608" cy="338554"/>
          </a:xfrm>
        </p:grpSpPr>
        <p:sp>
          <p:nvSpPr>
            <p:cNvPr id="19473" name="Rectangle 27"/>
            <p:cNvSpPr>
              <a:spLocks noChangeArrowheads="1"/>
            </p:cNvSpPr>
            <p:nvPr/>
          </p:nvSpPr>
          <p:spPr bwMode="auto">
            <a:xfrm>
              <a:off x="308733" y="0"/>
              <a:ext cx="23028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office@sitename.com</a:t>
              </a:r>
              <a:endPara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9474" name="Picture 4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4387"/>
              <a:ext cx="272553" cy="278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556" name="椭圆 27"/>
          <p:cNvSpPr>
            <a:spLocks noChangeArrowheads="1"/>
          </p:cNvSpPr>
          <p:nvPr/>
        </p:nvSpPr>
        <p:spPr bwMode="auto">
          <a:xfrm>
            <a:off x="-4497388" y="-1790700"/>
            <a:ext cx="9286876" cy="9283700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10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10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ldLvl="0" autoUpdateAnimBg="0"/>
      <p:bldP spid="22531" grpId="0" bldLvl="0" animBg="1" autoUpdateAnimBg="0"/>
      <p:bldP spid="22532" grpId="0" bldLvl="0" animBg="1" autoUpdateAnimBg="0"/>
      <p:bldP spid="22533" grpId="0" bldLvl="0" animBg="1" autoUpdateAnimBg="0"/>
      <p:bldP spid="22534" grpId="0" bldLvl="0" animBg="1" autoUpdateAnimBg="0"/>
      <p:bldP spid="22535" grpId="0" bldLvl="0" autoUpdateAnimBg="0"/>
      <p:bldP spid="22536" grpId="0" bldLvl="0" autoUpdateAnimBg="0"/>
      <p:bldP spid="22537" grpId="0" bldLvl="0" autoUpdateAnimBg="0"/>
      <p:bldP spid="22556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>
            <a:spLocks noChangeArrowheads="1"/>
          </p:cNvSpPr>
          <p:nvPr/>
        </p:nvSpPr>
        <p:spPr bwMode="auto">
          <a:xfrm>
            <a:off x="1220788" y="714375"/>
            <a:ext cx="1500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我的基本</a:t>
            </a:r>
            <a:endParaRPr lang="zh-CN" altLang="en-US" sz="2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3" name="矩形 4"/>
          <p:cNvSpPr>
            <a:spLocks noChangeArrowheads="1"/>
          </p:cNvSpPr>
          <p:nvPr/>
        </p:nvSpPr>
        <p:spPr bwMode="auto">
          <a:xfrm>
            <a:off x="827088" y="793750"/>
            <a:ext cx="77787" cy="279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4" name="矩形 5"/>
          <p:cNvSpPr>
            <a:spLocks noChangeArrowheads="1"/>
          </p:cNvSpPr>
          <p:nvPr/>
        </p:nvSpPr>
        <p:spPr bwMode="auto">
          <a:xfrm>
            <a:off x="933450" y="793750"/>
            <a:ext cx="76200" cy="279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5" name="矩形 6"/>
          <p:cNvSpPr>
            <a:spLocks noChangeArrowheads="1"/>
          </p:cNvSpPr>
          <p:nvPr/>
        </p:nvSpPr>
        <p:spPr bwMode="auto">
          <a:xfrm>
            <a:off x="1038225" y="793750"/>
            <a:ext cx="77788" cy="279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6" name="矩形 7"/>
          <p:cNvSpPr>
            <a:spLocks noChangeArrowheads="1"/>
          </p:cNvSpPr>
          <p:nvPr/>
        </p:nvSpPr>
        <p:spPr bwMode="auto">
          <a:xfrm>
            <a:off x="1143000" y="793750"/>
            <a:ext cx="77788" cy="279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TextBox 8"/>
          <p:cNvSpPr>
            <a:spLocks noChangeArrowheads="1"/>
          </p:cNvSpPr>
          <p:nvPr/>
        </p:nvSpPr>
        <p:spPr bwMode="auto">
          <a:xfrm>
            <a:off x="1595438" y="985838"/>
            <a:ext cx="10318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资</a:t>
            </a:r>
            <a:endParaRPr lang="zh-CN" altLang="en-US" sz="6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8" name="TextBox 9"/>
          <p:cNvSpPr>
            <a:spLocks noChangeArrowheads="1"/>
          </p:cNvSpPr>
          <p:nvPr/>
        </p:nvSpPr>
        <p:spPr bwMode="auto">
          <a:xfrm>
            <a:off x="2603500" y="336550"/>
            <a:ext cx="13938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8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料</a:t>
            </a:r>
            <a:endParaRPr lang="zh-CN" altLang="en-US" sz="8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9" name="TextBox 10"/>
          <p:cNvSpPr>
            <a:spLocks noChangeArrowheads="1"/>
          </p:cNvSpPr>
          <p:nvPr/>
        </p:nvSpPr>
        <p:spPr bwMode="auto">
          <a:xfrm>
            <a:off x="2427288" y="1495425"/>
            <a:ext cx="24336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accent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The basic data</a:t>
            </a:r>
            <a:endParaRPr lang="en-US" altLang="zh-CN" sz="2400">
              <a:solidFill>
                <a:schemeClr val="accent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30" name="直接连接符 11"/>
          <p:cNvSpPr>
            <a:spLocks noChangeShapeType="1"/>
          </p:cNvSpPr>
          <p:nvPr/>
        </p:nvSpPr>
        <p:spPr bwMode="auto">
          <a:xfrm>
            <a:off x="1301750" y="2352675"/>
            <a:ext cx="507047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22"/>
          <p:cNvGrpSpPr/>
          <p:nvPr/>
        </p:nvGrpSpPr>
        <p:grpSpPr bwMode="auto">
          <a:xfrm>
            <a:off x="5292725" y="625475"/>
            <a:ext cx="2663825" cy="4000500"/>
            <a:chOff x="0" y="0"/>
            <a:chExt cx="2664296" cy="4001080"/>
          </a:xfrm>
        </p:grpSpPr>
        <p:sp>
          <p:nvSpPr>
            <p:cNvPr id="2065" name="直接连接符 12"/>
            <p:cNvSpPr>
              <a:spLocks noChangeShapeType="1"/>
            </p:cNvSpPr>
            <p:nvPr/>
          </p:nvSpPr>
          <p:spPr bwMode="auto">
            <a:xfrm flipH="1">
              <a:off x="0" y="1025917"/>
              <a:ext cx="1440160" cy="251349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6" name="直接连接符 13"/>
            <p:cNvSpPr>
              <a:spLocks noChangeShapeType="1"/>
            </p:cNvSpPr>
            <p:nvPr/>
          </p:nvSpPr>
          <p:spPr bwMode="auto">
            <a:xfrm flipH="1">
              <a:off x="504056" y="323989"/>
              <a:ext cx="1440160" cy="25134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7" name="直接连接符 14"/>
            <p:cNvSpPr>
              <a:spLocks noChangeShapeType="1"/>
            </p:cNvSpPr>
            <p:nvPr/>
          </p:nvSpPr>
          <p:spPr bwMode="auto">
            <a:xfrm flipH="1">
              <a:off x="0" y="1487582"/>
              <a:ext cx="1440160" cy="251349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" name="直接连接符 15"/>
            <p:cNvSpPr>
              <a:spLocks noChangeShapeType="1"/>
            </p:cNvSpPr>
            <p:nvPr/>
          </p:nvSpPr>
          <p:spPr bwMode="auto">
            <a:xfrm flipH="1">
              <a:off x="504056" y="705703"/>
              <a:ext cx="1440160" cy="25134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" name="直接连接符 16"/>
            <p:cNvSpPr>
              <a:spLocks noChangeShapeType="1"/>
            </p:cNvSpPr>
            <p:nvPr/>
          </p:nvSpPr>
          <p:spPr bwMode="auto">
            <a:xfrm flipH="1">
              <a:off x="360040" y="1180311"/>
              <a:ext cx="1440160" cy="251349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0" name="直接连接符 17"/>
            <p:cNvSpPr>
              <a:spLocks noChangeShapeType="1"/>
            </p:cNvSpPr>
            <p:nvPr/>
          </p:nvSpPr>
          <p:spPr bwMode="auto">
            <a:xfrm flipH="1">
              <a:off x="1224136" y="0"/>
              <a:ext cx="1440160" cy="251349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8" name="直接连接符 18"/>
          <p:cNvSpPr>
            <a:spLocks noChangeShapeType="1"/>
          </p:cNvSpPr>
          <p:nvPr/>
        </p:nvSpPr>
        <p:spPr bwMode="auto">
          <a:xfrm>
            <a:off x="6948488" y="2352675"/>
            <a:ext cx="2195512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9" name="TextBox 19"/>
          <p:cNvSpPr>
            <a:spLocks noChangeArrowheads="1"/>
          </p:cNvSpPr>
          <p:nvPr/>
        </p:nvSpPr>
        <p:spPr bwMode="auto">
          <a:xfrm>
            <a:off x="1220788" y="2636838"/>
            <a:ext cx="410368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姓名：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求职报告     </a:t>
            </a:r>
            <a:r>
              <a: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姓别：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女      </a:t>
            </a:r>
            <a:r>
              <a: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年龄：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27</a:t>
            </a:r>
            <a:endParaRPr lang="zh-CN" altLang="en-US" sz="16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身高：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172cm       </a:t>
            </a:r>
            <a:r>
              <a: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体重：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45kg</a:t>
            </a:r>
            <a:endParaRPr lang="zh-CN" altLang="en-US" sz="16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民族：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汉     </a:t>
            </a:r>
            <a:r>
              <a: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籍贯：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江西      </a:t>
            </a:r>
            <a:r>
              <a: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婚姻：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未婚</a:t>
            </a:r>
            <a:endParaRPr lang="en-US" sz="16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6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地址：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求职报告</a:t>
            </a:r>
            <a:endParaRPr lang="en-US" altLang="zh-CN" sz="16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6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40" name="椭圆 20"/>
          <p:cNvSpPr>
            <a:spLocks noChangeArrowheads="1"/>
          </p:cNvSpPr>
          <p:nvPr/>
        </p:nvSpPr>
        <p:spPr bwMode="auto">
          <a:xfrm>
            <a:off x="1016000" y="2212975"/>
            <a:ext cx="288925" cy="2921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en-US" altLang="zh-CN">
              <a:solidFill>
                <a:schemeClr val="folHlink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41" name="椭圆 21"/>
          <p:cNvSpPr>
            <a:spLocks noChangeArrowheads="1"/>
          </p:cNvSpPr>
          <p:nvPr/>
        </p:nvSpPr>
        <p:spPr bwMode="auto">
          <a:xfrm>
            <a:off x="1087438" y="2286000"/>
            <a:ext cx="146050" cy="1460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140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42" name="Line 22"/>
          <p:cNvSpPr>
            <a:spLocks noChangeShapeType="1"/>
          </p:cNvSpPr>
          <p:nvPr/>
        </p:nvSpPr>
        <p:spPr bwMode="auto">
          <a:xfrm>
            <a:off x="1162050" y="-92075"/>
            <a:ext cx="0" cy="23018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1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41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1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utoUpdateAnimBg="0"/>
      <p:bldP spid="5123" grpId="0" bldLvl="0" animBg="1" autoUpdateAnimBg="0"/>
      <p:bldP spid="5124" grpId="0" bldLvl="0" animBg="1" autoUpdateAnimBg="0"/>
      <p:bldP spid="5125" grpId="0" bldLvl="0" animBg="1" autoUpdateAnimBg="0"/>
      <p:bldP spid="5126" grpId="0" bldLvl="0" animBg="1" autoUpdateAnimBg="0"/>
      <p:bldP spid="5127" grpId="0" bldLvl="0" autoUpdateAnimBg="0"/>
      <p:bldP spid="5128" grpId="0" bldLvl="0" autoUpdateAnimBg="0"/>
      <p:bldP spid="5129" grpId="0" bldLvl="0" autoUpdateAnimBg="0"/>
      <p:bldP spid="5130" grpId="0" animBg="1"/>
      <p:bldP spid="5138" grpId="0" animBg="1"/>
      <p:bldP spid="5139" grpId="0" bldLvl="0" autoUpdateAnimBg="0"/>
      <p:bldP spid="5140" grpId="0" bldLvl="0" animBg="1" autoUpdateAnimBg="0"/>
      <p:bldP spid="5141" grpId="0" bldLvl="0" animBg="1" autoUpdateAnimBg="0"/>
      <p:bldP spid="5142" grpId="0" animBg="1"/>
      <p:bldP spid="5142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7"/>
          <p:cNvSpPr>
            <a:spLocks noChangeArrowheads="1"/>
          </p:cNvSpPr>
          <p:nvPr/>
        </p:nvSpPr>
        <p:spPr bwMode="auto">
          <a:xfrm>
            <a:off x="2079625" y="3257550"/>
            <a:ext cx="1501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您的观看</a:t>
            </a:r>
            <a:endParaRPr lang="zh-CN" altLang="en-US"/>
          </a:p>
        </p:txBody>
      </p:sp>
      <p:sp>
        <p:nvSpPr>
          <p:cNvPr id="23555" name="矩形 8"/>
          <p:cNvSpPr>
            <a:spLocks noChangeArrowheads="1"/>
          </p:cNvSpPr>
          <p:nvPr/>
        </p:nvSpPr>
        <p:spPr bwMode="auto">
          <a:xfrm>
            <a:off x="1687513" y="3336925"/>
            <a:ext cx="76200" cy="277813"/>
          </a:xfrm>
          <a:prstGeom prst="rect">
            <a:avLst/>
          </a:prstGeom>
          <a:solidFill>
            <a:schemeClr val="accent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556" name="矩形 9"/>
          <p:cNvSpPr>
            <a:spLocks noChangeArrowheads="1"/>
          </p:cNvSpPr>
          <p:nvPr/>
        </p:nvSpPr>
        <p:spPr bwMode="auto">
          <a:xfrm>
            <a:off x="1792288" y="3336925"/>
            <a:ext cx="77787" cy="27781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557" name="矩形 10"/>
          <p:cNvSpPr>
            <a:spLocks noChangeArrowheads="1"/>
          </p:cNvSpPr>
          <p:nvPr/>
        </p:nvSpPr>
        <p:spPr bwMode="auto">
          <a:xfrm>
            <a:off x="1897063" y="3336925"/>
            <a:ext cx="77787" cy="277813"/>
          </a:xfrm>
          <a:prstGeom prst="rect">
            <a:avLst/>
          </a:prstGeom>
          <a:solidFill>
            <a:schemeClr val="bg2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558" name="矩形 11"/>
          <p:cNvSpPr>
            <a:spLocks noChangeArrowheads="1"/>
          </p:cNvSpPr>
          <p:nvPr/>
        </p:nvSpPr>
        <p:spPr bwMode="auto">
          <a:xfrm>
            <a:off x="2003425" y="3336925"/>
            <a:ext cx="77788" cy="27781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559" name="TextBox 12"/>
          <p:cNvSpPr>
            <a:spLocks noChangeArrowheads="1"/>
          </p:cNvSpPr>
          <p:nvPr/>
        </p:nvSpPr>
        <p:spPr bwMode="auto">
          <a:xfrm>
            <a:off x="2463800" y="3571875"/>
            <a:ext cx="1033463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</a:t>
            </a:r>
            <a:endParaRPr lang="zh-CN" altLang="en-US"/>
          </a:p>
        </p:txBody>
      </p:sp>
      <p:sp>
        <p:nvSpPr>
          <p:cNvPr id="23560" name="TextBox 13"/>
          <p:cNvSpPr>
            <a:spLocks noChangeArrowheads="1"/>
          </p:cNvSpPr>
          <p:nvPr/>
        </p:nvSpPr>
        <p:spPr bwMode="auto">
          <a:xfrm>
            <a:off x="3522663" y="2738438"/>
            <a:ext cx="1333500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8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</a:t>
            </a:r>
            <a:endParaRPr lang="zh-CN" altLang="en-US"/>
          </a:p>
        </p:txBody>
      </p:sp>
      <p:sp>
        <p:nvSpPr>
          <p:cNvPr id="23561" name="TextBox 14"/>
          <p:cNvSpPr>
            <a:spLocks noChangeArrowheads="1"/>
          </p:cNvSpPr>
          <p:nvPr/>
        </p:nvSpPr>
        <p:spPr bwMode="auto">
          <a:xfrm>
            <a:off x="3419475" y="3937000"/>
            <a:ext cx="19034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600">
                <a:solidFill>
                  <a:schemeClr val="accent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Thanks</a:t>
            </a:r>
            <a:endParaRPr lang="zh-CN" altLang="en-US"/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5919788" y="795338"/>
            <a:ext cx="2135187" cy="21351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3563" name="Oval 11" descr="12549117_141957901001_2"/>
          <p:cNvSpPr>
            <a:spLocks noChangeArrowheads="1"/>
          </p:cNvSpPr>
          <p:nvPr/>
        </p:nvSpPr>
        <p:spPr bwMode="auto">
          <a:xfrm>
            <a:off x="6037263" y="912813"/>
            <a:ext cx="1898650" cy="1898650"/>
          </a:xfrm>
          <a:prstGeom prst="ellipse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grpSp>
        <p:nvGrpSpPr>
          <p:cNvPr id="2" name="组合 22"/>
          <p:cNvGrpSpPr/>
          <p:nvPr/>
        </p:nvGrpSpPr>
        <p:grpSpPr bwMode="auto">
          <a:xfrm>
            <a:off x="2555875" y="-1389063"/>
            <a:ext cx="2663825" cy="3998913"/>
            <a:chOff x="0" y="0"/>
            <a:chExt cx="2664296" cy="4001080"/>
          </a:xfrm>
        </p:grpSpPr>
        <p:sp>
          <p:nvSpPr>
            <p:cNvPr id="20493" name="直接连接符 12"/>
            <p:cNvSpPr>
              <a:spLocks noChangeShapeType="1"/>
            </p:cNvSpPr>
            <p:nvPr/>
          </p:nvSpPr>
          <p:spPr bwMode="auto">
            <a:xfrm flipH="1">
              <a:off x="0" y="1025917"/>
              <a:ext cx="1440160" cy="251349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直接连接符 13"/>
            <p:cNvSpPr>
              <a:spLocks noChangeShapeType="1"/>
            </p:cNvSpPr>
            <p:nvPr/>
          </p:nvSpPr>
          <p:spPr bwMode="auto">
            <a:xfrm flipH="1">
              <a:off x="504056" y="323989"/>
              <a:ext cx="1440160" cy="25134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5" name="直接连接符 14"/>
            <p:cNvSpPr>
              <a:spLocks noChangeShapeType="1"/>
            </p:cNvSpPr>
            <p:nvPr/>
          </p:nvSpPr>
          <p:spPr bwMode="auto">
            <a:xfrm flipH="1">
              <a:off x="0" y="1487582"/>
              <a:ext cx="1440160" cy="251349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直接连接符 15"/>
            <p:cNvSpPr>
              <a:spLocks noChangeShapeType="1"/>
            </p:cNvSpPr>
            <p:nvPr/>
          </p:nvSpPr>
          <p:spPr bwMode="auto">
            <a:xfrm flipH="1">
              <a:off x="504056" y="705703"/>
              <a:ext cx="1440160" cy="25134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直接连接符 16"/>
            <p:cNvSpPr>
              <a:spLocks noChangeShapeType="1"/>
            </p:cNvSpPr>
            <p:nvPr/>
          </p:nvSpPr>
          <p:spPr bwMode="auto">
            <a:xfrm flipH="1">
              <a:off x="360040" y="1180311"/>
              <a:ext cx="1440160" cy="251349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直接连接符 17"/>
            <p:cNvSpPr>
              <a:spLocks noChangeShapeType="1"/>
            </p:cNvSpPr>
            <p:nvPr/>
          </p:nvSpPr>
          <p:spPr bwMode="auto">
            <a:xfrm flipH="1">
              <a:off x="1224136" y="0"/>
              <a:ext cx="1440160" cy="251349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rAng="0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1599820">
                                      <p:cBhvr>
                                        <p:cTn id="18" dur="27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10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10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ldLvl="0" autoUpdateAnimBg="0"/>
      <p:bldP spid="23555" grpId="0" bldLvl="0" animBg="1" autoUpdateAnimBg="0"/>
      <p:bldP spid="23556" grpId="0" bldLvl="0" animBg="1" autoUpdateAnimBg="0"/>
      <p:bldP spid="23557" grpId="0" bldLvl="0" animBg="1" autoUpdateAnimBg="0"/>
      <p:bldP spid="23558" grpId="0" bldLvl="0" animBg="1" autoUpdateAnimBg="0"/>
      <p:bldP spid="23559" grpId="0" bldLvl="0" autoUpdateAnimBg="0"/>
      <p:bldP spid="23560" grpId="0" bldLvl="0" autoUpdateAnimBg="0"/>
      <p:bldP spid="23561" grpId="0" bldLvl="0" autoUpdateAnimBg="0"/>
      <p:bldP spid="23562" grpId="0" animBg="1" autoUpdateAnimBg="0"/>
      <p:bldP spid="23562" grpId="1" animBg="1" autoUpdateAnimBg="0"/>
      <p:bldP spid="23563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>
            <a:spLocks noChangeArrowheads="1"/>
          </p:cNvSpPr>
          <p:nvPr/>
        </p:nvSpPr>
        <p:spPr bwMode="auto">
          <a:xfrm>
            <a:off x="4389438" y="714375"/>
            <a:ext cx="1500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我的求职</a:t>
            </a:r>
            <a:endParaRPr lang="zh-CN" altLang="en-US" sz="2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47" name="矩形 4"/>
          <p:cNvSpPr>
            <a:spLocks noChangeArrowheads="1"/>
          </p:cNvSpPr>
          <p:nvPr/>
        </p:nvSpPr>
        <p:spPr bwMode="auto">
          <a:xfrm>
            <a:off x="3995738" y="793750"/>
            <a:ext cx="77787" cy="279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8" name="矩形 5"/>
          <p:cNvSpPr>
            <a:spLocks noChangeArrowheads="1"/>
          </p:cNvSpPr>
          <p:nvPr/>
        </p:nvSpPr>
        <p:spPr bwMode="auto">
          <a:xfrm>
            <a:off x="4102100" y="793750"/>
            <a:ext cx="76200" cy="279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9" name="矩形 6"/>
          <p:cNvSpPr>
            <a:spLocks noChangeArrowheads="1"/>
          </p:cNvSpPr>
          <p:nvPr/>
        </p:nvSpPr>
        <p:spPr bwMode="auto">
          <a:xfrm>
            <a:off x="4206875" y="793750"/>
            <a:ext cx="77788" cy="279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50" name="矩形 7"/>
          <p:cNvSpPr>
            <a:spLocks noChangeArrowheads="1"/>
          </p:cNvSpPr>
          <p:nvPr/>
        </p:nvSpPr>
        <p:spPr bwMode="auto">
          <a:xfrm>
            <a:off x="4311650" y="793750"/>
            <a:ext cx="77788" cy="279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51" name="TextBox 8"/>
          <p:cNvSpPr>
            <a:spLocks noChangeArrowheads="1"/>
          </p:cNvSpPr>
          <p:nvPr/>
        </p:nvSpPr>
        <p:spPr bwMode="auto">
          <a:xfrm>
            <a:off x="4764088" y="985838"/>
            <a:ext cx="10318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意</a:t>
            </a:r>
            <a:endParaRPr lang="zh-CN" altLang="en-US" sz="6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52" name="TextBox 9"/>
          <p:cNvSpPr>
            <a:spLocks noChangeArrowheads="1"/>
          </p:cNvSpPr>
          <p:nvPr/>
        </p:nvSpPr>
        <p:spPr bwMode="auto">
          <a:xfrm>
            <a:off x="5772150" y="336550"/>
            <a:ext cx="971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8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</a:t>
            </a:r>
            <a:endParaRPr lang="zh-CN" altLang="en-US" sz="8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53" name="TextBox 10"/>
          <p:cNvSpPr>
            <a:spLocks noChangeArrowheads="1"/>
          </p:cNvSpPr>
          <p:nvPr/>
        </p:nvSpPr>
        <p:spPr bwMode="auto">
          <a:xfrm>
            <a:off x="5595938" y="1495425"/>
            <a:ext cx="2865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accent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Job search intention</a:t>
            </a:r>
            <a:endParaRPr lang="en-US" altLang="zh-CN" sz="2400">
              <a:solidFill>
                <a:schemeClr val="accent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154" name="直接连接符 11"/>
          <p:cNvSpPr>
            <a:spLocks noChangeShapeType="1"/>
          </p:cNvSpPr>
          <p:nvPr/>
        </p:nvSpPr>
        <p:spPr bwMode="auto">
          <a:xfrm>
            <a:off x="1316038" y="2352675"/>
            <a:ext cx="8890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2"/>
          <p:cNvGrpSpPr/>
          <p:nvPr/>
        </p:nvGrpSpPr>
        <p:grpSpPr bwMode="auto">
          <a:xfrm flipV="1">
            <a:off x="1485900" y="625475"/>
            <a:ext cx="2663825" cy="4000500"/>
            <a:chOff x="0" y="0"/>
            <a:chExt cx="2664296" cy="4001080"/>
          </a:xfrm>
        </p:grpSpPr>
        <p:sp>
          <p:nvSpPr>
            <p:cNvPr id="3089" name="直接连接符 13"/>
            <p:cNvSpPr>
              <a:spLocks noChangeShapeType="1"/>
            </p:cNvSpPr>
            <p:nvPr/>
          </p:nvSpPr>
          <p:spPr bwMode="auto">
            <a:xfrm flipH="1">
              <a:off x="0" y="1025917"/>
              <a:ext cx="1440160" cy="251349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直接连接符 14"/>
            <p:cNvSpPr>
              <a:spLocks noChangeShapeType="1"/>
            </p:cNvSpPr>
            <p:nvPr/>
          </p:nvSpPr>
          <p:spPr bwMode="auto">
            <a:xfrm flipH="1">
              <a:off x="504056" y="323989"/>
              <a:ext cx="1440160" cy="25134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直接连接符 15"/>
            <p:cNvSpPr>
              <a:spLocks noChangeShapeType="1"/>
            </p:cNvSpPr>
            <p:nvPr/>
          </p:nvSpPr>
          <p:spPr bwMode="auto">
            <a:xfrm flipH="1">
              <a:off x="0" y="1487582"/>
              <a:ext cx="1440160" cy="251349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直接连接符 16"/>
            <p:cNvSpPr>
              <a:spLocks noChangeShapeType="1"/>
            </p:cNvSpPr>
            <p:nvPr/>
          </p:nvSpPr>
          <p:spPr bwMode="auto">
            <a:xfrm flipH="1">
              <a:off x="504056" y="705703"/>
              <a:ext cx="1440160" cy="25134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直接连接符 17"/>
            <p:cNvSpPr>
              <a:spLocks noChangeShapeType="1"/>
            </p:cNvSpPr>
            <p:nvPr/>
          </p:nvSpPr>
          <p:spPr bwMode="auto">
            <a:xfrm flipH="1">
              <a:off x="360040" y="1180311"/>
              <a:ext cx="1440160" cy="251349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直接连接符 18"/>
            <p:cNvSpPr>
              <a:spLocks noChangeShapeType="1"/>
            </p:cNvSpPr>
            <p:nvPr/>
          </p:nvSpPr>
          <p:spPr bwMode="auto">
            <a:xfrm flipH="1">
              <a:off x="1224136" y="0"/>
              <a:ext cx="1440160" cy="251349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62" name="直接连接符 19"/>
          <p:cNvSpPr>
            <a:spLocks noChangeShapeType="1"/>
          </p:cNvSpPr>
          <p:nvPr/>
        </p:nvSpPr>
        <p:spPr bwMode="auto">
          <a:xfrm>
            <a:off x="2843213" y="2352675"/>
            <a:ext cx="6300787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3" name="椭圆 20"/>
          <p:cNvSpPr>
            <a:spLocks noChangeArrowheads="1"/>
          </p:cNvSpPr>
          <p:nvPr/>
        </p:nvSpPr>
        <p:spPr bwMode="auto">
          <a:xfrm>
            <a:off x="1016000" y="2212975"/>
            <a:ext cx="288925" cy="2921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64" name="椭圆 21"/>
          <p:cNvSpPr>
            <a:spLocks noChangeArrowheads="1"/>
          </p:cNvSpPr>
          <p:nvPr/>
        </p:nvSpPr>
        <p:spPr bwMode="auto">
          <a:xfrm>
            <a:off x="1087438" y="2286000"/>
            <a:ext cx="146050" cy="1460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5" name="直接连接符 24"/>
          <p:cNvSpPr>
            <a:spLocks noChangeShapeType="1"/>
          </p:cNvSpPr>
          <p:nvPr/>
        </p:nvSpPr>
        <p:spPr bwMode="auto">
          <a:xfrm>
            <a:off x="-19050" y="2352675"/>
            <a:ext cx="1022350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6" name="TextBox 27"/>
          <p:cNvSpPr>
            <a:spLocks noChangeArrowheads="1"/>
          </p:cNvSpPr>
          <p:nvPr/>
        </p:nvSpPr>
        <p:spPr bwMode="auto">
          <a:xfrm>
            <a:off x="4389438" y="2636838"/>
            <a:ext cx="410368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应聘职位：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平面设计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淘宝美工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网页设计</a:t>
            </a:r>
            <a:endParaRPr lang="en-US" sz="16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工作年限：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         </a:t>
            </a:r>
            <a:r>
              <a: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职称：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设计总监</a:t>
            </a:r>
            <a:endParaRPr lang="en-US" sz="16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求职类型：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全职       </a:t>
            </a:r>
            <a:r>
              <a: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到职日期：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两星期</a:t>
            </a:r>
            <a:endParaRPr lang="en-US" sz="16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月薪要求：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8000-12000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</a:t>
            </a:r>
            <a:endParaRPr lang="en-US" sz="16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6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希望工作地：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江西省赣州市</a:t>
            </a:r>
            <a:endParaRPr lang="zh-CN" altLang="en-US" sz="16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3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2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7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42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2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ldLvl="0" autoUpdateAnimBg="0"/>
      <p:bldP spid="6147" grpId="0" bldLvl="0" animBg="1" autoUpdateAnimBg="0"/>
      <p:bldP spid="6148" grpId="0" bldLvl="0" animBg="1" autoUpdateAnimBg="0"/>
      <p:bldP spid="6149" grpId="0" bldLvl="0" animBg="1" autoUpdateAnimBg="0"/>
      <p:bldP spid="6150" grpId="0" bldLvl="0" animBg="1" autoUpdateAnimBg="0"/>
      <p:bldP spid="6151" grpId="0" bldLvl="0" autoUpdateAnimBg="0"/>
      <p:bldP spid="6152" grpId="0" bldLvl="0" autoUpdateAnimBg="0"/>
      <p:bldP spid="6153" grpId="0" bldLvl="0" autoUpdateAnimBg="0"/>
      <p:bldP spid="6154" grpId="0" animBg="1"/>
      <p:bldP spid="6162" grpId="0" animBg="1"/>
      <p:bldP spid="6163" grpId="0" bldLvl="0" animBg="1" autoUpdateAnimBg="0"/>
      <p:bldP spid="6164" grpId="0" bldLvl="0" animBg="1" autoUpdateAnimBg="0"/>
      <p:bldP spid="6165" grpId="0" animBg="1"/>
      <p:bldP spid="6166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9"/>
          <p:cNvSpPr>
            <a:spLocks noChangeArrowheads="1"/>
          </p:cNvSpPr>
          <p:nvPr/>
        </p:nvSpPr>
        <p:spPr bwMode="auto">
          <a:xfrm>
            <a:off x="3976688" y="3767138"/>
            <a:ext cx="1500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我的经历</a:t>
            </a:r>
            <a:endParaRPr lang="zh-CN" altLang="en-US" sz="2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71" name="矩形 20"/>
          <p:cNvSpPr>
            <a:spLocks noChangeArrowheads="1"/>
          </p:cNvSpPr>
          <p:nvPr/>
        </p:nvSpPr>
        <p:spPr bwMode="auto">
          <a:xfrm>
            <a:off x="3582988" y="3846513"/>
            <a:ext cx="77787" cy="2778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21"/>
          <p:cNvSpPr>
            <a:spLocks noChangeArrowheads="1"/>
          </p:cNvSpPr>
          <p:nvPr/>
        </p:nvSpPr>
        <p:spPr bwMode="auto">
          <a:xfrm>
            <a:off x="3689350" y="3846513"/>
            <a:ext cx="76200" cy="2778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3" name="矩形 22"/>
          <p:cNvSpPr>
            <a:spLocks noChangeArrowheads="1"/>
          </p:cNvSpPr>
          <p:nvPr/>
        </p:nvSpPr>
        <p:spPr bwMode="auto">
          <a:xfrm>
            <a:off x="3794125" y="3846513"/>
            <a:ext cx="77788" cy="2778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23"/>
          <p:cNvSpPr>
            <a:spLocks noChangeArrowheads="1"/>
          </p:cNvSpPr>
          <p:nvPr/>
        </p:nvSpPr>
        <p:spPr bwMode="auto">
          <a:xfrm>
            <a:off x="3898900" y="3846513"/>
            <a:ext cx="77788" cy="27781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TextBox 24"/>
          <p:cNvSpPr>
            <a:spLocks noChangeArrowheads="1"/>
          </p:cNvSpPr>
          <p:nvPr/>
        </p:nvSpPr>
        <p:spPr bwMode="auto">
          <a:xfrm>
            <a:off x="4351338" y="4038600"/>
            <a:ext cx="10318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教</a:t>
            </a:r>
            <a:endParaRPr lang="zh-CN" altLang="en-US" sz="6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76" name="TextBox 25"/>
          <p:cNvSpPr>
            <a:spLocks noChangeArrowheads="1"/>
          </p:cNvSpPr>
          <p:nvPr/>
        </p:nvSpPr>
        <p:spPr bwMode="auto">
          <a:xfrm>
            <a:off x="5359400" y="3390900"/>
            <a:ext cx="97155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8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育</a:t>
            </a:r>
            <a:endParaRPr lang="zh-CN" altLang="en-US" sz="8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77" name="TextBox 26"/>
          <p:cNvSpPr>
            <a:spLocks noChangeArrowheads="1"/>
          </p:cNvSpPr>
          <p:nvPr/>
        </p:nvSpPr>
        <p:spPr bwMode="auto">
          <a:xfrm>
            <a:off x="5183188" y="4549775"/>
            <a:ext cx="35845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accent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Education experience</a:t>
            </a:r>
            <a:endParaRPr lang="en-US" altLang="zh-CN" sz="2400">
              <a:solidFill>
                <a:schemeClr val="accent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178" name="椭圆 27"/>
          <p:cNvSpPr>
            <a:spLocks noChangeArrowheads="1"/>
          </p:cNvSpPr>
          <p:nvPr/>
        </p:nvSpPr>
        <p:spPr bwMode="auto">
          <a:xfrm>
            <a:off x="1685925" y="1489075"/>
            <a:ext cx="9290050" cy="9288463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 useBgFill="1">
        <p:nvSpPr>
          <p:cNvPr id="7179" name="椭圆 36"/>
          <p:cNvSpPr>
            <a:spLocks noChangeArrowheads="1"/>
          </p:cNvSpPr>
          <p:nvPr/>
        </p:nvSpPr>
        <p:spPr bwMode="auto">
          <a:xfrm>
            <a:off x="1547813" y="3970338"/>
            <a:ext cx="1041400" cy="1039812"/>
          </a:xfrm>
          <a:prstGeom prst="ellipse">
            <a:avLst/>
          </a:prstGeom>
          <a:ln w="19050">
            <a:solidFill>
              <a:schemeClr val="bg1"/>
            </a:solidFill>
            <a:prstDash val="dash"/>
            <a:round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小学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80" name="TextBox 37"/>
          <p:cNvSpPr>
            <a:spLocks noChangeArrowheads="1"/>
          </p:cNvSpPr>
          <p:nvPr/>
        </p:nvSpPr>
        <p:spPr bwMode="auto">
          <a:xfrm>
            <a:off x="539750" y="3568700"/>
            <a:ext cx="1800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求职报告小学</a:t>
            </a:r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2008-2013</a:t>
            </a:r>
            <a:endParaRPr lang="en-US" altLang="zh-CN" sz="1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 useBgFill="1">
        <p:nvSpPr>
          <p:cNvPr id="7181" name="椭圆 39"/>
          <p:cNvSpPr>
            <a:spLocks noChangeArrowheads="1"/>
          </p:cNvSpPr>
          <p:nvPr/>
        </p:nvSpPr>
        <p:spPr bwMode="auto">
          <a:xfrm>
            <a:off x="2593975" y="2173288"/>
            <a:ext cx="1200150" cy="1200150"/>
          </a:xfrm>
          <a:prstGeom prst="ellipse">
            <a:avLst/>
          </a:prstGeom>
          <a:ln w="19050">
            <a:solidFill>
              <a:schemeClr val="bg1"/>
            </a:solidFill>
            <a:prstDash val="dash"/>
            <a:round/>
          </a:ln>
        </p:spPr>
        <p:txBody>
          <a:bodyPr lIns="90170" tIns="46990" rIns="90170" bIns="46990"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初中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82" name="TextBox 40"/>
          <p:cNvSpPr>
            <a:spLocks noChangeArrowheads="1"/>
          </p:cNvSpPr>
          <p:nvPr/>
        </p:nvSpPr>
        <p:spPr bwMode="auto">
          <a:xfrm>
            <a:off x="1447800" y="1841500"/>
            <a:ext cx="1800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求职报告中学</a:t>
            </a:r>
            <a:r>
              <a:rPr lang="en-US" altLang="zh-CN" sz="1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2008-2013</a:t>
            </a:r>
            <a:endParaRPr lang="en-US" altLang="zh-CN" sz="1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 useBgFill="1">
        <p:nvSpPr>
          <p:cNvPr id="7183" name="椭圆 41"/>
          <p:cNvSpPr>
            <a:spLocks noChangeArrowheads="1"/>
          </p:cNvSpPr>
          <p:nvPr/>
        </p:nvSpPr>
        <p:spPr bwMode="auto">
          <a:xfrm>
            <a:off x="4549775" y="1012825"/>
            <a:ext cx="1323975" cy="1323975"/>
          </a:xfrm>
          <a:prstGeom prst="ellipse">
            <a:avLst/>
          </a:prstGeom>
          <a:ln w="19050">
            <a:solidFill>
              <a:schemeClr val="bg1"/>
            </a:solidFill>
            <a:prstDash val="dash"/>
            <a:round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高中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84" name="TextBox 42"/>
          <p:cNvSpPr>
            <a:spLocks noChangeArrowheads="1"/>
          </p:cNvSpPr>
          <p:nvPr/>
        </p:nvSpPr>
        <p:spPr bwMode="auto">
          <a:xfrm>
            <a:off x="3419475" y="760413"/>
            <a:ext cx="18002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求职报告中学</a:t>
            </a:r>
            <a:r>
              <a:rPr lang="en-US" altLang="zh-CN" sz="1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2008-2013</a:t>
            </a:r>
            <a:endParaRPr lang="en-US" altLang="zh-CN" sz="1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 useBgFill="1">
        <p:nvSpPr>
          <p:cNvPr id="7185" name="椭圆 43"/>
          <p:cNvSpPr>
            <a:spLocks noChangeArrowheads="1"/>
          </p:cNvSpPr>
          <p:nvPr/>
        </p:nvSpPr>
        <p:spPr bwMode="auto">
          <a:xfrm>
            <a:off x="6931025" y="938213"/>
            <a:ext cx="1501775" cy="1501775"/>
          </a:xfrm>
          <a:prstGeom prst="ellipse">
            <a:avLst/>
          </a:prstGeom>
          <a:ln w="19050">
            <a:solidFill>
              <a:schemeClr val="bg1"/>
            </a:solidFill>
            <a:prstDash val="dash"/>
            <a:round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大学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86" name="TextBox 44"/>
          <p:cNvSpPr>
            <a:spLocks noChangeArrowheads="1"/>
          </p:cNvSpPr>
          <p:nvPr/>
        </p:nvSpPr>
        <p:spPr bwMode="auto">
          <a:xfrm>
            <a:off x="5954713" y="428625"/>
            <a:ext cx="221773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求职报告科技大学</a:t>
            </a:r>
            <a:r>
              <a:rPr lang="en-US" altLang="zh-CN" sz="1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2008-2013</a:t>
            </a:r>
            <a:endParaRPr lang="zh-CN" altLang="en-US" sz="1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学历：本科</a:t>
            </a:r>
            <a:endParaRPr lang="zh-CN" altLang="en-US" sz="1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1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1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3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7" dur="10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5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9" dur="10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7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1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ldLvl="0" autoUpdateAnimBg="0"/>
      <p:bldP spid="7171" grpId="0" bldLvl="0" animBg="1" autoUpdateAnimBg="0"/>
      <p:bldP spid="7172" grpId="0" bldLvl="0" animBg="1" autoUpdateAnimBg="0"/>
      <p:bldP spid="7173" grpId="0" bldLvl="0" animBg="1" autoUpdateAnimBg="0"/>
      <p:bldP spid="7174" grpId="0" bldLvl="0" animBg="1" autoUpdateAnimBg="0"/>
      <p:bldP spid="7175" grpId="0" bldLvl="0" autoUpdateAnimBg="0"/>
      <p:bldP spid="7176" grpId="0" bldLvl="0" autoUpdateAnimBg="0"/>
      <p:bldP spid="7177" grpId="0" bldLvl="0" autoUpdateAnimBg="0"/>
      <p:bldP spid="7178" grpId="0" bldLvl="0" animBg="1" autoUpdateAnimBg="0"/>
      <p:bldP spid="7179" grpId="0" bldLvl="0" animBg="1" autoUpdateAnimBg="0"/>
      <p:bldP spid="7180" grpId="0" bldLvl="0" autoUpdateAnimBg="0"/>
      <p:bldP spid="7181" grpId="0" bldLvl="0" animBg="1" autoUpdateAnimBg="0"/>
      <p:bldP spid="7182" grpId="0" bldLvl="0" autoUpdateAnimBg="0"/>
      <p:bldP spid="7183" grpId="0" bldLvl="0" animBg="1" autoUpdateAnimBg="0"/>
      <p:bldP spid="7184" grpId="0" bldLvl="0" autoUpdateAnimBg="0"/>
      <p:bldP spid="7185" grpId="0" bldLvl="0" animBg="1" autoUpdateAnimBg="0"/>
      <p:bldP spid="7186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/>
          <p:cNvSpPr>
            <a:spLocks noChangeArrowheads="1"/>
          </p:cNvSpPr>
          <p:nvPr/>
        </p:nvSpPr>
        <p:spPr bwMode="auto">
          <a:xfrm>
            <a:off x="1220788" y="714375"/>
            <a:ext cx="1500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我的经历</a:t>
            </a:r>
            <a:endParaRPr lang="zh-CN" altLang="en-US" sz="2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5" name="矩形 4"/>
          <p:cNvSpPr>
            <a:spLocks noChangeArrowheads="1"/>
          </p:cNvSpPr>
          <p:nvPr/>
        </p:nvSpPr>
        <p:spPr bwMode="auto">
          <a:xfrm>
            <a:off x="827088" y="793750"/>
            <a:ext cx="77787" cy="279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矩形 5"/>
          <p:cNvSpPr>
            <a:spLocks noChangeArrowheads="1"/>
          </p:cNvSpPr>
          <p:nvPr/>
        </p:nvSpPr>
        <p:spPr bwMode="auto">
          <a:xfrm>
            <a:off x="933450" y="793750"/>
            <a:ext cx="76200" cy="279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7" name="矩形 6"/>
          <p:cNvSpPr>
            <a:spLocks noChangeArrowheads="1"/>
          </p:cNvSpPr>
          <p:nvPr/>
        </p:nvSpPr>
        <p:spPr bwMode="auto">
          <a:xfrm>
            <a:off x="1038225" y="793750"/>
            <a:ext cx="77788" cy="279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8" name="矩形 7"/>
          <p:cNvSpPr>
            <a:spLocks noChangeArrowheads="1"/>
          </p:cNvSpPr>
          <p:nvPr/>
        </p:nvSpPr>
        <p:spPr bwMode="auto">
          <a:xfrm>
            <a:off x="1143000" y="793750"/>
            <a:ext cx="77788" cy="279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9" name="TextBox 8"/>
          <p:cNvSpPr>
            <a:spLocks noChangeArrowheads="1"/>
          </p:cNvSpPr>
          <p:nvPr/>
        </p:nvSpPr>
        <p:spPr bwMode="auto">
          <a:xfrm>
            <a:off x="1595438" y="985838"/>
            <a:ext cx="10318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</a:t>
            </a:r>
            <a:endParaRPr lang="zh-CN" altLang="en-US" sz="6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200" name="TextBox 9"/>
          <p:cNvSpPr>
            <a:spLocks noChangeArrowheads="1"/>
          </p:cNvSpPr>
          <p:nvPr/>
        </p:nvSpPr>
        <p:spPr bwMode="auto">
          <a:xfrm>
            <a:off x="2603500" y="336550"/>
            <a:ext cx="971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8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</a:t>
            </a:r>
            <a:endParaRPr lang="zh-CN" altLang="en-US" sz="8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201" name="TextBox 10"/>
          <p:cNvSpPr>
            <a:spLocks noChangeArrowheads="1"/>
          </p:cNvSpPr>
          <p:nvPr/>
        </p:nvSpPr>
        <p:spPr bwMode="auto">
          <a:xfrm>
            <a:off x="2427288" y="1495425"/>
            <a:ext cx="3584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accent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Work experience</a:t>
            </a:r>
            <a:endParaRPr lang="en-US" altLang="zh-CN" sz="2400">
              <a:solidFill>
                <a:schemeClr val="accent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202" name="椭圆 11"/>
          <p:cNvSpPr>
            <a:spLocks noChangeArrowheads="1"/>
          </p:cNvSpPr>
          <p:nvPr/>
        </p:nvSpPr>
        <p:spPr bwMode="auto">
          <a:xfrm>
            <a:off x="-1036638" y="-4406900"/>
            <a:ext cx="9280526" cy="928052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 useBgFill="1">
        <p:nvSpPr>
          <p:cNvPr id="8203" name="椭圆 12"/>
          <p:cNvSpPr>
            <a:spLocks noChangeArrowheads="1"/>
          </p:cNvSpPr>
          <p:nvPr/>
        </p:nvSpPr>
        <p:spPr bwMode="auto">
          <a:xfrm>
            <a:off x="3060700" y="4232275"/>
            <a:ext cx="1223963" cy="1225550"/>
          </a:xfrm>
          <a:prstGeom prst="ellipse">
            <a:avLst/>
          </a:prstGeom>
          <a:ln w="19050">
            <a:solidFill>
              <a:schemeClr val="tx1"/>
            </a:solidFill>
            <a:prstDash val="dash"/>
            <a:round/>
          </a:ln>
        </p:spPr>
        <p:txBody>
          <a:bodyPr lIns="90170" tIns="46990" rIns="90170" bIns="46990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4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 useBgFill="1">
        <p:nvSpPr>
          <p:cNvPr id="8204" name="椭圆 13"/>
          <p:cNvSpPr>
            <a:spLocks noChangeArrowheads="1"/>
          </p:cNvSpPr>
          <p:nvPr/>
        </p:nvSpPr>
        <p:spPr bwMode="auto">
          <a:xfrm>
            <a:off x="977900" y="3803650"/>
            <a:ext cx="857250" cy="857250"/>
          </a:xfrm>
          <a:prstGeom prst="ellipse">
            <a:avLst/>
          </a:prstGeom>
          <a:ln w="19050">
            <a:solidFill>
              <a:schemeClr val="tx1"/>
            </a:solidFill>
            <a:prstDash val="dash"/>
            <a:round/>
          </a:ln>
        </p:spPr>
        <p:txBody>
          <a:bodyPr lIns="90170" tIns="46990" rIns="90170" bIns="46990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 useBgFill="1">
        <p:nvSpPr>
          <p:cNvPr id="8205" name="椭圆 14"/>
          <p:cNvSpPr>
            <a:spLocks noChangeArrowheads="1"/>
          </p:cNvSpPr>
          <p:nvPr/>
        </p:nvSpPr>
        <p:spPr bwMode="auto">
          <a:xfrm>
            <a:off x="5795963" y="3649663"/>
            <a:ext cx="858837" cy="857250"/>
          </a:xfrm>
          <a:prstGeom prst="ellipse">
            <a:avLst/>
          </a:prstGeom>
          <a:ln w="19050">
            <a:solidFill>
              <a:schemeClr val="tx1"/>
            </a:solidFill>
            <a:prstDash val="dash"/>
            <a:round/>
          </a:ln>
        </p:spPr>
        <p:txBody>
          <a:bodyPr lIns="90170" tIns="46990" rIns="90170" bIns="46990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 useBgFill="1">
        <p:nvSpPr>
          <p:cNvPr id="8206" name="椭圆 15"/>
          <p:cNvSpPr>
            <a:spLocks noChangeArrowheads="1"/>
          </p:cNvSpPr>
          <p:nvPr/>
        </p:nvSpPr>
        <p:spPr bwMode="auto">
          <a:xfrm>
            <a:off x="7302500" y="908050"/>
            <a:ext cx="1446213" cy="1446213"/>
          </a:xfrm>
          <a:prstGeom prst="ellipse">
            <a:avLst/>
          </a:prstGeom>
          <a:ln w="19050">
            <a:solidFill>
              <a:schemeClr val="tx1"/>
            </a:solidFill>
            <a:prstDash val="dash"/>
            <a:round/>
          </a:ln>
        </p:spPr>
        <p:txBody>
          <a:bodyPr lIns="90170" tIns="46990" rIns="90170" bIns="46990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207" name="TextBox 16"/>
          <p:cNvSpPr>
            <a:spLocks noChangeArrowheads="1"/>
          </p:cNvSpPr>
          <p:nvPr/>
        </p:nvSpPr>
        <p:spPr bwMode="auto">
          <a:xfrm>
            <a:off x="2700338" y="3505200"/>
            <a:ext cx="3311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求职报告科技集团</a:t>
            </a:r>
            <a:endParaRPr lang="zh-CN" altLang="en-US" sz="1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20.12.10-2.15.10</a:t>
            </a:r>
            <a:endParaRPr lang="zh-CN" altLang="en-US" sz="12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职位：设计总监    </a:t>
            </a:r>
            <a:r>
              <a:rPr lang="en-US" sz="12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2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在职：</a:t>
            </a:r>
            <a:r>
              <a:rPr lang="en-US" altLang="zh-CN" sz="12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24</a:t>
            </a:r>
            <a:r>
              <a:rPr lang="zh-CN" altLang="en-US" sz="12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个月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8208" name="TextBox 17"/>
          <p:cNvSpPr>
            <a:spLocks noChangeArrowheads="1"/>
          </p:cNvSpPr>
          <p:nvPr/>
        </p:nvSpPr>
        <p:spPr bwMode="auto">
          <a:xfrm>
            <a:off x="4572000" y="2695575"/>
            <a:ext cx="23764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求职报告集团</a:t>
            </a:r>
            <a:endParaRPr lang="zh-CN" altLang="en-US" sz="14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20.12.10-2.15.10</a:t>
            </a:r>
            <a:endParaRPr lang="zh-CN" altLang="en-US" sz="1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职位：部长  在职：</a:t>
            </a:r>
            <a:r>
              <a:rPr lang="en-US" altLang="zh-CN" sz="1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</a:t>
            </a:r>
            <a:r>
              <a:rPr lang="zh-CN" altLang="en-US" sz="1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个月</a:t>
            </a:r>
            <a:endParaRPr lang="zh-CN" altLang="en-US" sz="1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209" name="TextBox 18"/>
          <p:cNvSpPr>
            <a:spLocks noChangeArrowheads="1"/>
          </p:cNvSpPr>
          <p:nvPr/>
        </p:nvSpPr>
        <p:spPr bwMode="auto">
          <a:xfrm>
            <a:off x="539750" y="2786063"/>
            <a:ext cx="28082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求职报告科技集团</a:t>
            </a:r>
            <a:endParaRPr lang="zh-CN" altLang="en-US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20.12.10-2.15.10</a:t>
            </a:r>
            <a:endParaRPr lang="zh-CN" altLang="en-US" sz="12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职位：设计总监    </a:t>
            </a:r>
            <a:r>
              <a:rPr lang="en-US" sz="12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2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在职：</a:t>
            </a:r>
            <a:r>
              <a:rPr lang="en-US" altLang="zh-CN" sz="12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24</a:t>
            </a:r>
            <a:r>
              <a:rPr lang="zh-CN" altLang="en-US" sz="12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个月</a:t>
            </a:r>
            <a:endParaRPr lang="zh-CN" altLang="en-US" sz="12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210" name="TextBox 19"/>
          <p:cNvSpPr>
            <a:spLocks noChangeArrowheads="1"/>
          </p:cNvSpPr>
          <p:nvPr/>
        </p:nvSpPr>
        <p:spPr bwMode="auto">
          <a:xfrm>
            <a:off x="4572000" y="1285875"/>
            <a:ext cx="26638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求职报告科技集团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20.12.10-2.15.10</a:t>
            </a:r>
            <a:endParaRPr lang="zh-CN" altLang="en-US" sz="1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职位：总监    在职：</a:t>
            </a:r>
            <a:r>
              <a:rPr lang="en-US" altLang="zh-CN" sz="1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30</a:t>
            </a:r>
            <a:r>
              <a:rPr lang="zh-CN" altLang="en-US" sz="1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个月</a:t>
            </a:r>
            <a:endParaRPr lang="zh-CN" altLang="en-US" sz="1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1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10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3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7" dur="10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5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9" dur="10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7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10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ldLvl="0" autoUpdateAnimBg="0"/>
      <p:bldP spid="8195" grpId="0" bldLvl="0" animBg="1" autoUpdateAnimBg="0"/>
      <p:bldP spid="8196" grpId="0" bldLvl="0" animBg="1" autoUpdateAnimBg="0"/>
      <p:bldP spid="8197" grpId="0" bldLvl="0" animBg="1" autoUpdateAnimBg="0"/>
      <p:bldP spid="8198" grpId="0" bldLvl="0" animBg="1" autoUpdateAnimBg="0"/>
      <p:bldP spid="8199" grpId="0" bldLvl="0" autoUpdateAnimBg="0"/>
      <p:bldP spid="8200" grpId="0" bldLvl="0" autoUpdateAnimBg="0"/>
      <p:bldP spid="8201" grpId="0" bldLvl="0" autoUpdateAnimBg="0"/>
      <p:bldP spid="8202" grpId="0" bldLvl="0" animBg="1" autoUpdateAnimBg="0"/>
      <p:bldP spid="8203" grpId="0" bldLvl="0" animBg="1" autoUpdateAnimBg="0"/>
      <p:bldP spid="8204" grpId="0" bldLvl="0" animBg="1" autoUpdateAnimBg="0"/>
      <p:bldP spid="8205" grpId="0" bldLvl="0" animBg="1" autoUpdateAnimBg="0"/>
      <p:bldP spid="8206" grpId="0" bldLvl="0" animBg="1" autoUpdateAnimBg="0"/>
      <p:bldP spid="8207" grpId="0" bldLvl="0" autoUpdateAnimBg="0"/>
      <p:bldP spid="8208" grpId="0" bldLvl="0" autoUpdateAnimBg="0"/>
      <p:bldP spid="8209" grpId="0" bldLvl="0" autoUpdateAnimBg="0"/>
      <p:bldP spid="8210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21"/>
          <p:cNvSpPr>
            <a:spLocks noChangeArrowheads="1"/>
          </p:cNvSpPr>
          <p:nvPr/>
        </p:nvSpPr>
        <p:spPr bwMode="auto">
          <a:xfrm>
            <a:off x="5253038" y="1436688"/>
            <a:ext cx="1500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我的专业</a:t>
            </a:r>
            <a:endParaRPr lang="zh-CN" altLang="en-US" sz="2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19" name="矩形 4"/>
          <p:cNvSpPr>
            <a:spLocks noChangeArrowheads="1"/>
          </p:cNvSpPr>
          <p:nvPr/>
        </p:nvSpPr>
        <p:spPr bwMode="auto">
          <a:xfrm>
            <a:off x="4859338" y="1516063"/>
            <a:ext cx="77787" cy="2778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0" name="矩形 5"/>
          <p:cNvSpPr>
            <a:spLocks noChangeArrowheads="1"/>
          </p:cNvSpPr>
          <p:nvPr/>
        </p:nvSpPr>
        <p:spPr bwMode="auto">
          <a:xfrm>
            <a:off x="4964113" y="1516063"/>
            <a:ext cx="77787" cy="2778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1" name="矩形 6"/>
          <p:cNvSpPr>
            <a:spLocks noChangeArrowheads="1"/>
          </p:cNvSpPr>
          <p:nvPr/>
        </p:nvSpPr>
        <p:spPr bwMode="auto">
          <a:xfrm>
            <a:off x="5070475" y="1516063"/>
            <a:ext cx="77788" cy="2778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2" name="矩形 7"/>
          <p:cNvSpPr>
            <a:spLocks noChangeArrowheads="1"/>
          </p:cNvSpPr>
          <p:nvPr/>
        </p:nvSpPr>
        <p:spPr bwMode="auto">
          <a:xfrm>
            <a:off x="5175250" y="1516063"/>
            <a:ext cx="77788" cy="27781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3" name="TextBox 19"/>
          <p:cNvSpPr>
            <a:spLocks noChangeArrowheads="1"/>
          </p:cNvSpPr>
          <p:nvPr/>
        </p:nvSpPr>
        <p:spPr bwMode="auto">
          <a:xfrm>
            <a:off x="5627688" y="1706563"/>
            <a:ext cx="10318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</a:t>
            </a:r>
            <a:endParaRPr lang="zh-CN" altLang="en-US" sz="6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24" name="TextBox 20"/>
          <p:cNvSpPr>
            <a:spLocks noChangeArrowheads="1"/>
          </p:cNvSpPr>
          <p:nvPr/>
        </p:nvSpPr>
        <p:spPr bwMode="auto">
          <a:xfrm>
            <a:off x="6635750" y="1058863"/>
            <a:ext cx="971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8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能</a:t>
            </a:r>
            <a:endParaRPr lang="zh-CN" altLang="en-US" sz="8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25" name="TextBox 22"/>
          <p:cNvSpPr>
            <a:spLocks noChangeArrowheads="1"/>
          </p:cNvSpPr>
          <p:nvPr/>
        </p:nvSpPr>
        <p:spPr bwMode="auto">
          <a:xfrm>
            <a:off x="6459538" y="2217738"/>
            <a:ext cx="2432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accent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Professional skills</a:t>
            </a:r>
            <a:endParaRPr lang="en-US" altLang="zh-CN" sz="2400">
              <a:solidFill>
                <a:schemeClr val="accent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1835150" y="698500"/>
            <a:ext cx="2449513" cy="2447925"/>
            <a:chOff x="0" y="0"/>
            <a:chExt cx="3856" cy="3856"/>
          </a:xfrm>
        </p:grpSpPr>
        <p:sp>
          <p:nvSpPr>
            <p:cNvPr id="6172" name="AutoShape 11"/>
            <p:cNvSpPr/>
            <p:nvPr/>
          </p:nvSpPr>
          <p:spPr bwMode="auto">
            <a:xfrm>
              <a:off x="0" y="0"/>
              <a:ext cx="3856" cy="3856"/>
            </a:xfrm>
            <a:custGeom>
              <a:avLst/>
              <a:gdLst>
                <a:gd name="T0" fmla="*/ 0 w 21600"/>
                <a:gd name="T1" fmla="*/ 11 h 21600"/>
                <a:gd name="T2" fmla="*/ 11 w 21600"/>
                <a:gd name="T3" fmla="*/ 0 h 21600"/>
                <a:gd name="T4" fmla="*/ 22 w 21600"/>
                <a:gd name="T5" fmla="*/ 11 h 21600"/>
                <a:gd name="T6" fmla="*/ 11 w 21600"/>
                <a:gd name="T7" fmla="*/ 22 h 21600"/>
                <a:gd name="T8" fmla="*/ 0 w 21600"/>
                <a:gd name="T9" fmla="*/ 11 h 21600"/>
                <a:gd name="T10" fmla="*/ 1 w 21600"/>
                <a:gd name="T11" fmla="*/ 11 h 21600"/>
                <a:gd name="T12" fmla="*/ 11 w 21600"/>
                <a:gd name="T13" fmla="*/ 21 h 21600"/>
                <a:gd name="T14" fmla="*/ 21 w 21600"/>
                <a:gd name="T15" fmla="*/ 11 h 21600"/>
                <a:gd name="T16" fmla="*/ 11 w 21600"/>
                <a:gd name="T17" fmla="*/ 1 h 21600"/>
                <a:gd name="T18" fmla="*/ 1 w 21600"/>
                <a:gd name="T19" fmla="*/ 1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3165 w 21600"/>
                <a:gd name="T31" fmla="*/ 3165 h 21600"/>
                <a:gd name="T32" fmla="*/ 18435 w 21600"/>
                <a:gd name="T33" fmla="*/ 18435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266" y="10800"/>
                  </a:moveTo>
                  <a:cubicBezTo>
                    <a:pt x="1266" y="16065"/>
                    <a:pt x="5535" y="20334"/>
                    <a:pt x="10800" y="20334"/>
                  </a:cubicBezTo>
                  <a:cubicBezTo>
                    <a:pt x="16065" y="20334"/>
                    <a:pt x="20334" y="16065"/>
                    <a:pt x="20334" y="10800"/>
                  </a:cubicBezTo>
                  <a:cubicBezTo>
                    <a:pt x="20334" y="5535"/>
                    <a:pt x="16065" y="1266"/>
                    <a:pt x="10800" y="1266"/>
                  </a:cubicBezTo>
                  <a:cubicBezTo>
                    <a:pt x="5535" y="1266"/>
                    <a:pt x="1266" y="5535"/>
                    <a:pt x="1266" y="10800"/>
                  </a:cubicBezTo>
                  <a:close/>
                </a:path>
              </a:pathLst>
            </a:cu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73" name="AutoShape 12"/>
            <p:cNvSpPr/>
            <p:nvPr/>
          </p:nvSpPr>
          <p:spPr bwMode="auto">
            <a:xfrm>
              <a:off x="367" y="367"/>
              <a:ext cx="3121" cy="3121"/>
            </a:xfrm>
            <a:custGeom>
              <a:avLst/>
              <a:gdLst>
                <a:gd name="T0" fmla="*/ 5 w 21600"/>
                <a:gd name="T1" fmla="*/ 2 h 21600"/>
                <a:gd name="T2" fmla="*/ 8 w 21600"/>
                <a:gd name="T3" fmla="*/ 5 h 21600"/>
                <a:gd name="T4" fmla="*/ 5 w 21600"/>
                <a:gd name="T5" fmla="*/ 8 h 21600"/>
                <a:gd name="T6" fmla="*/ 2 w 21600"/>
                <a:gd name="T7" fmla="*/ 5 h 21600"/>
                <a:gd name="T8" fmla="*/ 4 w 21600"/>
                <a:gd name="T9" fmla="*/ 2 h 21600"/>
                <a:gd name="T10" fmla="*/ 4 w 21600"/>
                <a:gd name="T11" fmla="*/ 0 h 21600"/>
                <a:gd name="T12" fmla="*/ 0 w 21600"/>
                <a:gd name="T13" fmla="*/ 5 h 21600"/>
                <a:gd name="T14" fmla="*/ 5 w 21600"/>
                <a:gd name="T15" fmla="*/ 9 h 21600"/>
                <a:gd name="T16" fmla="*/ 9 w 21600"/>
                <a:gd name="T17" fmla="*/ 5 h 21600"/>
                <a:gd name="T18" fmla="*/ 6 w 21600"/>
                <a:gd name="T19" fmla="*/ 0 h 21600"/>
                <a:gd name="T20" fmla="*/ 5 w 21600"/>
                <a:gd name="T21" fmla="*/ 2 h 216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12146 w 21600"/>
                <a:gd name="T34" fmla="*/ 0 h 21600"/>
                <a:gd name="T35" fmla="*/ 9454 w 21600"/>
                <a:gd name="T36" fmla="*/ 3910 h 216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600" h="21600">
                  <a:moveTo>
                    <a:pt x="12497" y="4063"/>
                  </a:moveTo>
                  <a:cubicBezTo>
                    <a:pt x="15584" y="4841"/>
                    <a:pt x="17747" y="7617"/>
                    <a:pt x="17747" y="10800"/>
                  </a:cubicBezTo>
                  <a:cubicBezTo>
                    <a:pt x="17747" y="14636"/>
                    <a:pt x="14636" y="17747"/>
                    <a:pt x="10800" y="17747"/>
                  </a:cubicBezTo>
                  <a:cubicBezTo>
                    <a:pt x="6963" y="17747"/>
                    <a:pt x="3853" y="14636"/>
                    <a:pt x="3853" y="10800"/>
                  </a:cubicBezTo>
                  <a:cubicBezTo>
                    <a:pt x="3852" y="7617"/>
                    <a:pt x="6015" y="4841"/>
                    <a:pt x="9102" y="4063"/>
                  </a:cubicBezTo>
                  <a:lnTo>
                    <a:pt x="8160" y="327"/>
                  </a:lnTo>
                  <a:cubicBezTo>
                    <a:pt x="3362" y="1536"/>
                    <a:pt x="-1" y="5851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5851"/>
                    <a:pt x="18237" y="1536"/>
                    <a:pt x="13439" y="327"/>
                  </a:cubicBezTo>
                  <a:lnTo>
                    <a:pt x="12497" y="4063"/>
                  </a:lnTo>
                  <a:close/>
                </a:path>
              </a:pathLst>
            </a:cu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295525" y="1538288"/>
            <a:ext cx="15890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000">
                <a:solidFill>
                  <a:schemeClr val="bg1"/>
                </a:solidFill>
              </a:rPr>
              <a:t>95%</a:t>
            </a:r>
            <a:endParaRPr lang="zh-CN" altLang="en-US" sz="4000">
              <a:solidFill>
                <a:schemeClr val="bg1"/>
              </a:solidFill>
            </a:endParaRPr>
          </a:p>
        </p:txBody>
      </p:sp>
      <p:grpSp>
        <p:nvGrpSpPr>
          <p:cNvPr id="3" name="Group 14"/>
          <p:cNvGrpSpPr/>
          <p:nvPr/>
        </p:nvGrpSpPr>
        <p:grpSpPr bwMode="auto">
          <a:xfrm>
            <a:off x="539750" y="2930525"/>
            <a:ext cx="1889125" cy="1887538"/>
            <a:chOff x="0" y="0"/>
            <a:chExt cx="2974" cy="2974"/>
          </a:xfrm>
        </p:grpSpPr>
        <p:sp>
          <p:nvSpPr>
            <p:cNvPr id="6170" name="AutoShape 15"/>
            <p:cNvSpPr/>
            <p:nvPr/>
          </p:nvSpPr>
          <p:spPr bwMode="auto">
            <a:xfrm>
              <a:off x="0" y="0"/>
              <a:ext cx="2975" cy="2975"/>
            </a:xfrm>
            <a:custGeom>
              <a:avLst/>
              <a:gdLst>
                <a:gd name="T0" fmla="*/ 0 w 21600"/>
                <a:gd name="T1" fmla="*/ 4 h 21600"/>
                <a:gd name="T2" fmla="*/ 4 w 21600"/>
                <a:gd name="T3" fmla="*/ 0 h 21600"/>
                <a:gd name="T4" fmla="*/ 8 w 21600"/>
                <a:gd name="T5" fmla="*/ 4 h 21600"/>
                <a:gd name="T6" fmla="*/ 4 w 21600"/>
                <a:gd name="T7" fmla="*/ 8 h 21600"/>
                <a:gd name="T8" fmla="*/ 0 w 21600"/>
                <a:gd name="T9" fmla="*/ 4 h 21600"/>
                <a:gd name="T10" fmla="*/ 0 w 21600"/>
                <a:gd name="T11" fmla="*/ 4 h 21600"/>
                <a:gd name="T12" fmla="*/ 4 w 21600"/>
                <a:gd name="T13" fmla="*/ 7 h 21600"/>
                <a:gd name="T14" fmla="*/ 7 w 21600"/>
                <a:gd name="T15" fmla="*/ 4 h 21600"/>
                <a:gd name="T16" fmla="*/ 4 w 21600"/>
                <a:gd name="T17" fmla="*/ 0 h 21600"/>
                <a:gd name="T18" fmla="*/ 0 w 21600"/>
                <a:gd name="T19" fmla="*/ 4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3166 w 21600"/>
                <a:gd name="T31" fmla="*/ 3166 h 21600"/>
                <a:gd name="T32" fmla="*/ 18434 w 21600"/>
                <a:gd name="T33" fmla="*/ 18434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266" y="10800"/>
                  </a:moveTo>
                  <a:cubicBezTo>
                    <a:pt x="1266" y="16065"/>
                    <a:pt x="5535" y="20334"/>
                    <a:pt x="10800" y="20334"/>
                  </a:cubicBezTo>
                  <a:cubicBezTo>
                    <a:pt x="16065" y="20334"/>
                    <a:pt x="20334" y="16065"/>
                    <a:pt x="20334" y="10800"/>
                  </a:cubicBezTo>
                  <a:cubicBezTo>
                    <a:pt x="20334" y="5535"/>
                    <a:pt x="16065" y="1266"/>
                    <a:pt x="10800" y="1266"/>
                  </a:cubicBezTo>
                  <a:cubicBezTo>
                    <a:pt x="5535" y="1266"/>
                    <a:pt x="1266" y="5535"/>
                    <a:pt x="1266" y="10800"/>
                  </a:cubicBez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71" name="AutoShape 16"/>
            <p:cNvSpPr/>
            <p:nvPr/>
          </p:nvSpPr>
          <p:spPr bwMode="auto">
            <a:xfrm>
              <a:off x="283" y="283"/>
              <a:ext cx="2408" cy="2408"/>
            </a:xfrm>
            <a:custGeom>
              <a:avLst/>
              <a:gdLst>
                <a:gd name="T0" fmla="*/ 2 w 21600"/>
                <a:gd name="T1" fmla="*/ 1 h 21600"/>
                <a:gd name="T2" fmla="*/ 3 w 21600"/>
                <a:gd name="T3" fmla="*/ 2 h 21600"/>
                <a:gd name="T4" fmla="*/ 2 w 21600"/>
                <a:gd name="T5" fmla="*/ 3 h 21600"/>
                <a:gd name="T6" fmla="*/ 1 w 21600"/>
                <a:gd name="T7" fmla="*/ 2 h 21600"/>
                <a:gd name="T8" fmla="*/ 1 w 21600"/>
                <a:gd name="T9" fmla="*/ 1 h 21600"/>
                <a:gd name="T10" fmla="*/ 1 w 21600"/>
                <a:gd name="T11" fmla="*/ 0 h 21600"/>
                <a:gd name="T12" fmla="*/ 0 w 21600"/>
                <a:gd name="T13" fmla="*/ 2 h 21600"/>
                <a:gd name="T14" fmla="*/ 2 w 21600"/>
                <a:gd name="T15" fmla="*/ 3 h 21600"/>
                <a:gd name="T16" fmla="*/ 3 w 21600"/>
                <a:gd name="T17" fmla="*/ 2 h 21600"/>
                <a:gd name="T18" fmla="*/ 2 w 21600"/>
                <a:gd name="T19" fmla="*/ 0 h 21600"/>
                <a:gd name="T20" fmla="*/ 2 w 21600"/>
                <a:gd name="T21" fmla="*/ 1 h 216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14370 w 21600"/>
                <a:gd name="T34" fmla="*/ 0 h 21600"/>
                <a:gd name="T35" fmla="*/ 7230 w 21600"/>
                <a:gd name="T36" fmla="*/ 4180 h 216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600" h="21600">
                  <a:moveTo>
                    <a:pt x="13795" y="4458"/>
                  </a:moveTo>
                  <a:cubicBezTo>
                    <a:pt x="16249" y="5616"/>
                    <a:pt x="17814" y="8086"/>
                    <a:pt x="17814" y="10800"/>
                  </a:cubicBezTo>
                  <a:cubicBezTo>
                    <a:pt x="17814" y="14673"/>
                    <a:pt x="14673" y="17814"/>
                    <a:pt x="10800" y="17814"/>
                  </a:cubicBezTo>
                  <a:cubicBezTo>
                    <a:pt x="6926" y="17814"/>
                    <a:pt x="3786" y="14673"/>
                    <a:pt x="3786" y="10800"/>
                  </a:cubicBezTo>
                  <a:cubicBezTo>
                    <a:pt x="3785" y="8086"/>
                    <a:pt x="5350" y="5616"/>
                    <a:pt x="7804" y="4458"/>
                  </a:cubicBezTo>
                  <a:lnTo>
                    <a:pt x="6186" y="1034"/>
                  </a:lnTo>
                  <a:cubicBezTo>
                    <a:pt x="2409" y="2819"/>
                    <a:pt x="-1" y="6622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6622"/>
                    <a:pt x="19190" y="2819"/>
                    <a:pt x="15413" y="1034"/>
                  </a:cubicBezTo>
                  <a:lnTo>
                    <a:pt x="13795" y="4458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887413" y="3609975"/>
            <a:ext cx="12255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bg1"/>
                </a:solidFill>
              </a:rPr>
              <a:t>85%</a:t>
            </a:r>
            <a:endParaRPr lang="zh-CN" altLang="en-US" sz="2800">
              <a:solidFill>
                <a:schemeClr val="bg1"/>
              </a:solidFill>
            </a:endParaRPr>
          </a:p>
        </p:txBody>
      </p:sp>
      <p:grpSp>
        <p:nvGrpSpPr>
          <p:cNvPr id="4" name="Group 18"/>
          <p:cNvGrpSpPr/>
          <p:nvPr/>
        </p:nvGrpSpPr>
        <p:grpSpPr bwMode="auto">
          <a:xfrm>
            <a:off x="3924300" y="3289300"/>
            <a:ext cx="1544638" cy="1544638"/>
            <a:chOff x="0" y="0"/>
            <a:chExt cx="2432" cy="2432"/>
          </a:xfrm>
        </p:grpSpPr>
        <p:sp>
          <p:nvSpPr>
            <p:cNvPr id="6168" name="AutoShape 19"/>
            <p:cNvSpPr/>
            <p:nvPr/>
          </p:nvSpPr>
          <p:spPr bwMode="auto">
            <a:xfrm>
              <a:off x="0" y="0"/>
              <a:ext cx="2432" cy="2432"/>
            </a:xfrm>
            <a:custGeom>
              <a:avLst/>
              <a:gdLst>
                <a:gd name="T0" fmla="*/ 0 w 21600"/>
                <a:gd name="T1" fmla="*/ 2 h 21600"/>
                <a:gd name="T2" fmla="*/ 2 w 21600"/>
                <a:gd name="T3" fmla="*/ 0 h 21600"/>
                <a:gd name="T4" fmla="*/ 3 w 21600"/>
                <a:gd name="T5" fmla="*/ 2 h 21600"/>
                <a:gd name="T6" fmla="*/ 2 w 21600"/>
                <a:gd name="T7" fmla="*/ 3 h 21600"/>
                <a:gd name="T8" fmla="*/ 0 w 21600"/>
                <a:gd name="T9" fmla="*/ 2 h 21600"/>
                <a:gd name="T10" fmla="*/ 0 w 21600"/>
                <a:gd name="T11" fmla="*/ 2 h 21600"/>
                <a:gd name="T12" fmla="*/ 2 w 21600"/>
                <a:gd name="T13" fmla="*/ 3 h 21600"/>
                <a:gd name="T14" fmla="*/ 3 w 21600"/>
                <a:gd name="T15" fmla="*/ 2 h 21600"/>
                <a:gd name="T16" fmla="*/ 2 w 21600"/>
                <a:gd name="T17" fmla="*/ 0 h 21600"/>
                <a:gd name="T18" fmla="*/ 0 w 21600"/>
                <a:gd name="T19" fmla="*/ 2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3162 w 21600"/>
                <a:gd name="T31" fmla="*/ 3162 h 21600"/>
                <a:gd name="T32" fmla="*/ 18438 w 21600"/>
                <a:gd name="T33" fmla="*/ 1843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266" y="10800"/>
                  </a:moveTo>
                  <a:cubicBezTo>
                    <a:pt x="1266" y="16065"/>
                    <a:pt x="5535" y="20334"/>
                    <a:pt x="10800" y="20334"/>
                  </a:cubicBezTo>
                  <a:cubicBezTo>
                    <a:pt x="16065" y="20334"/>
                    <a:pt x="20334" y="16065"/>
                    <a:pt x="20334" y="10800"/>
                  </a:cubicBezTo>
                  <a:cubicBezTo>
                    <a:pt x="20334" y="5535"/>
                    <a:pt x="16065" y="1266"/>
                    <a:pt x="10800" y="1266"/>
                  </a:cubicBezTo>
                  <a:cubicBezTo>
                    <a:pt x="5535" y="1266"/>
                    <a:pt x="1266" y="5535"/>
                    <a:pt x="1266" y="10800"/>
                  </a:cubicBezTo>
                  <a:close/>
                </a:path>
              </a:pathLst>
            </a:custGeom>
            <a:solidFill>
              <a:schemeClr val="tx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69" name="AutoShape 20"/>
            <p:cNvSpPr/>
            <p:nvPr/>
          </p:nvSpPr>
          <p:spPr bwMode="auto">
            <a:xfrm>
              <a:off x="231" y="231"/>
              <a:ext cx="1969" cy="1969"/>
            </a:xfrm>
            <a:custGeom>
              <a:avLst/>
              <a:gdLst>
                <a:gd name="T0" fmla="*/ 1 w 21600"/>
                <a:gd name="T1" fmla="*/ 0 h 21600"/>
                <a:gd name="T2" fmla="*/ 1 w 21600"/>
                <a:gd name="T3" fmla="*/ 1 h 21600"/>
                <a:gd name="T4" fmla="*/ 1 w 21600"/>
                <a:gd name="T5" fmla="*/ 1 h 21600"/>
                <a:gd name="T6" fmla="*/ 0 w 21600"/>
                <a:gd name="T7" fmla="*/ 1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1 w 21600"/>
                <a:gd name="T19" fmla="*/ 0 h 21600"/>
                <a:gd name="T20" fmla="*/ 1 w 21600"/>
                <a:gd name="T21" fmla="*/ 0 h 216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17300 w 21600"/>
                <a:gd name="T34" fmla="*/ 0 h 21600"/>
                <a:gd name="T35" fmla="*/ 4300 w 21600"/>
                <a:gd name="T36" fmla="*/ 5299 h 216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600" h="21600">
                  <a:moveTo>
                    <a:pt x="15357" y="5639"/>
                  </a:moveTo>
                  <a:cubicBezTo>
                    <a:pt x="16837" y="6946"/>
                    <a:pt x="17685" y="8825"/>
                    <a:pt x="17685" y="10800"/>
                  </a:cubicBezTo>
                  <a:cubicBezTo>
                    <a:pt x="17685" y="14602"/>
                    <a:pt x="14602" y="17685"/>
                    <a:pt x="10800" y="17685"/>
                  </a:cubicBezTo>
                  <a:cubicBezTo>
                    <a:pt x="6997" y="17685"/>
                    <a:pt x="3915" y="14602"/>
                    <a:pt x="3915" y="10800"/>
                  </a:cubicBezTo>
                  <a:cubicBezTo>
                    <a:pt x="3914" y="8825"/>
                    <a:pt x="4762" y="6946"/>
                    <a:pt x="6242" y="5639"/>
                  </a:cubicBezTo>
                  <a:lnTo>
                    <a:pt x="3650" y="2705"/>
                  </a:lnTo>
                  <a:cubicBezTo>
                    <a:pt x="1329" y="4755"/>
                    <a:pt x="-1" y="7703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7703"/>
                    <a:pt x="20270" y="4755"/>
                    <a:pt x="17949" y="2705"/>
                  </a:cubicBezTo>
                  <a:lnTo>
                    <a:pt x="15357" y="5639"/>
                  </a:lnTo>
                  <a:close/>
                </a:path>
              </a:pathLst>
            </a:custGeom>
            <a:solidFill>
              <a:schemeClr val="tx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4217988" y="3829050"/>
            <a:ext cx="1001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bg1"/>
                </a:solidFill>
              </a:rPr>
              <a:t>80%</a:t>
            </a:r>
            <a:endParaRPr lang="zh-CN" altLang="en-US" sz="2400">
              <a:solidFill>
                <a:schemeClr val="bg1"/>
              </a:solidFill>
            </a:endParaRPr>
          </a:p>
        </p:txBody>
      </p:sp>
      <p:grpSp>
        <p:nvGrpSpPr>
          <p:cNvPr id="5" name="Group 22"/>
          <p:cNvGrpSpPr/>
          <p:nvPr/>
        </p:nvGrpSpPr>
        <p:grpSpPr bwMode="auto">
          <a:xfrm>
            <a:off x="5940425" y="2786063"/>
            <a:ext cx="1154113" cy="1154112"/>
            <a:chOff x="0" y="0"/>
            <a:chExt cx="1818" cy="1818"/>
          </a:xfrm>
        </p:grpSpPr>
        <p:sp>
          <p:nvSpPr>
            <p:cNvPr id="6166" name="AutoShape 23"/>
            <p:cNvSpPr/>
            <p:nvPr/>
          </p:nvSpPr>
          <p:spPr bwMode="auto">
            <a:xfrm>
              <a:off x="0" y="0"/>
              <a:ext cx="1819" cy="1819"/>
            </a:xfrm>
            <a:custGeom>
              <a:avLst/>
              <a:gdLst>
                <a:gd name="T0" fmla="*/ 0 w 21600"/>
                <a:gd name="T1" fmla="*/ 1 h 21600"/>
                <a:gd name="T2" fmla="*/ 1 w 21600"/>
                <a:gd name="T3" fmla="*/ 0 h 21600"/>
                <a:gd name="T4" fmla="*/ 1 w 21600"/>
                <a:gd name="T5" fmla="*/ 1 h 21600"/>
                <a:gd name="T6" fmla="*/ 1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0 h 21600"/>
                <a:gd name="T18" fmla="*/ 0 w 21600"/>
                <a:gd name="T19" fmla="*/ 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3159 w 21600"/>
                <a:gd name="T31" fmla="*/ 3159 h 21600"/>
                <a:gd name="T32" fmla="*/ 18441 w 21600"/>
                <a:gd name="T33" fmla="*/ 18441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266" y="10800"/>
                  </a:moveTo>
                  <a:cubicBezTo>
                    <a:pt x="1266" y="16065"/>
                    <a:pt x="5535" y="20334"/>
                    <a:pt x="10800" y="20334"/>
                  </a:cubicBezTo>
                  <a:cubicBezTo>
                    <a:pt x="16065" y="20334"/>
                    <a:pt x="20334" y="16065"/>
                    <a:pt x="20334" y="10800"/>
                  </a:cubicBezTo>
                  <a:cubicBezTo>
                    <a:pt x="20334" y="5535"/>
                    <a:pt x="16065" y="1266"/>
                    <a:pt x="10800" y="1266"/>
                  </a:cubicBezTo>
                  <a:cubicBezTo>
                    <a:pt x="5535" y="1266"/>
                    <a:pt x="1266" y="5535"/>
                    <a:pt x="1266" y="10800"/>
                  </a:cubicBezTo>
                  <a:close/>
                </a:path>
              </a:pathLst>
            </a:custGeom>
            <a:solidFill>
              <a:schemeClr val="tx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67" name="AutoShape 24"/>
            <p:cNvSpPr/>
            <p:nvPr/>
          </p:nvSpPr>
          <p:spPr bwMode="auto">
            <a:xfrm>
              <a:off x="173" y="173"/>
              <a:ext cx="1472" cy="14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12150 w 21600"/>
                <a:gd name="T34" fmla="*/ 0 h 21600"/>
                <a:gd name="T35" fmla="*/ 9450 w 21600"/>
                <a:gd name="T36" fmla="*/ 3903 h 216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600" h="21600">
                  <a:moveTo>
                    <a:pt x="12497" y="4063"/>
                  </a:moveTo>
                  <a:cubicBezTo>
                    <a:pt x="15584" y="4841"/>
                    <a:pt x="17747" y="7617"/>
                    <a:pt x="17747" y="10800"/>
                  </a:cubicBezTo>
                  <a:cubicBezTo>
                    <a:pt x="17747" y="14636"/>
                    <a:pt x="14636" y="17747"/>
                    <a:pt x="10800" y="17747"/>
                  </a:cubicBezTo>
                  <a:cubicBezTo>
                    <a:pt x="6963" y="17747"/>
                    <a:pt x="3853" y="14636"/>
                    <a:pt x="3853" y="10800"/>
                  </a:cubicBezTo>
                  <a:cubicBezTo>
                    <a:pt x="3852" y="7617"/>
                    <a:pt x="6015" y="4841"/>
                    <a:pt x="9102" y="4063"/>
                  </a:cubicBezTo>
                  <a:lnTo>
                    <a:pt x="8160" y="327"/>
                  </a:lnTo>
                  <a:cubicBezTo>
                    <a:pt x="3362" y="1536"/>
                    <a:pt x="-1" y="5851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5851"/>
                    <a:pt x="18237" y="1536"/>
                    <a:pt x="13439" y="327"/>
                  </a:cubicBezTo>
                  <a:lnTo>
                    <a:pt x="12497" y="4063"/>
                  </a:lnTo>
                  <a:close/>
                </a:path>
              </a:pathLst>
            </a:custGeom>
            <a:solidFill>
              <a:schemeClr val="tx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6153150" y="3165475"/>
            <a:ext cx="749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</a:rPr>
              <a:t>95%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2447925" y="3200400"/>
            <a:ext cx="14160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Photoshop</a:t>
            </a:r>
            <a:endParaRPr lang="zh-CN" altLang="en-US" sz="1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514350" y="4832350"/>
            <a:ext cx="19716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Illustrator CS5</a:t>
            </a:r>
            <a:endParaRPr lang="zh-CN" altLang="en-US" sz="16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3741738" y="4868863"/>
            <a:ext cx="197008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ICorelDRW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5565775" y="3997325"/>
            <a:ext cx="19716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Dreamweaver</a:t>
            </a:r>
            <a:endParaRPr lang="zh-CN" altLang="en-US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50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30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40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ldLvl="0" autoUpdateAnimBg="0"/>
      <p:bldP spid="9219" grpId="0" bldLvl="0" animBg="1" autoUpdateAnimBg="0"/>
      <p:bldP spid="9220" grpId="0" bldLvl="0" animBg="1" autoUpdateAnimBg="0"/>
      <p:bldP spid="9221" grpId="0" bldLvl="0" animBg="1" autoUpdateAnimBg="0"/>
      <p:bldP spid="9222" grpId="0" bldLvl="0" animBg="1" autoUpdateAnimBg="0"/>
      <p:bldP spid="9223" grpId="0" bldLvl="0" autoUpdateAnimBg="0"/>
      <p:bldP spid="9224" grpId="0" bldLvl="0" autoUpdateAnimBg="0"/>
      <p:bldP spid="9225" grpId="0" bldLvl="0" autoUpdateAnimBg="0"/>
      <p:bldP spid="9229" grpId="0" bldLvl="0" autoUpdateAnimBg="0"/>
      <p:bldP spid="9233" grpId="0" bldLvl="0" autoUpdateAnimBg="0"/>
      <p:bldP spid="9237" grpId="0" bldLvl="0" autoUpdateAnimBg="0"/>
      <p:bldP spid="9241" grpId="0" bldLvl="0" autoUpdateAnimBg="0"/>
      <p:bldP spid="9242" grpId="0" bldLvl="0" autoUpdateAnimBg="0"/>
      <p:bldP spid="9243" grpId="0" bldLvl="0" autoUpdateAnimBg="0"/>
      <p:bldP spid="9244" grpId="0" bldLvl="0" autoUpdateAnimBg="0"/>
      <p:bldP spid="9245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/>
          <p:cNvSpPr>
            <a:spLocks noChangeArrowheads="1"/>
          </p:cNvSpPr>
          <p:nvPr/>
        </p:nvSpPr>
        <p:spPr bwMode="auto">
          <a:xfrm>
            <a:off x="1220788" y="2292350"/>
            <a:ext cx="1500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我所获的</a:t>
            </a:r>
            <a:endParaRPr lang="zh-CN" altLang="en-US" sz="2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43" name="矩形 4"/>
          <p:cNvSpPr>
            <a:spLocks noChangeArrowheads="1"/>
          </p:cNvSpPr>
          <p:nvPr/>
        </p:nvSpPr>
        <p:spPr bwMode="auto">
          <a:xfrm>
            <a:off x="827088" y="2371725"/>
            <a:ext cx="77787" cy="279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4" name="矩形 5"/>
          <p:cNvSpPr>
            <a:spLocks noChangeArrowheads="1"/>
          </p:cNvSpPr>
          <p:nvPr/>
        </p:nvSpPr>
        <p:spPr bwMode="auto">
          <a:xfrm>
            <a:off x="933450" y="2371725"/>
            <a:ext cx="76200" cy="279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5" name="矩形 6"/>
          <p:cNvSpPr>
            <a:spLocks noChangeArrowheads="1"/>
          </p:cNvSpPr>
          <p:nvPr/>
        </p:nvSpPr>
        <p:spPr bwMode="auto">
          <a:xfrm>
            <a:off x="1038225" y="2371725"/>
            <a:ext cx="77788" cy="279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6" name="矩形 7"/>
          <p:cNvSpPr>
            <a:spLocks noChangeArrowheads="1"/>
          </p:cNvSpPr>
          <p:nvPr/>
        </p:nvSpPr>
        <p:spPr bwMode="auto">
          <a:xfrm>
            <a:off x="1143000" y="2371725"/>
            <a:ext cx="77788" cy="279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7" name="TextBox 8"/>
          <p:cNvSpPr>
            <a:spLocks noChangeArrowheads="1"/>
          </p:cNvSpPr>
          <p:nvPr/>
        </p:nvSpPr>
        <p:spPr bwMode="auto">
          <a:xfrm>
            <a:off x="1595438" y="2565400"/>
            <a:ext cx="1031875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荣</a:t>
            </a:r>
            <a:endParaRPr lang="zh-CN" altLang="en-US" sz="6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48" name="TextBox 9"/>
          <p:cNvSpPr>
            <a:spLocks noChangeArrowheads="1"/>
          </p:cNvSpPr>
          <p:nvPr/>
        </p:nvSpPr>
        <p:spPr bwMode="auto">
          <a:xfrm>
            <a:off x="2603500" y="1914525"/>
            <a:ext cx="9715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8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誉</a:t>
            </a:r>
            <a:endParaRPr lang="zh-CN" altLang="en-US" sz="80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49" name="TextBox 10"/>
          <p:cNvSpPr>
            <a:spLocks noChangeArrowheads="1"/>
          </p:cNvSpPr>
          <p:nvPr/>
        </p:nvSpPr>
        <p:spPr bwMode="auto">
          <a:xfrm>
            <a:off x="2428875" y="3073400"/>
            <a:ext cx="1711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accent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The h</a:t>
            </a:r>
            <a:r>
              <a:rPr lang="en-US" altLang="zh-CN" sz="2400">
                <a:solidFill>
                  <a:schemeClr val="accent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onors</a:t>
            </a:r>
            <a:endParaRPr lang="en-US" altLang="zh-CN" sz="2400">
              <a:solidFill>
                <a:schemeClr val="accent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 rot="-1140000">
            <a:off x="4140200" y="914400"/>
            <a:ext cx="2952750" cy="1966913"/>
            <a:chOff x="0" y="0"/>
            <a:chExt cx="4082" cy="2720"/>
          </a:xfrm>
        </p:grpSpPr>
        <p:sp>
          <p:nvSpPr>
            <p:cNvPr id="7187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4082" cy="2721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188" name="Rectangle 12"/>
            <p:cNvSpPr>
              <a:spLocks noChangeArrowheads="1"/>
            </p:cNvSpPr>
            <p:nvPr/>
          </p:nvSpPr>
          <p:spPr bwMode="auto">
            <a:xfrm>
              <a:off x="227" y="217"/>
              <a:ext cx="3628" cy="193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170" tIns="46990" rIns="90170" bIns="46990" anchor="ctr"/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chemeClr val="bg1"/>
                  </a:solidFill>
                  <a:ea typeface="微软雅黑" panose="020B0503020204020204" pitchFamily="34" charset="-122"/>
                </a:rPr>
                <a:t>荣誉证书</a:t>
              </a:r>
              <a:endParaRPr lang="zh-CN" altLang="en-US" sz="1600">
                <a:solidFill>
                  <a:schemeClr val="bg1"/>
                </a:solidFill>
                <a:ea typeface="微软雅黑" panose="020B0503020204020204" pitchFamily="34" charset="-122"/>
              </a:endParaRPr>
            </a:p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chemeClr val="bg1"/>
                  </a:solidFill>
                  <a:ea typeface="微软雅黑" panose="020B0503020204020204" pitchFamily="34" charset="-122"/>
                </a:rPr>
                <a:t>在这里输入相关</a:t>
              </a:r>
              <a:endParaRPr lang="zh-CN" altLang="en-US" sz="1600">
                <a:solidFill>
                  <a:schemeClr val="bg1"/>
                </a:solidFill>
                <a:ea typeface="微软雅黑" panose="020B0503020204020204" pitchFamily="34" charset="-122"/>
              </a:endParaRPr>
            </a:p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chemeClr val="bg1"/>
                  </a:solidFill>
                  <a:ea typeface="微软雅黑" panose="020B0503020204020204" pitchFamily="34" charset="-122"/>
                </a:rPr>
                <a:t>荣誉说明</a:t>
              </a:r>
              <a:endParaRPr lang="zh-CN" altLang="en-US" sz="16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189" name="Text Box 13"/>
            <p:cNvSpPr txBox="1">
              <a:spLocks noChangeArrowheads="1"/>
            </p:cNvSpPr>
            <p:nvPr/>
          </p:nvSpPr>
          <p:spPr bwMode="auto">
            <a:xfrm>
              <a:off x="260" y="2217"/>
              <a:ext cx="3561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1200">
                  <a:solidFill>
                    <a:schemeClr val="bg1"/>
                  </a:solidFill>
                  <a:ea typeface="微软雅黑" panose="020B0503020204020204" pitchFamily="34" charset="-122"/>
                </a:rPr>
                <a:t>请在这里输入证书名称</a:t>
              </a:r>
              <a:endParaRPr lang="zh-CN" altLang="en-US" sz="12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Group 14"/>
          <p:cNvGrpSpPr/>
          <p:nvPr/>
        </p:nvGrpSpPr>
        <p:grpSpPr bwMode="auto">
          <a:xfrm rot="240000">
            <a:off x="3995738" y="3362325"/>
            <a:ext cx="1909762" cy="1281113"/>
            <a:chOff x="0" y="0"/>
            <a:chExt cx="3008" cy="2018"/>
          </a:xfrm>
        </p:grpSpPr>
        <p:sp>
          <p:nvSpPr>
            <p:cNvPr id="7184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3008" cy="2005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185" name="Rectangle 16"/>
            <p:cNvSpPr>
              <a:spLocks noChangeArrowheads="1"/>
            </p:cNvSpPr>
            <p:nvPr/>
          </p:nvSpPr>
          <p:spPr bwMode="auto">
            <a:xfrm>
              <a:off x="167" y="159"/>
              <a:ext cx="2673" cy="142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170" tIns="46990" rIns="90170" bIns="46990" anchor="ctr"/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1200">
                  <a:solidFill>
                    <a:schemeClr val="bg1"/>
                  </a:solidFill>
                  <a:ea typeface="微软雅黑" panose="020B0503020204020204" pitchFamily="34" charset="-122"/>
                </a:rPr>
                <a:t>荣誉证书</a:t>
              </a:r>
              <a:endParaRPr lang="zh-CN" altLang="en-US" sz="1200">
                <a:solidFill>
                  <a:schemeClr val="bg1"/>
                </a:solidFill>
                <a:ea typeface="微软雅黑" panose="020B0503020204020204" pitchFamily="34" charset="-122"/>
              </a:endParaRPr>
            </a:p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1200">
                  <a:solidFill>
                    <a:schemeClr val="bg1"/>
                  </a:solidFill>
                  <a:ea typeface="微软雅黑" panose="020B0503020204020204" pitchFamily="34" charset="-122"/>
                </a:rPr>
                <a:t>在这里输入相关</a:t>
              </a:r>
              <a:endParaRPr lang="zh-CN" altLang="en-US" sz="1200">
                <a:solidFill>
                  <a:schemeClr val="bg1"/>
                </a:solidFill>
                <a:ea typeface="微软雅黑" panose="020B0503020204020204" pitchFamily="34" charset="-122"/>
              </a:endParaRPr>
            </a:p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1200">
                  <a:solidFill>
                    <a:schemeClr val="bg1"/>
                  </a:solidFill>
                  <a:ea typeface="微软雅黑" panose="020B0503020204020204" pitchFamily="34" charset="-122"/>
                </a:rPr>
                <a:t>荣誉说明</a:t>
              </a:r>
              <a:endParaRPr lang="zh-CN" altLang="en-US" sz="12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186" name="Text Box 17"/>
            <p:cNvSpPr txBox="1">
              <a:spLocks noChangeArrowheads="1"/>
            </p:cNvSpPr>
            <p:nvPr/>
          </p:nvSpPr>
          <p:spPr bwMode="auto">
            <a:xfrm>
              <a:off x="191" y="1634"/>
              <a:ext cx="262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1000">
                  <a:solidFill>
                    <a:schemeClr val="bg1"/>
                  </a:solidFill>
                  <a:ea typeface="微软雅黑" panose="020B0503020204020204" pitchFamily="34" charset="-122"/>
                </a:rPr>
                <a:t>请在这里输入证书名称</a:t>
              </a:r>
              <a:endParaRPr lang="zh-CN" altLang="en-US" sz="10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18"/>
          <p:cNvGrpSpPr/>
          <p:nvPr/>
        </p:nvGrpSpPr>
        <p:grpSpPr bwMode="auto">
          <a:xfrm rot="960000">
            <a:off x="6443663" y="2138363"/>
            <a:ext cx="1731962" cy="2447925"/>
            <a:chOff x="0" y="0"/>
            <a:chExt cx="3288" cy="4648"/>
          </a:xfrm>
        </p:grpSpPr>
        <p:sp>
          <p:nvSpPr>
            <p:cNvPr id="7181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3289" cy="4649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170" tIns="46990" rIns="90170" bIns="46990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182" name="Rectangle 20"/>
            <p:cNvSpPr>
              <a:spLocks noChangeArrowheads="1"/>
            </p:cNvSpPr>
            <p:nvPr/>
          </p:nvSpPr>
          <p:spPr bwMode="auto">
            <a:xfrm>
              <a:off x="184" y="175"/>
              <a:ext cx="2923" cy="390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170" tIns="46990" rIns="90170" bIns="46990" anchor="ctr"/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1200">
                  <a:solidFill>
                    <a:schemeClr val="bg1"/>
                  </a:solidFill>
                  <a:ea typeface="微软雅黑" panose="020B0503020204020204" pitchFamily="34" charset="-122"/>
                </a:rPr>
                <a:t>荣誉证书</a:t>
              </a:r>
              <a:endParaRPr lang="zh-CN" altLang="en-US" sz="1200">
                <a:solidFill>
                  <a:schemeClr val="bg1"/>
                </a:solidFill>
                <a:ea typeface="微软雅黑" panose="020B0503020204020204" pitchFamily="34" charset="-122"/>
              </a:endParaRPr>
            </a:p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1200">
                  <a:solidFill>
                    <a:schemeClr val="bg1"/>
                  </a:solidFill>
                  <a:ea typeface="微软雅黑" panose="020B0503020204020204" pitchFamily="34" charset="-122"/>
                </a:rPr>
                <a:t>在这里输入相关</a:t>
              </a:r>
              <a:endParaRPr lang="zh-CN" altLang="en-US" sz="1200">
                <a:solidFill>
                  <a:schemeClr val="bg1"/>
                </a:solidFill>
                <a:ea typeface="微软雅黑" panose="020B0503020204020204" pitchFamily="34" charset="-122"/>
              </a:endParaRPr>
            </a:p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1200">
                  <a:solidFill>
                    <a:schemeClr val="bg1"/>
                  </a:solidFill>
                  <a:ea typeface="微软雅黑" panose="020B0503020204020204" pitchFamily="34" charset="-122"/>
                </a:rPr>
                <a:t>荣誉说明</a:t>
              </a:r>
              <a:endParaRPr lang="zh-CN" altLang="en-US" sz="12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183" name="Text Box 21"/>
            <p:cNvSpPr txBox="1">
              <a:spLocks noChangeArrowheads="1"/>
            </p:cNvSpPr>
            <p:nvPr/>
          </p:nvSpPr>
          <p:spPr bwMode="auto">
            <a:xfrm>
              <a:off x="207" y="4159"/>
              <a:ext cx="2869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1000">
                  <a:solidFill>
                    <a:schemeClr val="bg1"/>
                  </a:solidFill>
                  <a:ea typeface="微软雅黑" panose="020B0503020204020204" pitchFamily="34" charset="-122"/>
                </a:rPr>
                <a:t>请在这里输入证书名称</a:t>
              </a:r>
              <a:endParaRPr lang="zh-CN" altLang="en-US" sz="10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1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rAng="0" ptsTypes="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4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ldLvl="0" autoUpdateAnimBg="0"/>
      <p:bldP spid="10243" grpId="0" bldLvl="0" animBg="1" autoUpdateAnimBg="0"/>
      <p:bldP spid="10244" grpId="0" bldLvl="0" animBg="1" autoUpdateAnimBg="0"/>
      <p:bldP spid="10245" grpId="0" bldLvl="0" animBg="1" autoUpdateAnimBg="0"/>
      <p:bldP spid="10246" grpId="0" bldLvl="0" animBg="1" autoUpdateAnimBg="0"/>
      <p:bldP spid="10247" grpId="0" bldLvl="0" autoUpdateAnimBg="0"/>
      <p:bldP spid="10248" grpId="0" bldLvl="0" autoUpdateAnimBg="0"/>
      <p:bldP spid="10249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1"/>
          <p:cNvSpPr>
            <a:spLocks noChangeArrowheads="1"/>
          </p:cNvSpPr>
          <p:nvPr/>
        </p:nvSpPr>
        <p:spPr bwMode="auto">
          <a:xfrm>
            <a:off x="2876550" y="2414588"/>
            <a:ext cx="150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我的兴趣</a:t>
            </a:r>
            <a:endParaRPr lang="zh-CN" altLang="en-US" sz="2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67" name="矩形 12"/>
          <p:cNvSpPr>
            <a:spLocks noChangeArrowheads="1"/>
          </p:cNvSpPr>
          <p:nvPr/>
        </p:nvSpPr>
        <p:spPr bwMode="auto">
          <a:xfrm>
            <a:off x="2482850" y="2493963"/>
            <a:ext cx="77788" cy="2778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矩形 13"/>
          <p:cNvSpPr>
            <a:spLocks noChangeArrowheads="1"/>
          </p:cNvSpPr>
          <p:nvPr/>
        </p:nvSpPr>
        <p:spPr bwMode="auto">
          <a:xfrm>
            <a:off x="2589213" y="2493963"/>
            <a:ext cx="77787" cy="2778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9" name="矩形 14"/>
          <p:cNvSpPr>
            <a:spLocks noChangeArrowheads="1"/>
          </p:cNvSpPr>
          <p:nvPr/>
        </p:nvSpPr>
        <p:spPr bwMode="auto">
          <a:xfrm>
            <a:off x="2693988" y="2493963"/>
            <a:ext cx="77787" cy="2778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0" name="矩形 15"/>
          <p:cNvSpPr>
            <a:spLocks noChangeArrowheads="1"/>
          </p:cNvSpPr>
          <p:nvPr/>
        </p:nvSpPr>
        <p:spPr bwMode="auto">
          <a:xfrm>
            <a:off x="2800350" y="2493963"/>
            <a:ext cx="76200" cy="27781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1" name="TextBox 16"/>
          <p:cNvSpPr>
            <a:spLocks noChangeArrowheads="1"/>
          </p:cNvSpPr>
          <p:nvPr/>
        </p:nvSpPr>
        <p:spPr bwMode="auto">
          <a:xfrm>
            <a:off x="3251200" y="2686050"/>
            <a:ext cx="103346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爱</a:t>
            </a:r>
            <a:endParaRPr lang="zh-CN" altLang="en-US" sz="6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72" name="TextBox 17"/>
          <p:cNvSpPr>
            <a:spLocks noChangeArrowheads="1"/>
          </p:cNvSpPr>
          <p:nvPr/>
        </p:nvSpPr>
        <p:spPr bwMode="auto">
          <a:xfrm>
            <a:off x="4259263" y="2038350"/>
            <a:ext cx="973137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8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好</a:t>
            </a:r>
            <a:endParaRPr lang="zh-CN" altLang="en-US" sz="8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73" name="TextBox 18"/>
          <p:cNvSpPr>
            <a:spLocks noChangeArrowheads="1"/>
          </p:cNvSpPr>
          <p:nvPr/>
        </p:nvSpPr>
        <p:spPr bwMode="auto">
          <a:xfrm>
            <a:off x="4083050" y="3197225"/>
            <a:ext cx="35845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accent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The interest hobby</a:t>
            </a:r>
            <a:endParaRPr lang="en-US" altLang="zh-CN" sz="2400">
              <a:solidFill>
                <a:schemeClr val="accent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274" name="TextBox 21"/>
          <p:cNvSpPr>
            <a:spLocks noChangeArrowheads="1"/>
          </p:cNvSpPr>
          <p:nvPr/>
        </p:nvSpPr>
        <p:spPr bwMode="auto">
          <a:xfrm>
            <a:off x="976313" y="912813"/>
            <a:ext cx="17954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音乐</a:t>
            </a:r>
            <a:endParaRPr lang="zh-CN" altLang="en-US" sz="60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75" name="TextBox 22"/>
          <p:cNvSpPr>
            <a:spLocks noChangeArrowheads="1"/>
          </p:cNvSpPr>
          <p:nvPr/>
        </p:nvSpPr>
        <p:spPr bwMode="auto">
          <a:xfrm>
            <a:off x="3130550" y="1190625"/>
            <a:ext cx="17954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4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画画</a:t>
            </a:r>
            <a:endParaRPr lang="zh-CN" altLang="en-US" sz="48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76" name="TextBox 23"/>
          <p:cNvSpPr>
            <a:spLocks noChangeArrowheads="1"/>
          </p:cNvSpPr>
          <p:nvPr/>
        </p:nvSpPr>
        <p:spPr bwMode="auto">
          <a:xfrm>
            <a:off x="5651500" y="512763"/>
            <a:ext cx="3241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72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看电影</a:t>
            </a:r>
            <a:endParaRPr lang="zh-CN" altLang="en-US" sz="72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77" name="TextBox 24"/>
          <p:cNvSpPr>
            <a:spLocks noChangeArrowheads="1"/>
          </p:cNvSpPr>
          <p:nvPr/>
        </p:nvSpPr>
        <p:spPr bwMode="auto">
          <a:xfrm>
            <a:off x="249238" y="4084638"/>
            <a:ext cx="2881312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8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旅游</a:t>
            </a:r>
            <a:endParaRPr lang="zh-CN" altLang="en-US" sz="8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78" name="TextBox 25"/>
          <p:cNvSpPr>
            <a:spLocks noChangeArrowheads="1"/>
          </p:cNvSpPr>
          <p:nvPr/>
        </p:nvSpPr>
        <p:spPr bwMode="auto">
          <a:xfrm>
            <a:off x="5148263" y="3605213"/>
            <a:ext cx="17954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5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篮球</a:t>
            </a:r>
            <a:endParaRPr lang="zh-CN" altLang="en-US" sz="54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79" name="TextBox 26"/>
          <p:cNvSpPr>
            <a:spLocks noChangeArrowheads="1"/>
          </p:cNvSpPr>
          <p:nvPr/>
        </p:nvSpPr>
        <p:spPr bwMode="auto">
          <a:xfrm>
            <a:off x="6924675" y="4146550"/>
            <a:ext cx="1793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4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书法</a:t>
            </a:r>
            <a:endParaRPr lang="zh-CN" altLang="en-US" sz="48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80" name="TextBox 27"/>
          <p:cNvSpPr>
            <a:spLocks noChangeArrowheads="1"/>
          </p:cNvSpPr>
          <p:nvPr/>
        </p:nvSpPr>
        <p:spPr bwMode="auto">
          <a:xfrm>
            <a:off x="682625" y="2757488"/>
            <a:ext cx="17954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4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交友</a:t>
            </a:r>
            <a:endParaRPr lang="zh-CN" altLang="en-US" sz="48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81" name="TextBox 28"/>
          <p:cNvSpPr>
            <a:spLocks noChangeArrowheads="1"/>
          </p:cNvSpPr>
          <p:nvPr/>
        </p:nvSpPr>
        <p:spPr bwMode="auto">
          <a:xfrm>
            <a:off x="6124575" y="2160588"/>
            <a:ext cx="17954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4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跑步</a:t>
            </a:r>
            <a:endParaRPr lang="zh-CN" altLang="en-US" sz="48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82" name="TextBox 29"/>
          <p:cNvSpPr>
            <a:spLocks noChangeArrowheads="1"/>
          </p:cNvSpPr>
          <p:nvPr/>
        </p:nvSpPr>
        <p:spPr bwMode="auto">
          <a:xfrm>
            <a:off x="2124075" y="280988"/>
            <a:ext cx="1793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4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游戏</a:t>
            </a:r>
            <a:endParaRPr lang="zh-CN" altLang="en-US" sz="4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83" name="TextBox 30"/>
          <p:cNvSpPr>
            <a:spLocks noChangeArrowheads="1"/>
          </p:cNvSpPr>
          <p:nvPr/>
        </p:nvSpPr>
        <p:spPr bwMode="auto">
          <a:xfrm>
            <a:off x="3683000" y="4475163"/>
            <a:ext cx="32416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4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写小说</a:t>
            </a:r>
            <a:endParaRPr lang="zh-CN" altLang="en-US" sz="48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1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1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7" dur="40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2" dur="40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40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2" dur="40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7" dur="40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2" dur="40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7" dur="40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41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1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2" dur="41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4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7" dur="4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41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1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2" dur="41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utoUpdateAnimBg="0"/>
      <p:bldP spid="11267" grpId="0" bldLvl="0" animBg="1" autoUpdateAnimBg="0"/>
      <p:bldP spid="11268" grpId="0" bldLvl="0" animBg="1" autoUpdateAnimBg="0"/>
      <p:bldP spid="11269" grpId="0" bldLvl="0" animBg="1" autoUpdateAnimBg="0"/>
      <p:bldP spid="11270" grpId="0" bldLvl="0" animBg="1" autoUpdateAnimBg="0"/>
      <p:bldP spid="11271" grpId="0" bldLvl="0" autoUpdateAnimBg="0"/>
      <p:bldP spid="11272" grpId="0" bldLvl="0" autoUpdateAnimBg="0"/>
      <p:bldP spid="11273" grpId="0" bldLvl="0" autoUpdateAnimBg="0"/>
      <p:bldP spid="11274" grpId="0" bldLvl="0" autoUpdateAnimBg="0"/>
      <p:bldP spid="11275" grpId="0" bldLvl="0" autoUpdateAnimBg="0"/>
      <p:bldP spid="11276" grpId="0" bldLvl="0" autoUpdateAnimBg="0"/>
      <p:bldP spid="11277" grpId="0" bldLvl="0" autoUpdateAnimBg="0"/>
      <p:bldP spid="11278" grpId="0" bldLvl="0" autoUpdateAnimBg="0"/>
      <p:bldP spid="11279" grpId="0" bldLvl="0" autoUpdateAnimBg="0"/>
      <p:bldP spid="11280" grpId="0" bldLvl="0" autoUpdateAnimBg="0"/>
      <p:bldP spid="11281" grpId="0" bldLvl="0" autoUpdateAnimBg="0"/>
      <p:bldP spid="11282" grpId="0" bldLvl="0" autoUpdateAnimBg="0"/>
      <p:bldP spid="11283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>
            <a:spLocks noChangeArrowheads="1"/>
          </p:cNvSpPr>
          <p:nvPr/>
        </p:nvSpPr>
        <p:spPr bwMode="auto">
          <a:xfrm>
            <a:off x="1543050" y="2328863"/>
            <a:ext cx="1500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请您与我</a:t>
            </a:r>
            <a:endParaRPr lang="zh-CN" altLang="en-US" sz="2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1" name="矩形 4"/>
          <p:cNvSpPr>
            <a:spLocks noChangeArrowheads="1"/>
          </p:cNvSpPr>
          <p:nvPr/>
        </p:nvSpPr>
        <p:spPr bwMode="auto">
          <a:xfrm>
            <a:off x="1149350" y="2408238"/>
            <a:ext cx="77788" cy="2778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矩形 5"/>
          <p:cNvSpPr>
            <a:spLocks noChangeArrowheads="1"/>
          </p:cNvSpPr>
          <p:nvPr/>
        </p:nvSpPr>
        <p:spPr bwMode="auto">
          <a:xfrm>
            <a:off x="1254125" y="2408238"/>
            <a:ext cx="77788" cy="2778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矩形 6"/>
          <p:cNvSpPr>
            <a:spLocks noChangeArrowheads="1"/>
          </p:cNvSpPr>
          <p:nvPr/>
        </p:nvSpPr>
        <p:spPr bwMode="auto">
          <a:xfrm>
            <a:off x="1360488" y="2408238"/>
            <a:ext cx="77787" cy="2778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矩形 7"/>
          <p:cNvSpPr>
            <a:spLocks noChangeArrowheads="1"/>
          </p:cNvSpPr>
          <p:nvPr/>
        </p:nvSpPr>
        <p:spPr bwMode="auto">
          <a:xfrm>
            <a:off x="1465263" y="2408238"/>
            <a:ext cx="77787" cy="27781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TextBox 8"/>
          <p:cNvSpPr>
            <a:spLocks noChangeArrowheads="1"/>
          </p:cNvSpPr>
          <p:nvPr/>
        </p:nvSpPr>
        <p:spPr bwMode="auto">
          <a:xfrm>
            <a:off x="1917700" y="2600325"/>
            <a:ext cx="10318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联</a:t>
            </a:r>
            <a:endParaRPr lang="zh-CN" altLang="en-US" sz="6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6" name="TextBox 9"/>
          <p:cNvSpPr>
            <a:spLocks noChangeArrowheads="1"/>
          </p:cNvSpPr>
          <p:nvPr/>
        </p:nvSpPr>
        <p:spPr bwMode="auto">
          <a:xfrm>
            <a:off x="2925763" y="1951038"/>
            <a:ext cx="971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8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</a:t>
            </a:r>
            <a:endParaRPr lang="zh-CN" altLang="en-US" sz="8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7" name="TextBox 10"/>
          <p:cNvSpPr>
            <a:spLocks noChangeArrowheads="1"/>
          </p:cNvSpPr>
          <p:nvPr/>
        </p:nvSpPr>
        <p:spPr bwMode="auto">
          <a:xfrm>
            <a:off x="2749550" y="3109913"/>
            <a:ext cx="2289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accent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Contact way</a:t>
            </a:r>
            <a:endParaRPr lang="en-US" altLang="zh-CN" sz="2400">
              <a:solidFill>
                <a:schemeClr val="accent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32"/>
          <p:cNvGrpSpPr/>
          <p:nvPr/>
        </p:nvGrpSpPr>
        <p:grpSpPr bwMode="auto">
          <a:xfrm>
            <a:off x="5354638" y="3586163"/>
            <a:ext cx="1420812" cy="338137"/>
            <a:chOff x="0" y="0"/>
            <a:chExt cx="1421383" cy="338554"/>
          </a:xfrm>
        </p:grpSpPr>
        <p:sp>
          <p:nvSpPr>
            <p:cNvPr id="9243" name="Rectangle 30"/>
            <p:cNvSpPr>
              <a:spLocks noChangeArrowheads="1"/>
            </p:cNvSpPr>
            <p:nvPr/>
          </p:nvSpPr>
          <p:spPr bwMode="auto">
            <a:xfrm>
              <a:off x="298640" y="0"/>
              <a:ext cx="112274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Company</a:t>
              </a:r>
              <a:endPara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9244" name="Picture 32"/>
            <p:cNvPicPr>
              <a:picLocks noChangeAspect="1" noChangeArrowheads="1"/>
            </p:cNvPicPr>
            <p:nvPr/>
          </p:nvPicPr>
          <p:blipFill>
            <a:blip r:embed="rId1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688"/>
              <a:ext cx="252366" cy="257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31"/>
          <p:cNvGrpSpPr/>
          <p:nvPr/>
        </p:nvGrpSpPr>
        <p:grpSpPr bwMode="auto">
          <a:xfrm>
            <a:off x="5354638" y="3271838"/>
            <a:ext cx="2071687" cy="338137"/>
            <a:chOff x="0" y="0"/>
            <a:chExt cx="2072202" cy="338554"/>
          </a:xfrm>
        </p:grpSpPr>
        <p:sp>
          <p:nvSpPr>
            <p:cNvPr id="9241" name="Rectangle 29"/>
            <p:cNvSpPr>
              <a:spLocks noChangeArrowheads="1"/>
            </p:cNvSpPr>
            <p:nvPr/>
          </p:nvSpPr>
          <p:spPr bwMode="auto">
            <a:xfrm>
              <a:off x="298640" y="0"/>
              <a:ext cx="17735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Name Company</a:t>
              </a:r>
              <a:endPara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9242" name="Picture 35"/>
            <p:cNvPicPr>
              <a:picLocks noChangeAspect="1" noChangeArrowheads="1"/>
            </p:cNvPicPr>
            <p:nvPr/>
          </p:nvPicPr>
          <p:blipFill>
            <a:blip r:embed="rId2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0403"/>
              <a:ext cx="252366" cy="257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30"/>
          <p:cNvGrpSpPr/>
          <p:nvPr/>
        </p:nvGrpSpPr>
        <p:grpSpPr bwMode="auto">
          <a:xfrm>
            <a:off x="5354638" y="2955925"/>
            <a:ext cx="1471612" cy="338138"/>
            <a:chOff x="0" y="0"/>
            <a:chExt cx="1471782" cy="338554"/>
          </a:xfrm>
        </p:grpSpPr>
        <p:sp>
          <p:nvSpPr>
            <p:cNvPr id="9239" name="Rectangle 28"/>
            <p:cNvSpPr>
              <a:spLocks noChangeArrowheads="1"/>
            </p:cNvSpPr>
            <p:nvPr/>
          </p:nvSpPr>
          <p:spPr bwMode="auto">
            <a:xfrm>
              <a:off x="298640" y="0"/>
              <a:ext cx="11731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Yourname</a:t>
              </a:r>
              <a:endPara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9240" name="Picture 36"/>
            <p:cNvPicPr>
              <a:picLocks noChangeAspect="1" noChangeArrowheads="1"/>
            </p:cNvPicPr>
            <p:nvPr/>
          </p:nvPicPr>
          <p:blipFill>
            <a:blip r:embed="rId3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707"/>
              <a:ext cx="252366" cy="257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27"/>
          <p:cNvGrpSpPr/>
          <p:nvPr/>
        </p:nvGrpSpPr>
        <p:grpSpPr bwMode="auto">
          <a:xfrm>
            <a:off x="5345113" y="2009775"/>
            <a:ext cx="2511425" cy="338138"/>
            <a:chOff x="0" y="0"/>
            <a:chExt cx="2511580" cy="338554"/>
          </a:xfrm>
        </p:grpSpPr>
        <p:sp>
          <p:nvSpPr>
            <p:cNvPr id="9237" name="Rectangle 25"/>
            <p:cNvSpPr>
              <a:spLocks noChangeArrowheads="1"/>
            </p:cNvSpPr>
            <p:nvPr/>
          </p:nvSpPr>
          <p:spPr bwMode="auto">
            <a:xfrm>
              <a:off x="308733" y="0"/>
              <a:ext cx="220284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+555 123 998 22321</a:t>
              </a:r>
              <a:endPara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9238" name="Picture 47"/>
            <p:cNvPicPr>
              <a:picLocks noChangeAspect="1" noChangeArrowheads="1"/>
            </p:cNvPicPr>
            <p:nvPr/>
          </p:nvPicPr>
          <p:blipFill>
            <a:blip r:embed="rId4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6158"/>
              <a:ext cx="272553" cy="278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组合 28"/>
          <p:cNvGrpSpPr/>
          <p:nvPr/>
        </p:nvGrpSpPr>
        <p:grpSpPr bwMode="auto">
          <a:xfrm>
            <a:off x="5345113" y="2324100"/>
            <a:ext cx="2827337" cy="338138"/>
            <a:chOff x="0" y="0"/>
            <a:chExt cx="2827821" cy="338554"/>
          </a:xfrm>
        </p:grpSpPr>
        <p:sp>
          <p:nvSpPr>
            <p:cNvPr id="9235" name="Rectangle 26"/>
            <p:cNvSpPr>
              <a:spLocks noChangeArrowheads="1"/>
            </p:cNvSpPr>
            <p:nvPr/>
          </p:nvSpPr>
          <p:spPr bwMode="auto">
            <a:xfrm>
              <a:off x="308733" y="0"/>
              <a:ext cx="25190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www.yoursitename.com</a:t>
              </a:r>
              <a:endPara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9236" name="Picture 49"/>
            <p:cNvPicPr>
              <a:picLocks noChangeAspect="1" noChangeArrowheads="1"/>
            </p:cNvPicPr>
            <p:nvPr/>
          </p:nvPicPr>
          <p:blipFill>
            <a:blip r:embed="rId5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6066"/>
              <a:ext cx="272553" cy="278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29"/>
          <p:cNvGrpSpPr/>
          <p:nvPr/>
        </p:nvGrpSpPr>
        <p:grpSpPr bwMode="auto">
          <a:xfrm>
            <a:off x="5345113" y="2640013"/>
            <a:ext cx="2611437" cy="338137"/>
            <a:chOff x="0" y="0"/>
            <a:chExt cx="2611608" cy="338554"/>
          </a:xfrm>
        </p:grpSpPr>
        <p:sp>
          <p:nvSpPr>
            <p:cNvPr id="9233" name="Rectangle 27"/>
            <p:cNvSpPr>
              <a:spLocks noChangeArrowheads="1"/>
            </p:cNvSpPr>
            <p:nvPr/>
          </p:nvSpPr>
          <p:spPr bwMode="auto">
            <a:xfrm>
              <a:off x="308733" y="0"/>
              <a:ext cx="23028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office@sitename.com</a:t>
              </a:r>
              <a:endPara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9234" name="Picture 48"/>
            <p:cNvPicPr>
              <a:picLocks noChangeAspect="1" noChangeArrowheads="1"/>
            </p:cNvPicPr>
            <p:nvPr/>
          </p:nvPicPr>
          <p:blipFill>
            <a:blip r:embed="rId6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4387"/>
              <a:ext cx="272553" cy="278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316" name="椭圆 27"/>
          <p:cNvSpPr>
            <a:spLocks noChangeArrowheads="1"/>
          </p:cNvSpPr>
          <p:nvPr/>
        </p:nvSpPr>
        <p:spPr bwMode="auto">
          <a:xfrm>
            <a:off x="-4497388" y="-1790700"/>
            <a:ext cx="9286876" cy="9283700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10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10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ldLvl="0" autoUpdateAnimBg="0"/>
      <p:bldP spid="12291" grpId="0" bldLvl="0" animBg="1" autoUpdateAnimBg="0"/>
      <p:bldP spid="12292" grpId="0" bldLvl="0" animBg="1" autoUpdateAnimBg="0"/>
      <p:bldP spid="12293" grpId="0" bldLvl="0" animBg="1" autoUpdateAnimBg="0"/>
      <p:bldP spid="12294" grpId="0" bldLvl="0" animBg="1" autoUpdateAnimBg="0"/>
      <p:bldP spid="12295" grpId="0" bldLvl="0" autoUpdateAnimBg="0"/>
      <p:bldP spid="12296" grpId="0" bldLvl="0" autoUpdateAnimBg="0"/>
      <p:bldP spid="12297" grpId="0" bldLvl="0" autoUpdateAnimBg="0"/>
      <p:bldP spid="12316" grpId="0" bldLvl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 3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DADADA"/>
      </a:accent4>
      <a:accent5>
        <a:srgbClr val="FFFFFF"/>
      </a:accent5>
      <a:accent6>
        <a:srgbClr val="E7E7E7"/>
      </a:accent6>
      <a:hlink>
        <a:srgbClr val="000000"/>
      </a:hlink>
      <a:folHlink>
        <a:srgbClr val="00000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​​ 1">
        <a:dk1>
          <a:srgbClr val="AF8A0B"/>
        </a:dk1>
        <a:lt1>
          <a:srgbClr val="FFFFFF"/>
        </a:lt1>
        <a:dk2>
          <a:srgbClr val="728CCE"/>
        </a:dk2>
        <a:lt2>
          <a:srgbClr val="996600"/>
        </a:lt2>
        <a:accent1>
          <a:srgbClr val="AD0101"/>
        </a:accent1>
        <a:accent2>
          <a:srgbClr val="676767"/>
        </a:accent2>
        <a:accent3>
          <a:srgbClr val="FFFFFF"/>
        </a:accent3>
        <a:accent4>
          <a:srgbClr val="957508"/>
        </a:accent4>
        <a:accent5>
          <a:srgbClr val="D3AAAA"/>
        </a:accent5>
        <a:accent6>
          <a:srgbClr val="5D5D5D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2D967F"/>
        </a:dk1>
        <a:lt1>
          <a:srgbClr val="FFFFFF"/>
        </a:lt1>
        <a:dk2>
          <a:srgbClr val="277157"/>
        </a:dk2>
        <a:lt2>
          <a:srgbClr val="1A4F4F"/>
        </a:lt2>
        <a:accent1>
          <a:srgbClr val="1679C6"/>
        </a:accent1>
        <a:accent2>
          <a:srgbClr val="676767"/>
        </a:accent2>
        <a:accent3>
          <a:srgbClr val="FFFFFF"/>
        </a:accent3>
        <a:accent4>
          <a:srgbClr val="257F6C"/>
        </a:accent4>
        <a:accent5>
          <a:srgbClr val="ABBEDF"/>
        </a:accent5>
        <a:accent6>
          <a:srgbClr val="5D5D5D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FFFFFF"/>
        </a:dk1>
        <a:lt1>
          <a:srgbClr val="FFFFFF"/>
        </a:lt1>
        <a:dk2>
          <a:srgbClr val="FFFFFF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FFFFFF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000000"/>
        </a:lt1>
        <a:dk2>
          <a:srgbClr val="000000"/>
        </a:dk2>
        <a:lt2>
          <a:srgbClr val="000000"/>
        </a:lt2>
        <a:accent1>
          <a:srgbClr val="000000"/>
        </a:accent1>
        <a:accent2>
          <a:srgbClr val="000000"/>
        </a:accent2>
        <a:accent3>
          <a:srgbClr val="AAAAAA"/>
        </a:accent3>
        <a:accent4>
          <a:srgbClr val="000000"/>
        </a:accent4>
        <a:accent5>
          <a:srgbClr val="AAAAAA"/>
        </a:accent5>
        <a:accent6>
          <a:srgbClr val="000000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4D4D4D"/>
        </a:dk1>
        <a:lt1>
          <a:srgbClr val="4D4D4D"/>
        </a:lt1>
        <a:dk2>
          <a:srgbClr val="4D4D4D"/>
        </a:dk2>
        <a:lt2>
          <a:srgbClr val="4D4D4D"/>
        </a:lt2>
        <a:accent1>
          <a:srgbClr val="4D4D4D"/>
        </a:accent1>
        <a:accent2>
          <a:srgbClr val="4D4D4D"/>
        </a:accent2>
        <a:accent3>
          <a:srgbClr val="B2B2B2"/>
        </a:accent3>
        <a:accent4>
          <a:srgbClr val="404040"/>
        </a:accent4>
        <a:accent5>
          <a:srgbClr val="B2B2B2"/>
        </a:accent5>
        <a:accent6>
          <a:srgbClr val="454545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 5">
    <a:dk1>
      <a:srgbClr val="4D4D4D"/>
    </a:dk1>
    <a:lt1>
      <a:srgbClr val="4D4D4D"/>
    </a:lt1>
    <a:dk2>
      <a:srgbClr val="4D4D4D"/>
    </a:dk2>
    <a:lt2>
      <a:srgbClr val="4D4D4D"/>
    </a:lt2>
    <a:accent1>
      <a:srgbClr val="4D4D4D"/>
    </a:accent1>
    <a:accent2>
      <a:srgbClr val="4D4D4D"/>
    </a:accent2>
    <a:accent3>
      <a:srgbClr val="B2B2B2"/>
    </a:accent3>
    <a:accent4>
      <a:srgbClr val="404040"/>
    </a:accent4>
    <a:accent5>
      <a:srgbClr val="B2B2B2"/>
    </a:accent5>
    <a:accent6>
      <a:srgbClr val="454545"/>
    </a:accent6>
    <a:hlink>
      <a:srgbClr val="FFFFFF"/>
    </a:hlink>
    <a:folHlink>
      <a:srgbClr val="FFFFFF"/>
    </a:folHlink>
  </a:clrScheme>
</a:themeOverride>
</file>

<file path=ppt/theme/themeOverride10.xml><?xml version="1.0" encoding="utf-8"?>
<a:themeOverride xmlns:a="http://schemas.openxmlformats.org/drawingml/2006/main">
  <a:clrScheme name="Office 主题​​ 5">
    <a:dk1>
      <a:srgbClr val="4D4D4D"/>
    </a:dk1>
    <a:lt1>
      <a:srgbClr val="4D4D4D"/>
    </a:lt1>
    <a:dk2>
      <a:srgbClr val="4D4D4D"/>
    </a:dk2>
    <a:lt2>
      <a:srgbClr val="4D4D4D"/>
    </a:lt2>
    <a:accent1>
      <a:srgbClr val="4D4D4D"/>
    </a:accent1>
    <a:accent2>
      <a:srgbClr val="4D4D4D"/>
    </a:accent2>
    <a:accent3>
      <a:srgbClr val="B2B2B2"/>
    </a:accent3>
    <a:accent4>
      <a:srgbClr val="404040"/>
    </a:accent4>
    <a:accent5>
      <a:srgbClr val="B2B2B2"/>
    </a:accent5>
    <a:accent6>
      <a:srgbClr val="454545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Office 主题​​ 5">
    <a:dk1>
      <a:srgbClr val="4D4D4D"/>
    </a:dk1>
    <a:lt1>
      <a:srgbClr val="4D4D4D"/>
    </a:lt1>
    <a:dk2>
      <a:srgbClr val="4D4D4D"/>
    </a:dk2>
    <a:lt2>
      <a:srgbClr val="4D4D4D"/>
    </a:lt2>
    <a:accent1>
      <a:srgbClr val="4D4D4D"/>
    </a:accent1>
    <a:accent2>
      <a:srgbClr val="4D4D4D"/>
    </a:accent2>
    <a:accent3>
      <a:srgbClr val="B2B2B2"/>
    </a:accent3>
    <a:accent4>
      <a:srgbClr val="404040"/>
    </a:accent4>
    <a:accent5>
      <a:srgbClr val="B2B2B2"/>
    </a:accent5>
    <a:accent6>
      <a:srgbClr val="454545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Office 主题​​ 5">
    <a:dk1>
      <a:srgbClr val="4D4D4D"/>
    </a:dk1>
    <a:lt1>
      <a:srgbClr val="4D4D4D"/>
    </a:lt1>
    <a:dk2>
      <a:srgbClr val="4D4D4D"/>
    </a:dk2>
    <a:lt2>
      <a:srgbClr val="4D4D4D"/>
    </a:lt2>
    <a:accent1>
      <a:srgbClr val="4D4D4D"/>
    </a:accent1>
    <a:accent2>
      <a:srgbClr val="4D4D4D"/>
    </a:accent2>
    <a:accent3>
      <a:srgbClr val="B2B2B2"/>
    </a:accent3>
    <a:accent4>
      <a:srgbClr val="404040"/>
    </a:accent4>
    <a:accent5>
      <a:srgbClr val="B2B2B2"/>
    </a:accent5>
    <a:accent6>
      <a:srgbClr val="454545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Office 主题​​ 5">
    <a:dk1>
      <a:srgbClr val="4D4D4D"/>
    </a:dk1>
    <a:lt1>
      <a:srgbClr val="4D4D4D"/>
    </a:lt1>
    <a:dk2>
      <a:srgbClr val="4D4D4D"/>
    </a:dk2>
    <a:lt2>
      <a:srgbClr val="4D4D4D"/>
    </a:lt2>
    <a:accent1>
      <a:srgbClr val="4D4D4D"/>
    </a:accent1>
    <a:accent2>
      <a:srgbClr val="4D4D4D"/>
    </a:accent2>
    <a:accent3>
      <a:srgbClr val="B2B2B2"/>
    </a:accent3>
    <a:accent4>
      <a:srgbClr val="404040"/>
    </a:accent4>
    <a:accent5>
      <a:srgbClr val="B2B2B2"/>
    </a:accent5>
    <a:accent6>
      <a:srgbClr val="454545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Office 主题​​ 5">
    <a:dk1>
      <a:srgbClr val="4D4D4D"/>
    </a:dk1>
    <a:lt1>
      <a:srgbClr val="4D4D4D"/>
    </a:lt1>
    <a:dk2>
      <a:srgbClr val="4D4D4D"/>
    </a:dk2>
    <a:lt2>
      <a:srgbClr val="4D4D4D"/>
    </a:lt2>
    <a:accent1>
      <a:srgbClr val="4D4D4D"/>
    </a:accent1>
    <a:accent2>
      <a:srgbClr val="4D4D4D"/>
    </a:accent2>
    <a:accent3>
      <a:srgbClr val="B2B2B2"/>
    </a:accent3>
    <a:accent4>
      <a:srgbClr val="404040"/>
    </a:accent4>
    <a:accent5>
      <a:srgbClr val="B2B2B2"/>
    </a:accent5>
    <a:accent6>
      <a:srgbClr val="454545"/>
    </a:accent6>
    <a:hlink>
      <a:srgbClr val="FFFFFF"/>
    </a:hlink>
    <a:folHlink>
      <a:srgbClr val="FFFFFF"/>
    </a:folHlink>
  </a:clrScheme>
</a:themeOverride>
</file>

<file path=ppt/theme/themeOverride6.xml><?xml version="1.0" encoding="utf-8"?>
<a:themeOverride xmlns:a="http://schemas.openxmlformats.org/drawingml/2006/main">
  <a:clrScheme name="Office 主题​​ 5">
    <a:dk1>
      <a:srgbClr val="4D4D4D"/>
    </a:dk1>
    <a:lt1>
      <a:srgbClr val="4D4D4D"/>
    </a:lt1>
    <a:dk2>
      <a:srgbClr val="4D4D4D"/>
    </a:dk2>
    <a:lt2>
      <a:srgbClr val="4D4D4D"/>
    </a:lt2>
    <a:accent1>
      <a:srgbClr val="4D4D4D"/>
    </a:accent1>
    <a:accent2>
      <a:srgbClr val="4D4D4D"/>
    </a:accent2>
    <a:accent3>
      <a:srgbClr val="B2B2B2"/>
    </a:accent3>
    <a:accent4>
      <a:srgbClr val="404040"/>
    </a:accent4>
    <a:accent5>
      <a:srgbClr val="B2B2B2"/>
    </a:accent5>
    <a:accent6>
      <a:srgbClr val="454545"/>
    </a:accent6>
    <a:hlink>
      <a:srgbClr val="FFFFFF"/>
    </a:hlink>
    <a:folHlink>
      <a:srgbClr val="FFFFFF"/>
    </a:folHlink>
  </a:clrScheme>
</a:themeOverride>
</file>

<file path=ppt/theme/themeOverride7.xml><?xml version="1.0" encoding="utf-8"?>
<a:themeOverride xmlns:a="http://schemas.openxmlformats.org/drawingml/2006/main">
  <a:clrScheme name="Office 主题​​ 5">
    <a:dk1>
      <a:srgbClr val="4D4D4D"/>
    </a:dk1>
    <a:lt1>
      <a:srgbClr val="4D4D4D"/>
    </a:lt1>
    <a:dk2>
      <a:srgbClr val="4D4D4D"/>
    </a:dk2>
    <a:lt2>
      <a:srgbClr val="4D4D4D"/>
    </a:lt2>
    <a:accent1>
      <a:srgbClr val="4D4D4D"/>
    </a:accent1>
    <a:accent2>
      <a:srgbClr val="4D4D4D"/>
    </a:accent2>
    <a:accent3>
      <a:srgbClr val="B2B2B2"/>
    </a:accent3>
    <a:accent4>
      <a:srgbClr val="404040"/>
    </a:accent4>
    <a:accent5>
      <a:srgbClr val="B2B2B2"/>
    </a:accent5>
    <a:accent6>
      <a:srgbClr val="454545"/>
    </a:accent6>
    <a:hlink>
      <a:srgbClr val="FFFFFF"/>
    </a:hlink>
    <a:folHlink>
      <a:srgbClr val="FFFFFF"/>
    </a:folHlink>
  </a:clrScheme>
</a:themeOverride>
</file>

<file path=ppt/theme/themeOverride8.xml><?xml version="1.0" encoding="utf-8"?>
<a:themeOverride xmlns:a="http://schemas.openxmlformats.org/drawingml/2006/main">
  <a:clrScheme name="Office 主题​​ 5">
    <a:dk1>
      <a:srgbClr val="4D4D4D"/>
    </a:dk1>
    <a:lt1>
      <a:srgbClr val="4D4D4D"/>
    </a:lt1>
    <a:dk2>
      <a:srgbClr val="4D4D4D"/>
    </a:dk2>
    <a:lt2>
      <a:srgbClr val="4D4D4D"/>
    </a:lt2>
    <a:accent1>
      <a:srgbClr val="4D4D4D"/>
    </a:accent1>
    <a:accent2>
      <a:srgbClr val="4D4D4D"/>
    </a:accent2>
    <a:accent3>
      <a:srgbClr val="B2B2B2"/>
    </a:accent3>
    <a:accent4>
      <a:srgbClr val="404040"/>
    </a:accent4>
    <a:accent5>
      <a:srgbClr val="B2B2B2"/>
    </a:accent5>
    <a:accent6>
      <a:srgbClr val="454545"/>
    </a:accent6>
    <a:hlink>
      <a:srgbClr val="FFFFFF"/>
    </a:hlink>
    <a:folHlink>
      <a:srgbClr val="FFFFFF"/>
    </a:folHlink>
  </a:clrScheme>
</a:themeOverride>
</file>

<file path=ppt/theme/themeOverride9.xml><?xml version="1.0" encoding="utf-8"?>
<a:themeOverride xmlns:a="http://schemas.openxmlformats.org/drawingml/2006/main">
  <a:clrScheme name="Office 主题​​ 5">
    <a:dk1>
      <a:srgbClr val="4D4D4D"/>
    </a:dk1>
    <a:lt1>
      <a:srgbClr val="4D4D4D"/>
    </a:lt1>
    <a:dk2>
      <a:srgbClr val="4D4D4D"/>
    </a:dk2>
    <a:lt2>
      <a:srgbClr val="4D4D4D"/>
    </a:lt2>
    <a:accent1>
      <a:srgbClr val="4D4D4D"/>
    </a:accent1>
    <a:accent2>
      <a:srgbClr val="4D4D4D"/>
    </a:accent2>
    <a:accent3>
      <a:srgbClr val="B2B2B2"/>
    </a:accent3>
    <a:accent4>
      <a:srgbClr val="404040"/>
    </a:accent4>
    <a:accent5>
      <a:srgbClr val="B2B2B2"/>
    </a:accent5>
    <a:accent6>
      <a:srgbClr val="454545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1697</Words>
  <Application>WPS 演示</Application>
  <PresentationFormat>全屏显示(16:10)</PresentationFormat>
  <Paragraphs>390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Administrator</cp:lastModifiedBy>
  <cp:revision>28</cp:revision>
  <dcterms:created xsi:type="dcterms:W3CDTF">2014-10-10T00:43:00Z</dcterms:created>
  <dcterms:modified xsi:type="dcterms:W3CDTF">2016-08-02T08:45:19Z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  <property fmtid="{D5CDD505-2E9C-101B-9397-08002B2CF9AE}" pid="3" name="name">
    <vt:lpwstr>KOy58EXWQV23884.ppt</vt:lpwstr>
  </property>
  <property fmtid="{D5CDD505-2E9C-101B-9397-08002B2CF9AE}" pid="4" name="fileid">
    <vt:lpwstr>514705</vt:lpwstr>
  </property>
</Properties>
</file>