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6" r:id="rId2"/>
    <p:sldId id="264" r:id="rId3"/>
    <p:sldId id="265" r:id="rId4"/>
    <p:sldId id="266" r:id="rId5"/>
    <p:sldId id="276" r:id="rId6"/>
    <p:sldId id="272" r:id="rId7"/>
    <p:sldId id="271" r:id="rId8"/>
    <p:sldId id="273" r:id="rId9"/>
    <p:sldId id="267" r:id="rId10"/>
    <p:sldId id="275" r:id="rId11"/>
    <p:sldId id="277" r:id="rId12"/>
    <p:sldId id="274" r:id="rId13"/>
    <p:sldId id="268" r:id="rId14"/>
    <p:sldId id="280" r:id="rId15"/>
    <p:sldId id="278" r:id="rId16"/>
    <p:sldId id="279" r:id="rId17"/>
    <p:sldId id="281" r:id="rId18"/>
    <p:sldId id="269" r:id="rId19"/>
    <p:sldId id="282" r:id="rId20"/>
    <p:sldId id="283" r:id="rId21"/>
    <p:sldId id="284" r:id="rId22"/>
    <p:sldId id="285" r:id="rId23"/>
    <p:sldId id="270" r:id="rId24"/>
    <p:sldId id="258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150"/>
    <a:srgbClr val="338942"/>
    <a:srgbClr val="2F6EAE"/>
    <a:srgbClr val="CCECFF"/>
    <a:srgbClr val="FFFF99"/>
    <a:srgbClr val="FCD13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33894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rgbClr val="338942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8.4</c:v>
                </c:pt>
                <c:pt idx="4">
                  <c:v>2.2999999999999998</c:v>
                </c:pt>
                <c:pt idx="5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6C-432A-9377-E9D0382EFD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8842"/>
              </a:solidFill>
              <a:ln w="28575">
                <a:solidFill>
                  <a:srgbClr val="0070C0"/>
                </a:solidFill>
              </a:ln>
              <a:effectLst/>
            </c:spPr>
          </c:marker>
          <c:cat>
            <c:numRef>
              <c:f>Sheet1!$A$3:$A$9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5.7</c:v>
                </c:pt>
                <c:pt idx="2">
                  <c:v>7.6</c:v>
                </c:pt>
                <c:pt idx="3">
                  <c:v>2.7</c:v>
                </c:pt>
                <c:pt idx="4">
                  <c:v>5.8</c:v>
                </c:pt>
                <c:pt idx="5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6C-432A-9377-E9D0382EF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3240192"/>
        <c:axId val="953250560"/>
      </c:lineChart>
      <c:catAx>
        <c:axId val="95324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 algn="ctr">
              <a:defRPr/>
            </a:pPr>
            <a:endParaRPr lang="zh-CN"/>
          </a:p>
        </c:txPr>
        <c:crossAx val="953250560"/>
        <c:crosses val="autoZero"/>
        <c:auto val="1"/>
        <c:lblAlgn val="ctr"/>
        <c:lblOffset val="100"/>
        <c:noMultiLvlLbl val="0"/>
      </c:catAx>
      <c:valAx>
        <c:axId val="95325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vert="horz"/>
          <a:lstStyle/>
          <a:p>
            <a:pPr algn="ctr">
              <a:defRPr/>
            </a:pPr>
            <a:endParaRPr lang="zh-CN"/>
          </a:p>
        </c:txPr>
        <c:crossAx val="95324019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inpin heiti" panose="00000500000000000000" pitchFamily="2" charset="-122"/>
          <a:ea typeface="inpin heiti" panose="00000500000000000000" pitchFamily="2" charset="-122"/>
          <a:sym typeface="inpin heiti" panose="00000500000000000000" pitchFamily="2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3894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3B1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3CD-4ADF-A585-E8DEAACA973A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CD-4ADF-A585-E8DEAACA973A}"/>
              </c:ext>
            </c:extLst>
          </c:dPt>
          <c:dPt>
            <c:idx val="3"/>
            <c:invertIfNegative val="0"/>
            <c:bubble3D val="0"/>
            <c:spPr>
              <a:solidFill>
                <a:srgbClr val="2F6EA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3CD-4ADF-A585-E8DEAACA973A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3-4AAA-86B9-EC80C7869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665368"/>
        <c:axId val="668665696"/>
      </c:barChart>
      <c:catAx>
        <c:axId val="66866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defRPr>
            </a:pPr>
            <a:endParaRPr lang="zh-CN"/>
          </a:p>
        </c:txPr>
        <c:crossAx val="668665696"/>
        <c:crosses val="autoZero"/>
        <c:auto val="1"/>
        <c:lblAlgn val="ctr"/>
        <c:lblOffset val="100"/>
        <c:noMultiLvlLbl val="0"/>
      </c:catAx>
      <c:valAx>
        <c:axId val="6686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defRPr>
            </a:pPr>
            <a:endParaRPr lang="zh-CN"/>
          </a:p>
        </c:txPr>
        <c:crossAx val="6686653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inpin heiti" panose="00000500000000000000" pitchFamily="2" charset="-122"/>
          <a:ea typeface="inpin heiti" panose="00000500000000000000" pitchFamily="2" charset="-122"/>
          <a:sym typeface="inpin heiti" panose="00000500000000000000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1T11:23:50.15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6D53-8AF8-4B13-B8BF-11BDD8F7474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4619D-F03B-4009-8D7C-9015C1BA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78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2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0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38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27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85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51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72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05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6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2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2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71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05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99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0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0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1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6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6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3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619D-F03B-4009-8D7C-9015C1BA36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6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baotu.com/pp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E2FB2-9179-42A6-BD39-A80F7CCF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882743" y="1138663"/>
            <a:ext cx="1959429" cy="8998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EF6AF8-C66F-47FF-AE73-9B661B5E26E5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7D1420-5024-4F86-B3A4-975EEA97A26E}"/>
              </a:ext>
            </a:extLst>
          </p:cNvPr>
          <p:cNvSpPr/>
          <p:nvPr/>
        </p:nvSpPr>
        <p:spPr>
          <a:xfrm>
            <a:off x="10958286" y="630665"/>
            <a:ext cx="740228" cy="7402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9C7B2E-4487-4A25-96C2-F678F55DC91C}"/>
              </a:ext>
            </a:extLst>
          </p:cNvPr>
          <p:cNvSpPr txBox="1"/>
          <p:nvPr/>
        </p:nvSpPr>
        <p:spPr>
          <a:xfrm>
            <a:off x="10845799" y="615174"/>
            <a:ext cx="968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L O</a:t>
            </a:r>
          </a:p>
          <a:p>
            <a:pPr algn="ctr"/>
            <a:r>
              <a:rPr lang="en-US" altLang="zh-CN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G O</a:t>
            </a:r>
            <a:endParaRPr lang="zh-CN" altLang="en-US" sz="24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5DE1A-58ED-47D7-AC26-FC58B3C0F08B}"/>
              </a:ext>
            </a:extLst>
          </p:cNvPr>
          <p:cNvSpPr txBox="1"/>
          <p:nvPr/>
        </p:nvSpPr>
        <p:spPr>
          <a:xfrm>
            <a:off x="493486" y="390043"/>
            <a:ext cx="391886" cy="260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2  019</a:t>
            </a:r>
            <a:endParaRPr lang="zh-CN" altLang="en-US" sz="28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F01038-0F53-4346-8695-6A10D5B4FBBD}"/>
              </a:ext>
            </a:extLst>
          </p:cNvPr>
          <p:cNvSpPr txBox="1"/>
          <p:nvPr/>
        </p:nvSpPr>
        <p:spPr>
          <a:xfrm>
            <a:off x="9775372" y="6003856"/>
            <a:ext cx="2365828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 0 1 9. X</a:t>
            </a:r>
            <a:r>
              <a: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57896-8417-4443-B1C2-2E302D1B9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168861" y="887621"/>
            <a:ext cx="1052286" cy="483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68BC2C-F87D-4880-B4D0-29D5EA195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/>
        </p:blipFill>
        <p:spPr>
          <a:xfrm>
            <a:off x="2615254" y="630665"/>
            <a:ext cx="1407886" cy="1655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6B9FFC-4273-49A8-A4C9-676E1CE4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44620" r="61685" b="15307"/>
          <a:stretch/>
        </p:blipFill>
        <p:spPr>
          <a:xfrm>
            <a:off x="798945" y="2308558"/>
            <a:ext cx="2960914" cy="3521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8A5A41-E066-4701-9F99-F608D8323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/>
        </p:blipFill>
        <p:spPr>
          <a:xfrm>
            <a:off x="9595260" y="2745929"/>
            <a:ext cx="2219368" cy="308770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5FF331-7B6A-452D-A635-AB9FC84578CD}"/>
              </a:ext>
            </a:extLst>
          </p:cNvPr>
          <p:cNvCxnSpPr/>
          <p:nvPr/>
        </p:nvCxnSpPr>
        <p:spPr>
          <a:xfrm>
            <a:off x="1978360" y="5830471"/>
            <a:ext cx="911497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13EE4A-7FC9-45D7-BC8A-3513DC4CC204}"/>
              </a:ext>
            </a:extLst>
          </p:cNvPr>
          <p:cNvSpPr txBox="1"/>
          <p:nvPr/>
        </p:nvSpPr>
        <p:spPr>
          <a:xfrm>
            <a:off x="3848020" y="1930200"/>
            <a:ext cx="4895890" cy="218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简约风</a:t>
            </a:r>
            <a:endParaRPr lang="en-US" altLang="zh-CN" sz="48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毕业论文答辩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4B301B-9F14-448A-A16C-56FBEB51236B}"/>
              </a:ext>
            </a:extLst>
          </p:cNvPr>
          <p:cNvSpPr/>
          <p:nvPr/>
        </p:nvSpPr>
        <p:spPr>
          <a:xfrm>
            <a:off x="3848020" y="2038548"/>
            <a:ext cx="4989272" cy="22230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0B2B4BC-08BE-4B3E-9ADD-B888C9A134FB}"/>
              </a:ext>
            </a:extLst>
          </p:cNvPr>
          <p:cNvSpPr/>
          <p:nvPr/>
        </p:nvSpPr>
        <p:spPr>
          <a:xfrm>
            <a:off x="3759860" y="4080081"/>
            <a:ext cx="305458" cy="30545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5B4807-13A1-4640-8565-14D9E08BE303}"/>
              </a:ext>
            </a:extLst>
          </p:cNvPr>
          <p:cNvSpPr/>
          <p:nvPr/>
        </p:nvSpPr>
        <p:spPr>
          <a:xfrm>
            <a:off x="4412343" y="1887656"/>
            <a:ext cx="398311" cy="398311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5E6F85-2ADD-4F3F-8799-99B433CACABD}"/>
              </a:ext>
            </a:extLst>
          </p:cNvPr>
          <p:cNvSpPr/>
          <p:nvPr/>
        </p:nvSpPr>
        <p:spPr>
          <a:xfrm>
            <a:off x="8743910" y="3465420"/>
            <a:ext cx="158817" cy="15881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0383032-6B97-4EE0-A0C9-7E1A8F0CD3F6}"/>
              </a:ext>
            </a:extLst>
          </p:cNvPr>
          <p:cNvSpPr/>
          <p:nvPr/>
        </p:nvSpPr>
        <p:spPr>
          <a:xfrm>
            <a:off x="8201438" y="2755340"/>
            <a:ext cx="1362609" cy="243765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08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nimBg="1"/>
      <p:bldP spid="25" grpId="0" animBg="1"/>
      <p:bldP spid="23" grpId="0" animBg="1"/>
      <p:bldP spid="24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文献综述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圆角矩形 43">
            <a:extLst>
              <a:ext uri="{FF2B5EF4-FFF2-40B4-BE49-F238E27FC236}">
                <a16:creationId xmlns:a16="http://schemas.microsoft.com/office/drawing/2014/main" id="{B64A466C-BF5A-4990-BD75-6641C6CE79F0}"/>
              </a:ext>
            </a:extLst>
          </p:cNvPr>
          <p:cNvSpPr/>
          <p:nvPr/>
        </p:nvSpPr>
        <p:spPr>
          <a:xfrm>
            <a:off x="4913675" y="3098909"/>
            <a:ext cx="2007288" cy="7793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圆角矩形 41">
            <a:extLst>
              <a:ext uri="{FF2B5EF4-FFF2-40B4-BE49-F238E27FC236}">
                <a16:creationId xmlns:a16="http://schemas.microsoft.com/office/drawing/2014/main" id="{AE5E693B-D4EA-45B7-80AA-E1E6981526EE}"/>
              </a:ext>
            </a:extLst>
          </p:cNvPr>
          <p:cNvSpPr/>
          <p:nvPr/>
        </p:nvSpPr>
        <p:spPr>
          <a:xfrm>
            <a:off x="4913673" y="1693635"/>
            <a:ext cx="2007288" cy="779300"/>
          </a:xfrm>
          <a:prstGeom prst="roundRect">
            <a:avLst/>
          </a:prstGeom>
          <a:solidFill>
            <a:srgbClr val="3389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圆角矩形 39">
            <a:extLst>
              <a:ext uri="{FF2B5EF4-FFF2-40B4-BE49-F238E27FC236}">
                <a16:creationId xmlns:a16="http://schemas.microsoft.com/office/drawing/2014/main" id="{DBB9998D-4031-4D87-92B4-974E78C07D89}"/>
              </a:ext>
            </a:extLst>
          </p:cNvPr>
          <p:cNvSpPr/>
          <p:nvPr/>
        </p:nvSpPr>
        <p:spPr>
          <a:xfrm>
            <a:off x="1644341" y="3098909"/>
            <a:ext cx="2007288" cy="779300"/>
          </a:xfrm>
          <a:prstGeom prst="roundRect">
            <a:avLst/>
          </a:prstGeom>
          <a:solidFill>
            <a:srgbClr val="2F6EA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圆角矩形 37">
            <a:extLst>
              <a:ext uri="{FF2B5EF4-FFF2-40B4-BE49-F238E27FC236}">
                <a16:creationId xmlns:a16="http://schemas.microsoft.com/office/drawing/2014/main" id="{6D65F0AD-41EE-46BF-A966-7875D40456D2}"/>
              </a:ext>
            </a:extLst>
          </p:cNvPr>
          <p:cNvSpPr/>
          <p:nvPr/>
        </p:nvSpPr>
        <p:spPr>
          <a:xfrm>
            <a:off x="8183010" y="3098909"/>
            <a:ext cx="2007288" cy="779300"/>
          </a:xfrm>
          <a:prstGeom prst="roundRect">
            <a:avLst/>
          </a:prstGeom>
          <a:solidFill>
            <a:srgbClr val="F3B1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圆角矩形 35">
            <a:extLst>
              <a:ext uri="{FF2B5EF4-FFF2-40B4-BE49-F238E27FC236}">
                <a16:creationId xmlns:a16="http://schemas.microsoft.com/office/drawing/2014/main" id="{7FDB8B5A-F7ED-489D-A65B-A7E88B93E6F8}"/>
              </a:ext>
            </a:extLst>
          </p:cNvPr>
          <p:cNvSpPr/>
          <p:nvPr/>
        </p:nvSpPr>
        <p:spPr>
          <a:xfrm>
            <a:off x="4913673" y="4535558"/>
            <a:ext cx="2007288" cy="7793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任意多边形 31">
            <a:extLst>
              <a:ext uri="{FF2B5EF4-FFF2-40B4-BE49-F238E27FC236}">
                <a16:creationId xmlns:a16="http://schemas.microsoft.com/office/drawing/2014/main" id="{A942CFEA-D82A-4EA6-918A-9C76310CA0E2}"/>
              </a:ext>
            </a:extLst>
          </p:cNvPr>
          <p:cNvSpPr/>
          <p:nvPr/>
        </p:nvSpPr>
        <p:spPr>
          <a:xfrm rot="5400000" flipV="1">
            <a:off x="5764618" y="2555956"/>
            <a:ext cx="305395" cy="490423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任意多边形 32">
            <a:extLst>
              <a:ext uri="{FF2B5EF4-FFF2-40B4-BE49-F238E27FC236}">
                <a16:creationId xmlns:a16="http://schemas.microsoft.com/office/drawing/2014/main" id="{9D57FA98-E2CD-4F03-B79D-6DB6A4BD80CA}"/>
              </a:ext>
            </a:extLst>
          </p:cNvPr>
          <p:cNvSpPr/>
          <p:nvPr/>
        </p:nvSpPr>
        <p:spPr>
          <a:xfrm>
            <a:off x="3733421" y="3278110"/>
            <a:ext cx="988632" cy="429022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任意多边形 33">
            <a:extLst>
              <a:ext uri="{FF2B5EF4-FFF2-40B4-BE49-F238E27FC236}">
                <a16:creationId xmlns:a16="http://schemas.microsoft.com/office/drawing/2014/main" id="{225A9075-6B3B-4D9D-A2E1-0BC5EC73EB57}"/>
              </a:ext>
            </a:extLst>
          </p:cNvPr>
          <p:cNvSpPr/>
          <p:nvPr/>
        </p:nvSpPr>
        <p:spPr>
          <a:xfrm rot="5400000" flipH="1">
            <a:off x="5764618" y="4000162"/>
            <a:ext cx="305395" cy="490423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任意多边形 34">
            <a:extLst>
              <a:ext uri="{FF2B5EF4-FFF2-40B4-BE49-F238E27FC236}">
                <a16:creationId xmlns:a16="http://schemas.microsoft.com/office/drawing/2014/main" id="{9F763CB5-1950-4A33-B3E4-84A82EFAB5E5}"/>
              </a:ext>
            </a:extLst>
          </p:cNvPr>
          <p:cNvSpPr/>
          <p:nvPr/>
        </p:nvSpPr>
        <p:spPr>
          <a:xfrm flipH="1">
            <a:off x="7043579" y="3278110"/>
            <a:ext cx="988632" cy="429022"/>
          </a:xfrm>
          <a:custGeom>
            <a:avLst/>
            <a:gdLst>
              <a:gd name="connsiteX0" fmla="*/ 0 w 587779"/>
              <a:gd name="connsiteY0" fmla="*/ 188779 h 943893"/>
              <a:gd name="connsiteX1" fmla="*/ 293890 w 587779"/>
              <a:gd name="connsiteY1" fmla="*/ 188779 h 943893"/>
              <a:gd name="connsiteX2" fmla="*/ 293890 w 587779"/>
              <a:gd name="connsiteY2" fmla="*/ 0 h 943893"/>
              <a:gd name="connsiteX3" fmla="*/ 587779 w 587779"/>
              <a:gd name="connsiteY3" fmla="*/ 471947 h 943893"/>
              <a:gd name="connsiteX4" fmla="*/ 293890 w 587779"/>
              <a:gd name="connsiteY4" fmla="*/ 943893 h 943893"/>
              <a:gd name="connsiteX5" fmla="*/ 293890 w 587779"/>
              <a:gd name="connsiteY5" fmla="*/ 755114 h 943893"/>
              <a:gd name="connsiteX6" fmla="*/ 0 w 587779"/>
              <a:gd name="connsiteY6" fmla="*/ 755114 h 943893"/>
              <a:gd name="connsiteX7" fmla="*/ 0 w 587779"/>
              <a:gd name="connsiteY7" fmla="*/ 188779 h 94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779" h="943893">
                <a:moveTo>
                  <a:pt x="587779" y="188779"/>
                </a:moveTo>
                <a:lnTo>
                  <a:pt x="293889" y="188779"/>
                </a:lnTo>
                <a:lnTo>
                  <a:pt x="293889" y="0"/>
                </a:lnTo>
                <a:lnTo>
                  <a:pt x="0" y="471947"/>
                </a:lnTo>
                <a:lnTo>
                  <a:pt x="293889" y="943893"/>
                </a:lnTo>
                <a:lnTo>
                  <a:pt x="293889" y="755114"/>
                </a:lnTo>
                <a:lnTo>
                  <a:pt x="587779" y="755114"/>
                </a:lnTo>
                <a:lnTo>
                  <a:pt x="587779" y="1887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334" tIns="188778" rIns="0" bIns="18878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100" kern="12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E2E3A77-12B1-4893-BD72-D18895A1308C}"/>
              </a:ext>
            </a:extLst>
          </p:cNvPr>
          <p:cNvSpPr txBox="1"/>
          <p:nvPr/>
        </p:nvSpPr>
        <p:spPr>
          <a:xfrm>
            <a:off x="5181126" y="1883451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3351508-435A-4D28-8EDF-5F0DB84947FA}"/>
              </a:ext>
            </a:extLst>
          </p:cNvPr>
          <p:cNvSpPr txBox="1"/>
          <p:nvPr/>
        </p:nvSpPr>
        <p:spPr>
          <a:xfrm>
            <a:off x="5181126" y="3292945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6FDCAB-73FE-4EBD-8420-1F65C24E23CF}"/>
              </a:ext>
            </a:extLst>
          </p:cNvPr>
          <p:cNvSpPr txBox="1"/>
          <p:nvPr/>
        </p:nvSpPr>
        <p:spPr>
          <a:xfrm>
            <a:off x="5181125" y="4702700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3097F6-4A2D-41EA-A3C2-E6E9C11CAFEA}"/>
              </a:ext>
            </a:extLst>
          </p:cNvPr>
          <p:cNvSpPr txBox="1"/>
          <p:nvPr/>
        </p:nvSpPr>
        <p:spPr>
          <a:xfrm>
            <a:off x="1937378" y="3292945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A940FEC-8061-489E-B8F3-CE7A3E4B7243}"/>
              </a:ext>
            </a:extLst>
          </p:cNvPr>
          <p:cNvSpPr txBox="1"/>
          <p:nvPr/>
        </p:nvSpPr>
        <p:spPr>
          <a:xfrm>
            <a:off x="8465360" y="3278110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63142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81200" y="1086373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文献综述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F920C4-490C-43CF-96DD-9FFEB4E323CC}"/>
              </a:ext>
            </a:extLst>
          </p:cNvPr>
          <p:cNvCxnSpPr/>
          <p:nvPr/>
        </p:nvCxnSpPr>
        <p:spPr>
          <a:xfrm>
            <a:off x="1240618" y="3015420"/>
            <a:ext cx="9869925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50FEDA7-D103-48E3-A5FA-92883C22BB94}"/>
              </a:ext>
            </a:extLst>
          </p:cNvPr>
          <p:cNvSpPr/>
          <p:nvPr/>
        </p:nvSpPr>
        <p:spPr>
          <a:xfrm>
            <a:off x="4312120" y="2485850"/>
            <a:ext cx="1059142" cy="105914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6771151-DD30-4F78-983F-5586B07BC1DD}"/>
              </a:ext>
            </a:extLst>
          </p:cNvPr>
          <p:cNvSpPr/>
          <p:nvPr/>
        </p:nvSpPr>
        <p:spPr>
          <a:xfrm>
            <a:off x="9647680" y="2485850"/>
            <a:ext cx="1059142" cy="105914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231827-EDA5-432F-BB84-59B3E6237291}"/>
              </a:ext>
            </a:extLst>
          </p:cNvPr>
          <p:cNvSpPr/>
          <p:nvPr/>
        </p:nvSpPr>
        <p:spPr>
          <a:xfrm>
            <a:off x="6979901" y="2485850"/>
            <a:ext cx="1059142" cy="105914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8FEA70-C00C-457C-A0B3-F990A75D157C}"/>
              </a:ext>
            </a:extLst>
          </p:cNvPr>
          <p:cNvSpPr/>
          <p:nvPr/>
        </p:nvSpPr>
        <p:spPr>
          <a:xfrm>
            <a:off x="1644341" y="2485850"/>
            <a:ext cx="1059142" cy="105914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D5292F-118A-41B8-99E2-7101D804ED61}"/>
              </a:ext>
            </a:extLst>
          </p:cNvPr>
          <p:cNvGrpSpPr/>
          <p:nvPr/>
        </p:nvGrpSpPr>
        <p:grpSpPr>
          <a:xfrm>
            <a:off x="9796186" y="2687671"/>
            <a:ext cx="741664" cy="608915"/>
            <a:chOff x="9688783" y="1959614"/>
            <a:chExt cx="741664" cy="608915"/>
          </a:xfrm>
        </p:grpSpPr>
        <p:sp>
          <p:nvSpPr>
            <p:cNvPr id="14" name="Freeform 232">
              <a:extLst>
                <a:ext uri="{FF2B5EF4-FFF2-40B4-BE49-F238E27FC236}">
                  <a16:creationId xmlns:a16="http://schemas.microsoft.com/office/drawing/2014/main" id="{161441C3-E521-4D84-9FB3-78481D3C9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783" y="1959614"/>
              <a:ext cx="741664" cy="473280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0" y="142"/>
                </a:cxn>
                <a:cxn ang="0">
                  <a:pos x="256" y="282"/>
                </a:cxn>
                <a:cxn ang="0">
                  <a:pos x="468" y="166"/>
                </a:cxn>
                <a:cxn ang="0">
                  <a:pos x="468" y="328"/>
                </a:cxn>
                <a:cxn ang="0">
                  <a:pos x="514" y="328"/>
                </a:cxn>
                <a:cxn ang="0">
                  <a:pos x="514" y="142"/>
                </a:cxn>
                <a:cxn ang="0">
                  <a:pos x="256" y="0"/>
                </a:cxn>
              </a:cxnLst>
              <a:rect l="0" t="0" r="r" b="b"/>
              <a:pathLst>
                <a:path w="514" h="328">
                  <a:moveTo>
                    <a:pt x="256" y="0"/>
                  </a:moveTo>
                  <a:lnTo>
                    <a:pt x="0" y="142"/>
                  </a:lnTo>
                  <a:lnTo>
                    <a:pt x="256" y="282"/>
                  </a:lnTo>
                  <a:lnTo>
                    <a:pt x="468" y="166"/>
                  </a:lnTo>
                  <a:lnTo>
                    <a:pt x="468" y="328"/>
                  </a:lnTo>
                  <a:lnTo>
                    <a:pt x="514" y="328"/>
                  </a:lnTo>
                  <a:lnTo>
                    <a:pt x="514" y="142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3389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5" name="Freeform 233">
              <a:extLst>
                <a:ext uri="{FF2B5EF4-FFF2-40B4-BE49-F238E27FC236}">
                  <a16:creationId xmlns:a16="http://schemas.microsoft.com/office/drawing/2014/main" id="{614C2D8E-4AA5-44D7-9985-BD6225A9A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4418" y="2291487"/>
              <a:ext cx="470394" cy="277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162" y="192"/>
                </a:cxn>
                <a:cxn ang="0">
                  <a:pos x="326" y="104"/>
                </a:cxn>
                <a:cxn ang="0">
                  <a:pos x="326" y="0"/>
                </a:cxn>
                <a:cxn ang="0">
                  <a:pos x="162" y="98"/>
                </a:cxn>
                <a:cxn ang="0">
                  <a:pos x="0" y="0"/>
                </a:cxn>
              </a:cxnLst>
              <a:rect l="0" t="0" r="r" b="b"/>
              <a:pathLst>
                <a:path w="326" h="192">
                  <a:moveTo>
                    <a:pt x="0" y="0"/>
                  </a:moveTo>
                  <a:lnTo>
                    <a:pt x="0" y="104"/>
                  </a:lnTo>
                  <a:lnTo>
                    <a:pt x="162" y="192"/>
                  </a:lnTo>
                  <a:lnTo>
                    <a:pt x="326" y="104"/>
                  </a:lnTo>
                  <a:lnTo>
                    <a:pt x="326" y="0"/>
                  </a:lnTo>
                  <a:lnTo>
                    <a:pt x="162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6" name="Freeform 210">
            <a:extLst>
              <a:ext uri="{FF2B5EF4-FFF2-40B4-BE49-F238E27FC236}">
                <a16:creationId xmlns:a16="http://schemas.microsoft.com/office/drawing/2014/main" id="{553A7011-E9D2-4191-9732-160BBB7B3AC7}"/>
              </a:ext>
            </a:extLst>
          </p:cNvPr>
          <p:cNvSpPr>
            <a:spLocks noEditPoints="1"/>
          </p:cNvSpPr>
          <p:nvPr/>
        </p:nvSpPr>
        <p:spPr bwMode="auto">
          <a:xfrm>
            <a:off x="4485613" y="2738788"/>
            <a:ext cx="708701" cy="533280"/>
          </a:xfrm>
          <a:custGeom>
            <a:avLst/>
            <a:gdLst/>
            <a:ahLst/>
            <a:cxnLst>
              <a:cxn ang="0">
                <a:pos x="202" y="202"/>
              </a:cxn>
              <a:cxn ang="0">
                <a:pos x="202" y="202"/>
              </a:cxn>
              <a:cxn ang="0">
                <a:pos x="190" y="200"/>
              </a:cxn>
              <a:cxn ang="0">
                <a:pos x="176" y="194"/>
              </a:cxn>
              <a:cxn ang="0">
                <a:pos x="0" y="102"/>
              </a:cxn>
              <a:cxn ang="0">
                <a:pos x="0" y="278"/>
              </a:cxn>
              <a:cxn ang="0">
                <a:pos x="0" y="278"/>
              </a:cxn>
              <a:cxn ang="0">
                <a:pos x="2" y="288"/>
              </a:cxn>
              <a:cxn ang="0">
                <a:pos x="6" y="296"/>
              </a:cxn>
              <a:cxn ang="0">
                <a:pos x="14" y="302"/>
              </a:cxn>
              <a:cxn ang="0">
                <a:pos x="24" y="304"/>
              </a:cxn>
              <a:cxn ang="0">
                <a:pos x="378" y="304"/>
              </a:cxn>
              <a:cxn ang="0">
                <a:pos x="378" y="304"/>
              </a:cxn>
              <a:cxn ang="0">
                <a:pos x="388" y="302"/>
              </a:cxn>
              <a:cxn ang="0">
                <a:pos x="396" y="296"/>
              </a:cxn>
              <a:cxn ang="0">
                <a:pos x="402" y="288"/>
              </a:cxn>
              <a:cxn ang="0">
                <a:pos x="404" y="278"/>
              </a:cxn>
              <a:cxn ang="0">
                <a:pos x="404" y="102"/>
              </a:cxn>
              <a:cxn ang="0">
                <a:pos x="226" y="194"/>
              </a:cxn>
              <a:cxn ang="0">
                <a:pos x="226" y="194"/>
              </a:cxn>
              <a:cxn ang="0">
                <a:pos x="212" y="200"/>
              </a:cxn>
              <a:cxn ang="0">
                <a:pos x="202" y="202"/>
              </a:cxn>
              <a:cxn ang="0">
                <a:pos x="202" y="202"/>
              </a:cxn>
              <a:cxn ang="0">
                <a:pos x="378" y="0"/>
              </a:cxn>
              <a:cxn ang="0">
                <a:pos x="24" y="0"/>
              </a:cxn>
              <a:cxn ang="0">
                <a:pos x="24" y="0"/>
              </a:cxn>
              <a:cxn ang="0">
                <a:pos x="14" y="2"/>
              </a:cxn>
              <a:cxn ang="0">
                <a:pos x="6" y="8"/>
              </a:cxn>
              <a:cxn ang="0">
                <a:pos x="2" y="16"/>
              </a:cxn>
              <a:cxn ang="0">
                <a:pos x="0" y="26"/>
              </a:cxn>
              <a:cxn ang="0">
                <a:pos x="0" y="44"/>
              </a:cxn>
              <a:cxn ang="0">
                <a:pos x="202" y="152"/>
              </a:cxn>
              <a:cxn ang="0">
                <a:pos x="404" y="44"/>
              </a:cxn>
              <a:cxn ang="0">
                <a:pos x="404" y="26"/>
              </a:cxn>
              <a:cxn ang="0">
                <a:pos x="404" y="26"/>
              </a:cxn>
              <a:cxn ang="0">
                <a:pos x="402" y="16"/>
              </a:cxn>
              <a:cxn ang="0">
                <a:pos x="396" y="8"/>
              </a:cxn>
              <a:cxn ang="0">
                <a:pos x="388" y="2"/>
              </a:cxn>
              <a:cxn ang="0">
                <a:pos x="378" y="0"/>
              </a:cxn>
              <a:cxn ang="0">
                <a:pos x="378" y="0"/>
              </a:cxn>
            </a:cxnLst>
            <a:rect l="0" t="0" r="r" b="b"/>
            <a:pathLst>
              <a:path w="404" h="304">
                <a:moveTo>
                  <a:pt x="202" y="202"/>
                </a:moveTo>
                <a:lnTo>
                  <a:pt x="202" y="202"/>
                </a:lnTo>
                <a:lnTo>
                  <a:pt x="190" y="200"/>
                </a:lnTo>
                <a:lnTo>
                  <a:pt x="176" y="194"/>
                </a:lnTo>
                <a:lnTo>
                  <a:pt x="0" y="102"/>
                </a:lnTo>
                <a:lnTo>
                  <a:pt x="0" y="278"/>
                </a:lnTo>
                <a:lnTo>
                  <a:pt x="0" y="278"/>
                </a:lnTo>
                <a:lnTo>
                  <a:pt x="2" y="288"/>
                </a:lnTo>
                <a:lnTo>
                  <a:pt x="6" y="296"/>
                </a:lnTo>
                <a:lnTo>
                  <a:pt x="14" y="302"/>
                </a:lnTo>
                <a:lnTo>
                  <a:pt x="24" y="304"/>
                </a:lnTo>
                <a:lnTo>
                  <a:pt x="378" y="304"/>
                </a:lnTo>
                <a:lnTo>
                  <a:pt x="378" y="304"/>
                </a:lnTo>
                <a:lnTo>
                  <a:pt x="388" y="302"/>
                </a:lnTo>
                <a:lnTo>
                  <a:pt x="396" y="296"/>
                </a:lnTo>
                <a:lnTo>
                  <a:pt x="402" y="288"/>
                </a:lnTo>
                <a:lnTo>
                  <a:pt x="404" y="278"/>
                </a:lnTo>
                <a:lnTo>
                  <a:pt x="404" y="102"/>
                </a:lnTo>
                <a:lnTo>
                  <a:pt x="226" y="194"/>
                </a:lnTo>
                <a:lnTo>
                  <a:pt x="226" y="194"/>
                </a:lnTo>
                <a:lnTo>
                  <a:pt x="212" y="200"/>
                </a:lnTo>
                <a:lnTo>
                  <a:pt x="202" y="202"/>
                </a:lnTo>
                <a:lnTo>
                  <a:pt x="202" y="202"/>
                </a:lnTo>
                <a:close/>
                <a:moveTo>
                  <a:pt x="378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6" y="8"/>
                </a:lnTo>
                <a:lnTo>
                  <a:pt x="2" y="16"/>
                </a:lnTo>
                <a:lnTo>
                  <a:pt x="0" y="26"/>
                </a:lnTo>
                <a:lnTo>
                  <a:pt x="0" y="44"/>
                </a:lnTo>
                <a:lnTo>
                  <a:pt x="202" y="152"/>
                </a:lnTo>
                <a:lnTo>
                  <a:pt x="404" y="44"/>
                </a:lnTo>
                <a:lnTo>
                  <a:pt x="404" y="26"/>
                </a:lnTo>
                <a:lnTo>
                  <a:pt x="404" y="26"/>
                </a:lnTo>
                <a:lnTo>
                  <a:pt x="402" y="16"/>
                </a:lnTo>
                <a:lnTo>
                  <a:pt x="396" y="8"/>
                </a:lnTo>
                <a:lnTo>
                  <a:pt x="388" y="2"/>
                </a:lnTo>
                <a:lnTo>
                  <a:pt x="378" y="0"/>
                </a:lnTo>
                <a:lnTo>
                  <a:pt x="378" y="0"/>
                </a:lnTo>
                <a:close/>
              </a:path>
            </a:pathLst>
          </a:custGeom>
          <a:solidFill>
            <a:srgbClr val="3389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Freeform 216">
            <a:extLst>
              <a:ext uri="{FF2B5EF4-FFF2-40B4-BE49-F238E27FC236}">
                <a16:creationId xmlns:a16="http://schemas.microsoft.com/office/drawing/2014/main" id="{8B964DF3-11FE-41E3-A65A-C5C26EAA2FEF}"/>
              </a:ext>
            </a:extLst>
          </p:cNvPr>
          <p:cNvSpPr>
            <a:spLocks noEditPoints="1"/>
          </p:cNvSpPr>
          <p:nvPr/>
        </p:nvSpPr>
        <p:spPr bwMode="auto">
          <a:xfrm>
            <a:off x="1830042" y="2664895"/>
            <a:ext cx="704591" cy="701051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rgbClr val="3389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8" name="组 4">
            <a:extLst>
              <a:ext uri="{FF2B5EF4-FFF2-40B4-BE49-F238E27FC236}">
                <a16:creationId xmlns:a16="http://schemas.microsoft.com/office/drawing/2014/main" id="{0EC593F8-4C69-41D5-AFEA-4B421FD1E30C}"/>
              </a:ext>
            </a:extLst>
          </p:cNvPr>
          <p:cNvGrpSpPr/>
          <p:nvPr/>
        </p:nvGrpSpPr>
        <p:grpSpPr>
          <a:xfrm>
            <a:off x="7167632" y="2616053"/>
            <a:ext cx="666459" cy="798733"/>
            <a:chOff x="1536700" y="911225"/>
            <a:chExt cx="831850" cy="996950"/>
          </a:xfrm>
          <a:solidFill>
            <a:srgbClr val="103154"/>
          </a:solidFill>
        </p:grpSpPr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F535791D-3759-4A04-87F5-A06ACDB7C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B5248B61-6C64-4E22-BDCC-C85D4452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78287F27-67C4-412D-AE41-DFA5B15FC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solidFill>
              <a:srgbClr val="3389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id="{64EDE240-0208-4206-A880-3861FFC3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solidFill>
              <a:srgbClr val="33894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Rectangle 51">
              <a:extLst>
                <a:ext uri="{FF2B5EF4-FFF2-40B4-BE49-F238E27FC236}">
                  <a16:creationId xmlns:a16="http://schemas.microsoft.com/office/drawing/2014/main" id="{B0597257-D5EC-4835-BC1E-CFBF63FF6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solidFill>
              <a:srgbClr val="33894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5C44E15C-4642-4C47-AF89-5FE0DE9A3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8B2EE418-D34C-4137-9992-E8F5D630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FE7E3D-E9AB-42FE-A84A-4B7CCCA3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6B276ED7-D772-4E8D-B1DF-4C32D71F3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502B3EAB-FF4E-4D19-BEE1-1E1C13C72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00C0869D-3F8F-43BB-B9EE-8B1C3F902495}"/>
              </a:ext>
            </a:extLst>
          </p:cNvPr>
          <p:cNvSpPr txBox="1"/>
          <p:nvPr/>
        </p:nvSpPr>
        <p:spPr>
          <a:xfrm>
            <a:off x="1418552" y="405457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0D22B8-E2D5-4BC5-88CC-6A9A060C8CEC}"/>
              </a:ext>
            </a:extLst>
          </p:cNvPr>
          <p:cNvSpPr txBox="1"/>
          <p:nvPr/>
        </p:nvSpPr>
        <p:spPr>
          <a:xfrm>
            <a:off x="1039409" y="475698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8B6397-7FCE-43DA-83A2-864F4C71EEED}"/>
              </a:ext>
            </a:extLst>
          </p:cNvPr>
          <p:cNvSpPr txBox="1"/>
          <p:nvPr/>
        </p:nvSpPr>
        <p:spPr>
          <a:xfrm>
            <a:off x="1039409" y="509405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FC31A0-EE56-4D39-97DA-A5FD29899F31}"/>
              </a:ext>
            </a:extLst>
          </p:cNvPr>
          <p:cNvSpPr txBox="1"/>
          <p:nvPr/>
        </p:nvSpPr>
        <p:spPr>
          <a:xfrm>
            <a:off x="4080852" y="407880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F01644-DF64-4279-B6C8-F974A965BEE1}"/>
              </a:ext>
            </a:extLst>
          </p:cNvPr>
          <p:cNvSpPr txBox="1"/>
          <p:nvPr/>
        </p:nvSpPr>
        <p:spPr>
          <a:xfrm>
            <a:off x="3701709" y="478121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A70D0F-21D5-496A-8329-96801D0A396C}"/>
              </a:ext>
            </a:extLst>
          </p:cNvPr>
          <p:cNvSpPr txBox="1"/>
          <p:nvPr/>
        </p:nvSpPr>
        <p:spPr>
          <a:xfrm>
            <a:off x="3701709" y="51182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F05D511-2A35-4901-96C5-7B1374CF3A0C}"/>
              </a:ext>
            </a:extLst>
          </p:cNvPr>
          <p:cNvSpPr txBox="1"/>
          <p:nvPr/>
        </p:nvSpPr>
        <p:spPr>
          <a:xfrm>
            <a:off x="6815450" y="407880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B7E3A7A-22DF-49C8-941E-AC47C23AFDDC}"/>
              </a:ext>
            </a:extLst>
          </p:cNvPr>
          <p:cNvSpPr txBox="1"/>
          <p:nvPr/>
        </p:nvSpPr>
        <p:spPr>
          <a:xfrm>
            <a:off x="6436307" y="478121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80CFBF-2A3B-4E31-8270-322694552428}"/>
              </a:ext>
            </a:extLst>
          </p:cNvPr>
          <p:cNvSpPr txBox="1"/>
          <p:nvPr/>
        </p:nvSpPr>
        <p:spPr>
          <a:xfrm>
            <a:off x="6436307" y="511827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38E8006-655E-4B7F-8590-26C729CAC244}"/>
              </a:ext>
            </a:extLst>
          </p:cNvPr>
          <p:cNvSpPr txBox="1"/>
          <p:nvPr/>
        </p:nvSpPr>
        <p:spPr>
          <a:xfrm>
            <a:off x="9487132" y="404231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E70B72-302D-43E5-92C8-345DFBCDEDA6}"/>
              </a:ext>
            </a:extLst>
          </p:cNvPr>
          <p:cNvSpPr txBox="1"/>
          <p:nvPr/>
        </p:nvSpPr>
        <p:spPr>
          <a:xfrm>
            <a:off x="9107989" y="474472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3CFB161-EB5A-4A39-AD2F-C11F7AB867F5}"/>
              </a:ext>
            </a:extLst>
          </p:cNvPr>
          <p:cNvSpPr txBox="1"/>
          <p:nvPr/>
        </p:nvSpPr>
        <p:spPr>
          <a:xfrm>
            <a:off x="9107989" y="508179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59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文献综述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右箭头 4">
            <a:extLst>
              <a:ext uri="{FF2B5EF4-FFF2-40B4-BE49-F238E27FC236}">
                <a16:creationId xmlns:a16="http://schemas.microsoft.com/office/drawing/2014/main" id="{DF45D92E-30CD-43D4-9A30-B13AD8622C4A}"/>
              </a:ext>
            </a:extLst>
          </p:cNvPr>
          <p:cNvSpPr/>
          <p:nvPr/>
        </p:nvSpPr>
        <p:spPr>
          <a:xfrm rot="10800000" flipH="1">
            <a:off x="3944950" y="2343670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右箭头 5">
            <a:extLst>
              <a:ext uri="{FF2B5EF4-FFF2-40B4-BE49-F238E27FC236}">
                <a16:creationId xmlns:a16="http://schemas.microsoft.com/office/drawing/2014/main" id="{858D62E3-555A-474E-B2D2-B86F034EEBED}"/>
              </a:ext>
            </a:extLst>
          </p:cNvPr>
          <p:cNvSpPr/>
          <p:nvPr/>
        </p:nvSpPr>
        <p:spPr>
          <a:xfrm flipH="1">
            <a:off x="3927873" y="4881924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右箭头 6">
            <a:extLst>
              <a:ext uri="{FF2B5EF4-FFF2-40B4-BE49-F238E27FC236}">
                <a16:creationId xmlns:a16="http://schemas.microsoft.com/office/drawing/2014/main" id="{5793AF71-D741-427D-8AA3-2D7E584BE952}"/>
              </a:ext>
            </a:extLst>
          </p:cNvPr>
          <p:cNvSpPr/>
          <p:nvPr/>
        </p:nvSpPr>
        <p:spPr>
          <a:xfrm rot="10800000" flipH="1">
            <a:off x="6498776" y="2369628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右箭头 7">
            <a:extLst>
              <a:ext uri="{FF2B5EF4-FFF2-40B4-BE49-F238E27FC236}">
                <a16:creationId xmlns:a16="http://schemas.microsoft.com/office/drawing/2014/main" id="{C1FB32A4-1E4A-4D83-B7F9-BE398695F28F}"/>
              </a:ext>
            </a:extLst>
          </p:cNvPr>
          <p:cNvSpPr/>
          <p:nvPr/>
        </p:nvSpPr>
        <p:spPr>
          <a:xfrm flipH="1">
            <a:off x="6759933" y="4897226"/>
            <a:ext cx="1921098" cy="16343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空心弧 10">
            <a:extLst>
              <a:ext uri="{FF2B5EF4-FFF2-40B4-BE49-F238E27FC236}">
                <a16:creationId xmlns:a16="http://schemas.microsoft.com/office/drawing/2014/main" id="{0FA77B6F-6C10-4E75-8EB0-ACE7655CDE73}"/>
              </a:ext>
            </a:extLst>
          </p:cNvPr>
          <p:cNvSpPr/>
          <p:nvPr/>
        </p:nvSpPr>
        <p:spPr>
          <a:xfrm rot="16200000">
            <a:off x="1947549" y="2497298"/>
            <a:ext cx="2572796" cy="2390490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空心弧 11">
            <a:extLst>
              <a:ext uri="{FF2B5EF4-FFF2-40B4-BE49-F238E27FC236}">
                <a16:creationId xmlns:a16="http://schemas.microsoft.com/office/drawing/2014/main" id="{90D98480-6EDA-4FC7-893C-F166AC3916D3}"/>
              </a:ext>
            </a:extLst>
          </p:cNvPr>
          <p:cNvSpPr/>
          <p:nvPr/>
        </p:nvSpPr>
        <p:spPr>
          <a:xfrm rot="5400000">
            <a:off x="7755637" y="2522499"/>
            <a:ext cx="2572796" cy="2390491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37D5E96-19CA-4CDB-802D-5C421F5052D9}"/>
              </a:ext>
            </a:extLst>
          </p:cNvPr>
          <p:cNvGrpSpPr/>
          <p:nvPr/>
        </p:nvGrpSpPr>
        <p:grpSpPr>
          <a:xfrm>
            <a:off x="3116486" y="2026383"/>
            <a:ext cx="839877" cy="839877"/>
            <a:chOff x="1925560" y="1317532"/>
            <a:chExt cx="1119836" cy="1119836"/>
          </a:xfrm>
          <a:solidFill>
            <a:schemeClr val="accent6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10D9D2-4787-4F0E-A289-E29CD9F0CE78}"/>
                </a:ext>
              </a:extLst>
            </p:cNvPr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solidFill>
              <a:srgbClr val="338942"/>
            </a:solidFill>
            <a:ln>
              <a:solidFill>
                <a:srgbClr val="3389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3305B48-6D50-4E33-9E92-84921E170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398" y="1492304"/>
              <a:ext cx="634159" cy="728727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FE21F3-A615-47A8-8951-331AD050EC05}"/>
              </a:ext>
            </a:extLst>
          </p:cNvPr>
          <p:cNvGrpSpPr/>
          <p:nvPr/>
        </p:nvGrpSpPr>
        <p:grpSpPr>
          <a:xfrm>
            <a:off x="3070161" y="4461150"/>
            <a:ext cx="839877" cy="839877"/>
            <a:chOff x="1732369" y="4883949"/>
            <a:chExt cx="1119836" cy="111983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65621FE-A53E-4BF5-BB0D-A2830E927B25}"/>
                </a:ext>
              </a:extLst>
            </p:cNvPr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F3B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8A1CBD7-036C-4916-8FFB-745117D64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BC9395-ADD9-4809-BDD2-43DEF56988F7}"/>
              </a:ext>
            </a:extLst>
          </p:cNvPr>
          <p:cNvGrpSpPr/>
          <p:nvPr/>
        </p:nvGrpSpPr>
        <p:grpSpPr>
          <a:xfrm>
            <a:off x="5886791" y="2024576"/>
            <a:ext cx="839877" cy="839877"/>
            <a:chOff x="4609397" y="1508318"/>
            <a:chExt cx="1119836" cy="111983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26C690C-FAFB-4F66-BA5D-E0504E5592A0}"/>
                </a:ext>
              </a:extLst>
            </p:cNvPr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F3B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A60637A-833B-4DB0-BE09-E1C97B466927}"/>
                </a:ext>
              </a:extLst>
            </p:cNvPr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8234EDBF-3851-4D19-9DA6-B5490BC2E6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3A79790C-F8AB-45DA-818B-ABD231F9A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4" name="Freeform 53">
                <a:extLst>
                  <a:ext uri="{FF2B5EF4-FFF2-40B4-BE49-F238E27FC236}">
                    <a16:creationId xmlns:a16="http://schemas.microsoft.com/office/drawing/2014/main" id="{F09615F4-C98B-4E4D-9CCA-AB147FDE2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EC65BD-8560-4F64-911B-99B0F78D6959}"/>
              </a:ext>
            </a:extLst>
          </p:cNvPr>
          <p:cNvGrpSpPr/>
          <p:nvPr/>
        </p:nvGrpSpPr>
        <p:grpSpPr>
          <a:xfrm>
            <a:off x="5848971" y="4477749"/>
            <a:ext cx="839877" cy="839877"/>
            <a:chOff x="4609397" y="4205512"/>
            <a:chExt cx="1119836" cy="111983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F594C1D-603B-4FFE-89EA-4C0AFB07733D}"/>
                </a:ext>
              </a:extLst>
            </p:cNvPr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338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E28ED1B-B5A8-417D-8FB9-CD17B70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2A0C4F2-C60A-480F-95B5-D0AB43CFDC31}"/>
              </a:ext>
            </a:extLst>
          </p:cNvPr>
          <p:cNvGrpSpPr/>
          <p:nvPr/>
        </p:nvGrpSpPr>
        <p:grpSpPr>
          <a:xfrm>
            <a:off x="8442189" y="2010796"/>
            <a:ext cx="839877" cy="839877"/>
            <a:chOff x="7789634" y="1489945"/>
            <a:chExt cx="1119836" cy="111983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9A6B41-6E14-4B90-B157-6A55957DC357}"/>
                </a:ext>
              </a:extLst>
            </p:cNvPr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318F5CB-6F28-4F27-BB5A-A7291EFCE0A1}"/>
                </a:ext>
              </a:extLst>
            </p:cNvPr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AFEECE3C-CD92-4A46-BB71-689D312EE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57AB198E-DE3D-4941-8696-BA8F2215E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6B947FB9-135C-4D33-82AD-6EDA80C3C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4D0C11-8266-4F13-BA2A-0122BD54EED4}"/>
              </a:ext>
            </a:extLst>
          </p:cNvPr>
          <p:cNvGrpSpPr/>
          <p:nvPr/>
        </p:nvGrpSpPr>
        <p:grpSpPr>
          <a:xfrm>
            <a:off x="8442189" y="4405739"/>
            <a:ext cx="839877" cy="839877"/>
            <a:chOff x="7789634" y="4205512"/>
            <a:chExt cx="1119836" cy="111983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1065034-8166-49A8-84D8-04CB51326BB0}"/>
                </a:ext>
              </a:extLst>
            </p:cNvPr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2F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453A34E-0D98-4797-BFDE-D048A4BCE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74858EB-C14F-4D4E-88B7-55FA7AA2CC96}"/>
              </a:ext>
            </a:extLst>
          </p:cNvPr>
          <p:cNvSpPr txBox="1"/>
          <p:nvPr/>
        </p:nvSpPr>
        <p:spPr>
          <a:xfrm>
            <a:off x="2818926" y="3099116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82904B-90EA-4432-8A50-4A25C917EE60}"/>
              </a:ext>
            </a:extLst>
          </p:cNvPr>
          <p:cNvSpPr txBox="1"/>
          <p:nvPr/>
        </p:nvSpPr>
        <p:spPr>
          <a:xfrm>
            <a:off x="2518900" y="355622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E917047-C200-4213-B4FC-39495D55CA99}"/>
              </a:ext>
            </a:extLst>
          </p:cNvPr>
          <p:cNvSpPr txBox="1"/>
          <p:nvPr/>
        </p:nvSpPr>
        <p:spPr>
          <a:xfrm>
            <a:off x="5552168" y="3117538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60830ED-4E9B-4986-85B2-986DEE20CFD8}"/>
              </a:ext>
            </a:extLst>
          </p:cNvPr>
          <p:cNvSpPr txBox="1"/>
          <p:nvPr/>
        </p:nvSpPr>
        <p:spPr>
          <a:xfrm>
            <a:off x="5252142" y="357464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874409-0A10-4213-8546-1F2F738DA24C}"/>
              </a:ext>
            </a:extLst>
          </p:cNvPr>
          <p:cNvSpPr txBox="1"/>
          <p:nvPr/>
        </p:nvSpPr>
        <p:spPr>
          <a:xfrm>
            <a:off x="8105890" y="3117538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E189D-1DAF-47C4-AB5F-A556B8DBA56F}"/>
              </a:ext>
            </a:extLst>
          </p:cNvPr>
          <p:cNvSpPr txBox="1"/>
          <p:nvPr/>
        </p:nvSpPr>
        <p:spPr>
          <a:xfrm>
            <a:off x="7805864" y="357464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CBAA12F-BC6E-4726-B527-3045FF8BB84A}"/>
              </a:ext>
            </a:extLst>
          </p:cNvPr>
          <p:cNvSpPr txBox="1"/>
          <p:nvPr/>
        </p:nvSpPr>
        <p:spPr>
          <a:xfrm>
            <a:off x="2859851" y="5460493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C79783C-516E-48EA-83BF-694C3398E80A}"/>
              </a:ext>
            </a:extLst>
          </p:cNvPr>
          <p:cNvSpPr txBox="1"/>
          <p:nvPr/>
        </p:nvSpPr>
        <p:spPr>
          <a:xfrm>
            <a:off x="2559825" y="591760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8F3F214-50F3-4DAA-82A2-73A6DD2E0118}"/>
              </a:ext>
            </a:extLst>
          </p:cNvPr>
          <p:cNvSpPr txBox="1"/>
          <p:nvPr/>
        </p:nvSpPr>
        <p:spPr>
          <a:xfrm>
            <a:off x="5593093" y="5478915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4F949B7-2BDC-4A20-847A-726E525A931A}"/>
              </a:ext>
            </a:extLst>
          </p:cNvPr>
          <p:cNvSpPr txBox="1"/>
          <p:nvPr/>
        </p:nvSpPr>
        <p:spPr>
          <a:xfrm>
            <a:off x="5293067" y="593602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E0F5265-F6E5-408E-8BF9-73683041756C}"/>
              </a:ext>
            </a:extLst>
          </p:cNvPr>
          <p:cNvSpPr txBox="1"/>
          <p:nvPr/>
        </p:nvSpPr>
        <p:spPr>
          <a:xfrm>
            <a:off x="8146815" y="5478915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048FF3-5456-4783-9AF4-09617FF07767}"/>
              </a:ext>
            </a:extLst>
          </p:cNvPr>
          <p:cNvSpPr txBox="1"/>
          <p:nvPr/>
        </p:nvSpPr>
        <p:spPr>
          <a:xfrm>
            <a:off x="7846789" y="593602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2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297952" y="2382284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3722F97-EFD2-4C1C-A485-AC3F00706CE3}"/>
              </a:ext>
            </a:extLst>
          </p:cNvPr>
          <p:cNvSpPr/>
          <p:nvPr/>
        </p:nvSpPr>
        <p:spPr>
          <a:xfrm>
            <a:off x="8878880" y="485444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C996F-BCF7-44BD-8440-00474298B773}"/>
              </a:ext>
            </a:extLst>
          </p:cNvPr>
          <p:cNvSpPr txBox="1"/>
          <p:nvPr/>
        </p:nvSpPr>
        <p:spPr>
          <a:xfrm>
            <a:off x="4799587" y="2648673"/>
            <a:ext cx="3584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</a:t>
            </a:r>
            <a:r>
              <a:rPr lang="en-US" altLang="zh-CN" sz="4000" b="1" dirty="0">
                <a:solidFill>
                  <a:srgbClr val="33894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THREE</a:t>
            </a:r>
            <a:endParaRPr lang="zh-CN" altLang="en-US" sz="4400" b="1" dirty="0">
              <a:solidFill>
                <a:srgbClr val="338942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24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案例分析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8" name="组合 57">
            <a:extLst>
              <a:ext uri="{FF2B5EF4-FFF2-40B4-BE49-F238E27FC236}">
                <a16:creationId xmlns:a16="http://schemas.microsoft.com/office/drawing/2014/main" id="{2B8BE183-37E1-408C-8060-3081143DA0B4}"/>
              </a:ext>
            </a:extLst>
          </p:cNvPr>
          <p:cNvGrpSpPr/>
          <p:nvPr/>
        </p:nvGrpSpPr>
        <p:grpSpPr>
          <a:xfrm>
            <a:off x="1644341" y="1666798"/>
            <a:ext cx="3030526" cy="4496418"/>
            <a:chOff x="539552" y="1090127"/>
            <a:chExt cx="2551632" cy="3785879"/>
          </a:xfrm>
          <a:blipFill>
            <a:blip r:embed="rId3"/>
            <a:stretch>
              <a:fillRect/>
            </a:stretch>
          </a:blipFill>
        </p:grpSpPr>
        <p:pic>
          <p:nvPicPr>
            <p:cNvPr id="9" name="Picture 2" descr="C:\Documents and Settings\Administrator\桌面\高清配图\高清图片01\21.jpg">
              <a:extLst>
                <a:ext uri="{FF2B5EF4-FFF2-40B4-BE49-F238E27FC236}">
                  <a16:creationId xmlns:a16="http://schemas.microsoft.com/office/drawing/2014/main" id="{0F50D428-3AD4-4F5A-A61D-E8B19CCE90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671252" y="1432719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grpFill/>
            <a:ln w="38100">
              <a:noFill/>
            </a:ln>
            <a:effectLst/>
          </p:spPr>
        </p:pic>
        <p:pic>
          <p:nvPicPr>
            <p:cNvPr id="10" name="Picture 3" descr="C:\Documents and Settings\Administrator\桌面\ipad.png">
              <a:extLst>
                <a:ext uri="{FF2B5EF4-FFF2-40B4-BE49-F238E27FC236}">
                  <a16:creationId xmlns:a16="http://schemas.microsoft.com/office/drawing/2014/main" id="{B7BBBD5D-90AE-4CBA-BD69-5E7D7A5A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0127"/>
              <a:ext cx="2551632" cy="3785879"/>
            </a:xfrm>
            <a:prstGeom prst="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5F18DBF-172C-41F7-9DAC-C8489D3193FB}"/>
              </a:ext>
            </a:extLst>
          </p:cNvPr>
          <p:cNvSpPr/>
          <p:nvPr/>
        </p:nvSpPr>
        <p:spPr>
          <a:xfrm>
            <a:off x="5910720" y="305158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941A953-3200-4D5E-9550-3445E15F7D3C}"/>
              </a:ext>
            </a:extLst>
          </p:cNvPr>
          <p:cNvSpPr/>
          <p:nvPr/>
        </p:nvSpPr>
        <p:spPr>
          <a:xfrm>
            <a:off x="6335954" y="2533134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2DAB85-7DD4-46B3-AC70-0EEFD02E8CD2}"/>
              </a:ext>
            </a:extLst>
          </p:cNvPr>
          <p:cNvSpPr txBox="1"/>
          <p:nvPr/>
        </p:nvSpPr>
        <p:spPr>
          <a:xfrm>
            <a:off x="6335954" y="1891838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单击添加标题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456240-B2BD-4E2D-BFDB-9D33424938EA}"/>
              </a:ext>
            </a:extLst>
          </p:cNvPr>
          <p:cNvSpPr txBox="1"/>
          <p:nvPr/>
        </p:nvSpPr>
        <p:spPr>
          <a:xfrm>
            <a:off x="6305248" y="300160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DC5B2F-6D14-4D39-8C7D-2CC836E25961}"/>
              </a:ext>
            </a:extLst>
          </p:cNvPr>
          <p:cNvSpPr/>
          <p:nvPr/>
        </p:nvSpPr>
        <p:spPr>
          <a:xfrm>
            <a:off x="5910720" y="3699685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A4CBAE-6CF9-4B94-A7B9-E3B072187EC6}"/>
              </a:ext>
            </a:extLst>
          </p:cNvPr>
          <p:cNvSpPr txBox="1"/>
          <p:nvPr/>
        </p:nvSpPr>
        <p:spPr>
          <a:xfrm>
            <a:off x="6305248" y="364970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8763566-561A-436F-9652-16B891681611}"/>
              </a:ext>
            </a:extLst>
          </p:cNvPr>
          <p:cNvSpPr/>
          <p:nvPr/>
        </p:nvSpPr>
        <p:spPr>
          <a:xfrm>
            <a:off x="5941426" y="4347785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5C4D02-6236-4822-B039-B353EFCA8683}"/>
              </a:ext>
            </a:extLst>
          </p:cNvPr>
          <p:cNvSpPr txBox="1"/>
          <p:nvPr/>
        </p:nvSpPr>
        <p:spPr>
          <a:xfrm>
            <a:off x="6335954" y="429780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C456C0A-6D6E-41BB-A3F4-003A3C60AD01}"/>
              </a:ext>
            </a:extLst>
          </p:cNvPr>
          <p:cNvSpPr/>
          <p:nvPr/>
        </p:nvSpPr>
        <p:spPr>
          <a:xfrm>
            <a:off x="5941426" y="5065629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E9CF12-6FC2-4F36-8750-E7B7E20C6903}"/>
              </a:ext>
            </a:extLst>
          </p:cNvPr>
          <p:cNvSpPr txBox="1"/>
          <p:nvPr/>
        </p:nvSpPr>
        <p:spPr>
          <a:xfrm>
            <a:off x="6335954" y="5015647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</p:spTree>
    <p:extLst>
      <p:ext uri="{BB962C8B-B14F-4D97-AF65-F5344CB8AC3E}">
        <p14:creationId xmlns:p14="http://schemas.microsoft.com/office/powerpoint/2010/main" val="127848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案例分析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FCEC17-B5A1-4C0E-B940-8E851F9423D0}"/>
              </a:ext>
            </a:extLst>
          </p:cNvPr>
          <p:cNvGrpSpPr/>
          <p:nvPr/>
        </p:nvGrpSpPr>
        <p:grpSpPr>
          <a:xfrm>
            <a:off x="1037741" y="1610235"/>
            <a:ext cx="4901524" cy="1816292"/>
            <a:chOff x="1484733" y="2332367"/>
            <a:chExt cx="4900886" cy="18167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5B6C97-1389-497E-9073-76079E8350B6}"/>
                </a:ext>
              </a:extLst>
            </p:cNvPr>
            <p:cNvSpPr/>
            <p:nvPr/>
          </p:nvSpPr>
          <p:spPr>
            <a:xfrm>
              <a:off x="1484733" y="2332367"/>
              <a:ext cx="4900886" cy="1816713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000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08D8F1BB-29FE-4A0B-8BDC-7328045C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733" y="2503236"/>
              <a:ext cx="3244702" cy="6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①单击添加标题</a:t>
              </a:r>
            </a:p>
            <a:p>
              <a:pPr eaLnBrk="1" hangingPunct="1">
                <a:defRPr/>
              </a:pPr>
              <a:endParaRPr lang="zh-CN" altLang="en-US" b="1" dirty="0">
                <a:solidFill>
                  <a:schemeClr val="accent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48E58AF-1A89-4CB2-946F-5EBD02F79276}"/>
                </a:ext>
              </a:extLst>
            </p:cNvPr>
            <p:cNvCxnSpPr/>
            <p:nvPr/>
          </p:nvCxnSpPr>
          <p:spPr>
            <a:xfrm flipH="1">
              <a:off x="1484733" y="2924944"/>
              <a:ext cx="3244702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C2B948-9791-4AF0-94B1-493CFDBEDBC0}"/>
              </a:ext>
            </a:extLst>
          </p:cNvPr>
          <p:cNvGrpSpPr/>
          <p:nvPr/>
        </p:nvGrpSpPr>
        <p:grpSpPr>
          <a:xfrm>
            <a:off x="1037741" y="3660072"/>
            <a:ext cx="4901524" cy="1816292"/>
            <a:chOff x="1484733" y="4382679"/>
            <a:chExt cx="4900886" cy="181671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D9529-2348-40C1-856F-1A96DDF8699D}"/>
                </a:ext>
              </a:extLst>
            </p:cNvPr>
            <p:cNvSpPr/>
            <p:nvPr/>
          </p:nvSpPr>
          <p:spPr>
            <a:xfrm>
              <a:off x="1484733" y="4382679"/>
              <a:ext cx="4900886" cy="1816713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000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35580D3F-19AE-4A51-A78A-DDBC67CFC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733" y="4591468"/>
              <a:ext cx="2740646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①单击添加标题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2187F15-B819-49A6-98DF-DEEF92F708F1}"/>
                </a:ext>
              </a:extLst>
            </p:cNvPr>
            <p:cNvCxnSpPr/>
            <p:nvPr/>
          </p:nvCxnSpPr>
          <p:spPr>
            <a:xfrm flipH="1">
              <a:off x="1484733" y="5013176"/>
              <a:ext cx="3244702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700C43-8A5B-4C80-8604-7B172C2C6F66}"/>
              </a:ext>
            </a:extLst>
          </p:cNvPr>
          <p:cNvGrpSpPr/>
          <p:nvPr/>
        </p:nvGrpSpPr>
        <p:grpSpPr>
          <a:xfrm>
            <a:off x="6155318" y="1610234"/>
            <a:ext cx="5697021" cy="1816292"/>
            <a:chOff x="6601643" y="2332366"/>
            <a:chExt cx="5696279" cy="18167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919867-50FE-4A22-8D2D-5536F88DC10B}"/>
                </a:ext>
              </a:extLst>
            </p:cNvPr>
            <p:cNvSpPr/>
            <p:nvPr/>
          </p:nvSpPr>
          <p:spPr>
            <a:xfrm>
              <a:off x="6601643" y="2332366"/>
              <a:ext cx="4900886" cy="1816713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000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C820C712-6F28-4740-A2BB-865F7185D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5268" y="2510613"/>
              <a:ext cx="2812654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①单击添加标题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EC935C0-4799-489C-BA00-D032EE58BF5B}"/>
                </a:ext>
              </a:extLst>
            </p:cNvPr>
            <p:cNvCxnSpPr/>
            <p:nvPr/>
          </p:nvCxnSpPr>
          <p:spPr>
            <a:xfrm flipH="1">
              <a:off x="8257827" y="2914604"/>
              <a:ext cx="3244702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81F589-EDF1-40AC-B410-EA0486B9C83C}"/>
              </a:ext>
            </a:extLst>
          </p:cNvPr>
          <p:cNvGrpSpPr/>
          <p:nvPr/>
        </p:nvGrpSpPr>
        <p:grpSpPr>
          <a:xfrm>
            <a:off x="6155317" y="3660073"/>
            <a:ext cx="5588013" cy="1816292"/>
            <a:chOff x="6601643" y="4382680"/>
            <a:chExt cx="5587286" cy="181671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0CA652-9B1A-4F75-8FE7-118D8C2A1B3A}"/>
                </a:ext>
              </a:extLst>
            </p:cNvPr>
            <p:cNvSpPr/>
            <p:nvPr/>
          </p:nvSpPr>
          <p:spPr>
            <a:xfrm>
              <a:off x="6601643" y="4382680"/>
              <a:ext cx="4900886" cy="1816713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000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0AF34F68-0EA9-414E-A075-AD9D4F13B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0291" y="4562648"/>
              <a:ext cx="2668638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①单击添加标题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BE09FDC-DF42-46B7-98A5-BFFD1C81423F}"/>
                </a:ext>
              </a:extLst>
            </p:cNvPr>
            <p:cNvCxnSpPr/>
            <p:nvPr/>
          </p:nvCxnSpPr>
          <p:spPr>
            <a:xfrm flipH="1">
              <a:off x="8257827" y="5002836"/>
              <a:ext cx="3244702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38D553-64FF-4BAA-9B9B-21239010462D}"/>
              </a:ext>
            </a:extLst>
          </p:cNvPr>
          <p:cNvGrpSpPr/>
          <p:nvPr/>
        </p:nvGrpSpPr>
        <p:grpSpPr>
          <a:xfrm>
            <a:off x="5291108" y="2787390"/>
            <a:ext cx="1512365" cy="1511818"/>
            <a:chOff x="5737547" y="3509795"/>
            <a:chExt cx="1512168" cy="1512168"/>
          </a:xfrm>
          <a:solidFill>
            <a:srgbClr val="338942"/>
          </a:solidFill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B2BF50E-893F-4BFB-B12F-050AD8CB0C15}"/>
                </a:ext>
              </a:extLst>
            </p:cNvPr>
            <p:cNvSpPr/>
            <p:nvPr/>
          </p:nvSpPr>
          <p:spPr>
            <a:xfrm>
              <a:off x="5737547" y="3509795"/>
              <a:ext cx="1512168" cy="1512168"/>
            </a:xfrm>
            <a:prstGeom prst="ellipse">
              <a:avLst/>
            </a:prstGeom>
            <a:grpFill/>
            <a:ln w="15875">
              <a:solidFill>
                <a:srgbClr val="3389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A9777C1-CA2C-4AAA-9321-DEA574441AD9}"/>
                </a:ext>
              </a:extLst>
            </p:cNvPr>
            <p:cNvSpPr/>
            <p:nvPr/>
          </p:nvSpPr>
          <p:spPr>
            <a:xfrm>
              <a:off x="6007577" y="3753354"/>
              <a:ext cx="1008112" cy="1083625"/>
            </a:xfrm>
            <a:prstGeom prst="rect">
              <a:avLst/>
            </a:prstGeom>
            <a:grpFill/>
            <a:ln>
              <a:solidFill>
                <a:srgbClr val="338942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添加标 题</a:t>
              </a:r>
              <a:endParaRPr lang="zh-CN" altLang="zh-CN" sz="2800" b="1" kern="1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C56452B-FCFE-4B33-A1E8-BFF580C1B8DF}"/>
              </a:ext>
            </a:extLst>
          </p:cNvPr>
          <p:cNvSpPr txBox="1"/>
          <p:nvPr/>
        </p:nvSpPr>
        <p:spPr>
          <a:xfrm>
            <a:off x="1135158" y="24518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9951C5-614E-4975-B442-A462997F1E50}"/>
              </a:ext>
            </a:extLst>
          </p:cNvPr>
          <p:cNvSpPr txBox="1"/>
          <p:nvPr/>
        </p:nvSpPr>
        <p:spPr>
          <a:xfrm>
            <a:off x="1135158" y="278893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2221B5-23D0-45C7-B587-3B6360579A4E}"/>
              </a:ext>
            </a:extLst>
          </p:cNvPr>
          <p:cNvSpPr txBox="1"/>
          <p:nvPr/>
        </p:nvSpPr>
        <p:spPr>
          <a:xfrm>
            <a:off x="1135158" y="449488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2F9498-D633-40D3-B8F9-BB436D2386D1}"/>
              </a:ext>
            </a:extLst>
          </p:cNvPr>
          <p:cNvSpPr txBox="1"/>
          <p:nvPr/>
        </p:nvSpPr>
        <p:spPr>
          <a:xfrm>
            <a:off x="1135158" y="483194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B7C5D87-933D-4697-9B91-75A67E431B4C}"/>
              </a:ext>
            </a:extLst>
          </p:cNvPr>
          <p:cNvSpPr txBox="1"/>
          <p:nvPr/>
        </p:nvSpPr>
        <p:spPr>
          <a:xfrm>
            <a:off x="8501991" y="235255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AB785D-CDA9-4D28-889D-C5D1D3C6BA1B}"/>
              </a:ext>
            </a:extLst>
          </p:cNvPr>
          <p:cNvSpPr txBox="1"/>
          <p:nvPr/>
        </p:nvSpPr>
        <p:spPr>
          <a:xfrm>
            <a:off x="8501991" y="268962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021646-5F52-4E34-92FF-3C689CFA7EC1}"/>
              </a:ext>
            </a:extLst>
          </p:cNvPr>
          <p:cNvSpPr txBox="1"/>
          <p:nvPr/>
        </p:nvSpPr>
        <p:spPr>
          <a:xfrm>
            <a:off x="8501991" y="445214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D80576-54D3-4774-8894-3A6D0D5C9BF9}"/>
              </a:ext>
            </a:extLst>
          </p:cNvPr>
          <p:cNvSpPr txBox="1"/>
          <p:nvPr/>
        </p:nvSpPr>
        <p:spPr>
          <a:xfrm>
            <a:off x="8501991" y="478921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997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案例分析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F48C33-1414-4FA3-8A6B-13B0E78EAB14}"/>
              </a:ext>
            </a:extLst>
          </p:cNvPr>
          <p:cNvSpPr/>
          <p:nvPr/>
        </p:nvSpPr>
        <p:spPr>
          <a:xfrm>
            <a:off x="1673377" y="2084672"/>
            <a:ext cx="2906265" cy="1524658"/>
          </a:xfrm>
          <a:prstGeom prst="rect">
            <a:avLst/>
          </a:prstGeom>
          <a:solidFill>
            <a:srgbClr val="338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23" name="图片占位符 3">
            <a:extLst>
              <a:ext uri="{FF2B5EF4-FFF2-40B4-BE49-F238E27FC236}">
                <a16:creationId xmlns:a16="http://schemas.microsoft.com/office/drawing/2014/main" id="{832EFA62-9DFF-4C3B-8C60-F76514B135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30169"/>
          <a:stretch>
            <a:fillRect/>
          </a:stretch>
        </p:blipFill>
        <p:spPr>
          <a:xfrm>
            <a:off x="3615234" y="3609328"/>
            <a:ext cx="2255852" cy="1503704"/>
          </a:xfrm>
          <a:prstGeom prst="rect">
            <a:avLst/>
          </a:prstGeom>
        </p:spPr>
      </p:pic>
      <p:pic>
        <p:nvPicPr>
          <p:cNvPr id="24" name="图片占位符 3">
            <a:extLst>
              <a:ext uri="{FF2B5EF4-FFF2-40B4-BE49-F238E27FC236}">
                <a16:creationId xmlns:a16="http://schemas.microsoft.com/office/drawing/2014/main" id="{0B7C153F-D3E2-406F-AA9A-C8F19E2C40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9" t="36655" b="-18"/>
          <a:stretch>
            <a:fillRect/>
          </a:stretch>
        </p:blipFill>
        <p:spPr>
          <a:xfrm>
            <a:off x="7964836" y="2075168"/>
            <a:ext cx="2270107" cy="15132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49E9EC6-272B-4B81-BD65-08DFA44CBC9A}"/>
              </a:ext>
            </a:extLst>
          </p:cNvPr>
          <p:cNvSpPr/>
          <p:nvPr/>
        </p:nvSpPr>
        <p:spPr>
          <a:xfrm>
            <a:off x="7797864" y="3588374"/>
            <a:ext cx="2604051" cy="1524658"/>
          </a:xfrm>
          <a:prstGeom prst="rect">
            <a:avLst/>
          </a:prstGeom>
          <a:solidFill>
            <a:srgbClr val="F3B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Freeform 129">
            <a:extLst>
              <a:ext uri="{FF2B5EF4-FFF2-40B4-BE49-F238E27FC236}">
                <a16:creationId xmlns:a16="http://schemas.microsoft.com/office/drawing/2014/main" id="{E0DEE80A-99C1-4CA6-A7AC-8C958A8A5EB0}"/>
              </a:ext>
            </a:extLst>
          </p:cNvPr>
          <p:cNvSpPr>
            <a:spLocks noEditPoints="1"/>
          </p:cNvSpPr>
          <p:nvPr/>
        </p:nvSpPr>
        <p:spPr bwMode="auto">
          <a:xfrm>
            <a:off x="2717800" y="2352666"/>
            <a:ext cx="920458" cy="90258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605B12-8956-422C-8433-2A991409CC82}"/>
              </a:ext>
            </a:extLst>
          </p:cNvPr>
          <p:cNvSpPr txBox="1"/>
          <p:nvPr/>
        </p:nvSpPr>
        <p:spPr>
          <a:xfrm>
            <a:off x="5370127" y="210384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DE7417-5C65-413E-A938-376F395FD784}"/>
              </a:ext>
            </a:extLst>
          </p:cNvPr>
          <p:cNvSpPr txBox="1"/>
          <p:nvPr/>
        </p:nvSpPr>
        <p:spPr>
          <a:xfrm>
            <a:off x="4990984" y="280625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2E210A-C305-436B-A696-5BBC630EAB37}"/>
              </a:ext>
            </a:extLst>
          </p:cNvPr>
          <p:cNvSpPr txBox="1"/>
          <p:nvPr/>
        </p:nvSpPr>
        <p:spPr>
          <a:xfrm>
            <a:off x="4990984" y="314332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882078-DA0F-403F-95AB-215F223AF7A5}"/>
              </a:ext>
            </a:extLst>
          </p:cNvPr>
          <p:cNvSpPr txBox="1"/>
          <p:nvPr/>
        </p:nvSpPr>
        <p:spPr>
          <a:xfrm>
            <a:off x="8337505" y="371004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F2FD9A-05F0-40BC-8BD6-64EE621E70C9}"/>
              </a:ext>
            </a:extLst>
          </p:cNvPr>
          <p:cNvSpPr txBox="1"/>
          <p:nvPr/>
        </p:nvSpPr>
        <p:spPr>
          <a:xfrm>
            <a:off x="7958362" y="441245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8C6922-69E8-4EC2-830B-C75D23ABB098}"/>
              </a:ext>
            </a:extLst>
          </p:cNvPr>
          <p:cNvSpPr txBox="1"/>
          <p:nvPr/>
        </p:nvSpPr>
        <p:spPr>
          <a:xfrm>
            <a:off x="7958362" y="474951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59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案例分析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7" name="组 1">
            <a:extLst>
              <a:ext uri="{FF2B5EF4-FFF2-40B4-BE49-F238E27FC236}">
                <a16:creationId xmlns:a16="http://schemas.microsoft.com/office/drawing/2014/main" id="{B1C118E1-9692-4832-A924-0360F7362349}"/>
              </a:ext>
            </a:extLst>
          </p:cNvPr>
          <p:cNvGrpSpPr/>
          <p:nvPr/>
        </p:nvGrpSpPr>
        <p:grpSpPr>
          <a:xfrm>
            <a:off x="3679621" y="2475267"/>
            <a:ext cx="4891465" cy="3382100"/>
            <a:chOff x="3822800" y="3375210"/>
            <a:chExt cx="4891465" cy="3382100"/>
          </a:xfrm>
        </p:grpSpPr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CF726D6B-14D0-48A9-BA65-5DBC5B459C11}"/>
                </a:ext>
              </a:extLst>
            </p:cNvPr>
            <p:cNvSpPr/>
            <p:nvPr/>
          </p:nvSpPr>
          <p:spPr>
            <a:xfrm rot="5400000">
              <a:off x="4501430" y="3504827"/>
              <a:ext cx="1879435" cy="1620202"/>
            </a:xfrm>
            <a:prstGeom prst="hexagon">
              <a:avLst/>
            </a:prstGeom>
            <a:solidFill>
              <a:srgbClr val="F3B1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0B4693-CE02-478B-8F0E-282F9D46B8A0}"/>
                </a:ext>
              </a:extLst>
            </p:cNvPr>
            <p:cNvSpPr/>
            <p:nvPr/>
          </p:nvSpPr>
          <p:spPr>
            <a:xfrm rot="5400000">
              <a:off x="6137989" y="3504828"/>
              <a:ext cx="1879435" cy="1620202"/>
            </a:xfrm>
            <a:prstGeom prst="hexagon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BAE71F92-A9D5-42AB-BED3-459A4AE0B54D}"/>
                </a:ext>
              </a:extLst>
            </p:cNvPr>
            <p:cNvSpPr/>
            <p:nvPr/>
          </p:nvSpPr>
          <p:spPr>
            <a:xfrm rot="5400000">
              <a:off x="3693183" y="5007491"/>
              <a:ext cx="1879435" cy="1620202"/>
            </a:xfrm>
            <a:prstGeom prst="hexagon">
              <a:avLst/>
            </a:prstGeom>
            <a:solidFill>
              <a:srgbClr val="3389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3B6CB68F-73FC-40AD-BEDD-282B92FA413F}"/>
                </a:ext>
              </a:extLst>
            </p:cNvPr>
            <p:cNvSpPr/>
            <p:nvPr/>
          </p:nvSpPr>
          <p:spPr>
            <a:xfrm rot="5400000">
              <a:off x="6964446" y="5007492"/>
              <a:ext cx="1879435" cy="1620202"/>
            </a:xfrm>
            <a:prstGeom prst="hexagon">
              <a:avLst/>
            </a:prstGeom>
            <a:solidFill>
              <a:srgbClr val="2F6E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AF1114-2F1A-43B7-9293-D5C5810D80D0}"/>
                </a:ext>
              </a:extLst>
            </p:cNvPr>
            <p:cNvSpPr txBox="1"/>
            <p:nvPr/>
          </p:nvSpPr>
          <p:spPr>
            <a:xfrm>
              <a:off x="4220307" y="5185126"/>
              <a:ext cx="77086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S</a:t>
              </a: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582893-2B4A-4274-A2FD-90C8F096148A}"/>
                </a:ext>
              </a:extLst>
            </p:cNvPr>
            <p:cNvSpPr txBox="1"/>
            <p:nvPr/>
          </p:nvSpPr>
          <p:spPr>
            <a:xfrm>
              <a:off x="5094956" y="3654078"/>
              <a:ext cx="77086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W</a:t>
              </a: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609150B-2CE0-4775-8B4A-7B97BA03BECF}"/>
                </a:ext>
              </a:extLst>
            </p:cNvPr>
            <p:cNvSpPr txBox="1"/>
            <p:nvPr/>
          </p:nvSpPr>
          <p:spPr>
            <a:xfrm>
              <a:off x="6690421" y="3654078"/>
              <a:ext cx="77086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O</a:t>
              </a: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42029E-CD6F-429D-A961-31EA1D230387}"/>
                </a:ext>
              </a:extLst>
            </p:cNvPr>
            <p:cNvSpPr txBox="1"/>
            <p:nvPr/>
          </p:nvSpPr>
          <p:spPr>
            <a:xfrm>
              <a:off x="7545895" y="5183037"/>
              <a:ext cx="77086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T</a:t>
              </a: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020F6A0-F662-4AE8-96FD-E31E6FA97B48}"/>
              </a:ext>
            </a:extLst>
          </p:cNvPr>
          <p:cNvSpPr txBox="1"/>
          <p:nvPr/>
        </p:nvSpPr>
        <p:spPr>
          <a:xfrm>
            <a:off x="1402990" y="43352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2F3211-437E-4FA6-A02E-59DEB525F99D}"/>
              </a:ext>
            </a:extLst>
          </p:cNvPr>
          <p:cNvSpPr txBox="1"/>
          <p:nvPr/>
        </p:nvSpPr>
        <p:spPr>
          <a:xfrm>
            <a:off x="1023847" y="503762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AF6AE4-BE44-4A98-A9D8-4610F7FC83E8}"/>
              </a:ext>
            </a:extLst>
          </p:cNvPr>
          <p:cNvSpPr txBox="1"/>
          <p:nvPr/>
        </p:nvSpPr>
        <p:spPr>
          <a:xfrm>
            <a:off x="1023847" y="537469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854D27-928E-4DF8-B0D1-000812A37E72}"/>
              </a:ext>
            </a:extLst>
          </p:cNvPr>
          <p:cNvSpPr txBox="1"/>
          <p:nvPr/>
        </p:nvSpPr>
        <p:spPr>
          <a:xfrm>
            <a:off x="2011624" y="170935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0316C-2E6C-425F-A575-61DEFDD50BC9}"/>
              </a:ext>
            </a:extLst>
          </p:cNvPr>
          <p:cNvSpPr txBox="1"/>
          <p:nvPr/>
        </p:nvSpPr>
        <p:spPr>
          <a:xfrm>
            <a:off x="1632481" y="24117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B7E483-65B6-4672-BC89-8D05167F00DB}"/>
              </a:ext>
            </a:extLst>
          </p:cNvPr>
          <p:cNvSpPr txBox="1"/>
          <p:nvPr/>
        </p:nvSpPr>
        <p:spPr>
          <a:xfrm>
            <a:off x="1632481" y="274883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B3E140-316E-4DB9-B428-95114B6F7916}"/>
              </a:ext>
            </a:extLst>
          </p:cNvPr>
          <p:cNvSpPr txBox="1"/>
          <p:nvPr/>
        </p:nvSpPr>
        <p:spPr>
          <a:xfrm>
            <a:off x="8668564" y="180797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7E3BC5-B295-4C19-8AA6-2B17C48DBD51}"/>
              </a:ext>
            </a:extLst>
          </p:cNvPr>
          <p:cNvSpPr txBox="1"/>
          <p:nvPr/>
        </p:nvSpPr>
        <p:spPr>
          <a:xfrm>
            <a:off x="8289421" y="251038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2F472-5CCD-412E-954A-DE59E8B6AAE4}"/>
              </a:ext>
            </a:extLst>
          </p:cNvPr>
          <p:cNvSpPr txBox="1"/>
          <p:nvPr/>
        </p:nvSpPr>
        <p:spPr>
          <a:xfrm>
            <a:off x="8289421" y="284745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2E1AEE-0E09-4D89-8C37-089F98B22EEE}"/>
              </a:ext>
            </a:extLst>
          </p:cNvPr>
          <p:cNvSpPr txBox="1"/>
          <p:nvPr/>
        </p:nvSpPr>
        <p:spPr>
          <a:xfrm>
            <a:off x="9328237" y="433521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5A7D14-EDF5-4394-B657-D5BA694CF125}"/>
              </a:ext>
            </a:extLst>
          </p:cNvPr>
          <p:cNvSpPr txBox="1"/>
          <p:nvPr/>
        </p:nvSpPr>
        <p:spPr>
          <a:xfrm>
            <a:off x="8949094" y="503762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6986F9-553A-4400-9588-1763D8B0D662}"/>
              </a:ext>
            </a:extLst>
          </p:cNvPr>
          <p:cNvSpPr txBox="1"/>
          <p:nvPr/>
        </p:nvSpPr>
        <p:spPr>
          <a:xfrm>
            <a:off x="8949094" y="537469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6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297952" y="2382284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3722F97-EFD2-4C1C-A485-AC3F00706CE3}"/>
              </a:ext>
            </a:extLst>
          </p:cNvPr>
          <p:cNvSpPr/>
          <p:nvPr/>
        </p:nvSpPr>
        <p:spPr>
          <a:xfrm>
            <a:off x="8878880" y="485444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C996F-BCF7-44BD-8440-00474298B773}"/>
              </a:ext>
            </a:extLst>
          </p:cNvPr>
          <p:cNvSpPr txBox="1"/>
          <p:nvPr/>
        </p:nvSpPr>
        <p:spPr>
          <a:xfrm>
            <a:off x="4848946" y="2561317"/>
            <a:ext cx="35841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FOUR</a:t>
            </a:r>
            <a:endParaRPr lang="zh-CN" altLang="en-US" sz="4400" b="1" dirty="0">
              <a:solidFill>
                <a:srgbClr val="338942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6E0CD-9019-4454-B09E-38A88A0C9EB0}"/>
              </a:ext>
            </a:extLst>
          </p:cNvPr>
          <p:cNvSpPr txBox="1"/>
          <p:nvPr/>
        </p:nvSpPr>
        <p:spPr>
          <a:xfrm>
            <a:off x="5704497" y="4178665"/>
            <a:ext cx="228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</p:txBody>
      </p:sp>
    </p:spTree>
    <p:extLst>
      <p:ext uri="{BB962C8B-B14F-4D97-AF65-F5344CB8AC3E}">
        <p14:creationId xmlns:p14="http://schemas.microsoft.com/office/powerpoint/2010/main" val="32076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6" grpId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오른쪽 화살표 216">
            <a:extLst>
              <a:ext uri="{FF2B5EF4-FFF2-40B4-BE49-F238E27FC236}">
                <a16:creationId xmlns:a16="http://schemas.microsoft.com/office/drawing/2014/main" id="{96FB5DD9-20C9-4AE7-A00E-3C6C1B3E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370138"/>
            <a:ext cx="1785938" cy="1266825"/>
          </a:xfrm>
          <a:prstGeom prst="rightArrow">
            <a:avLst>
              <a:gd name="adj1" fmla="val 55935"/>
              <a:gd name="adj2" fmla="val 50001"/>
            </a:avLst>
          </a:prstGeom>
          <a:solidFill>
            <a:srgbClr val="33894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inpin heiti" panose="00000500000000000000" pitchFamily="2" charset="-122"/>
              <a:ea typeface="Malgun Gothic" panose="020B0503020000020004" pitchFamily="34" charset="-127"/>
              <a:sym typeface="inpin heiti" panose="00000500000000000000" pitchFamily="2" charset="-122"/>
            </a:endParaRPr>
          </a:p>
        </p:txBody>
      </p:sp>
      <p:sp>
        <p:nvSpPr>
          <p:cNvPr id="8" name="오른쪽 화살표 218">
            <a:extLst>
              <a:ext uri="{FF2B5EF4-FFF2-40B4-BE49-F238E27FC236}">
                <a16:creationId xmlns:a16="http://schemas.microsoft.com/office/drawing/2014/main" id="{BD3DDF6B-DDB8-4C3D-AC61-E4401949ED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18413" y="2370138"/>
            <a:ext cx="1893887" cy="1266825"/>
          </a:xfrm>
          <a:prstGeom prst="rightArrow">
            <a:avLst>
              <a:gd name="adj1" fmla="val 55935"/>
              <a:gd name="adj2" fmla="val 50068"/>
            </a:avLst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inpin heiti" panose="00000500000000000000" pitchFamily="2" charset="-122"/>
              <a:ea typeface="Malgun Gothic" panose="020B0503020000020004" pitchFamily="34" charset="-127"/>
              <a:sym typeface="inpin heiti" panose="00000500000000000000" pitchFamily="2" charset="-122"/>
            </a:endParaRPr>
          </a:p>
        </p:txBody>
      </p:sp>
      <p:sp>
        <p:nvSpPr>
          <p:cNvPr id="9" name="타원 219">
            <a:extLst>
              <a:ext uri="{FF2B5EF4-FFF2-40B4-BE49-F238E27FC236}">
                <a16:creationId xmlns:a16="http://schemas.microsoft.com/office/drawing/2014/main" id="{3F41B49C-1AB4-4901-9968-D4C02703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5" y="2301875"/>
            <a:ext cx="1273175" cy="1274763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inpin heiti" panose="00000500000000000000" pitchFamily="2" charset="-122"/>
              <a:ea typeface="Malgun Gothic" panose="020B0503020000020004" pitchFamily="34" charset="-127"/>
              <a:sym typeface="inpin heiti" panose="00000500000000000000" pitchFamily="2" charset="-122"/>
            </a:endParaRPr>
          </a:p>
        </p:txBody>
      </p:sp>
      <p:sp>
        <p:nvSpPr>
          <p:cNvPr id="10" name="막힌 원호 127">
            <a:extLst>
              <a:ext uri="{FF2B5EF4-FFF2-40B4-BE49-F238E27FC236}">
                <a16:creationId xmlns:a16="http://schemas.microsoft.com/office/drawing/2014/main" id="{415CBD7F-F63F-4915-83BE-F665C03815B4}"/>
              </a:ext>
            </a:extLst>
          </p:cNvPr>
          <p:cNvSpPr>
            <a:spLocks/>
          </p:cNvSpPr>
          <p:nvPr/>
        </p:nvSpPr>
        <p:spPr bwMode="auto">
          <a:xfrm rot="16200000">
            <a:off x="4798219" y="1872457"/>
            <a:ext cx="2370137" cy="2368550"/>
          </a:xfrm>
          <a:custGeom>
            <a:avLst/>
            <a:gdLst>
              <a:gd name="T0" fmla="*/ 0 w 2369150"/>
              <a:gd name="T1" fmla="*/ 1183070 h 2369152"/>
              <a:gd name="T2" fmla="*/ 0 w 2369150"/>
              <a:gd name="T3" fmla="*/ 1183070 h 2369152"/>
              <a:gd name="T4" fmla="*/ 1187045 w 2369150"/>
              <a:gd name="T5" fmla="*/ 0 h 2369152"/>
              <a:gd name="T6" fmla="*/ 2374088 w 2369150"/>
              <a:gd name="T7" fmla="*/ 1183069 h 2369152"/>
              <a:gd name="T8" fmla="*/ 1914062 w 2369150"/>
              <a:gd name="T9" fmla="*/ 1183069 h 2369152"/>
              <a:gd name="T10" fmla="*/ 1914061 w 2369150"/>
              <a:gd name="T11" fmla="*/ 1183069 h 2369152"/>
              <a:gd name="T12" fmla="*/ 1187045 w 2369150"/>
              <a:gd name="T13" fmla="*/ 458485 h 2369152"/>
              <a:gd name="T14" fmla="*/ 460026 w 2369150"/>
              <a:gd name="T15" fmla="*/ 1183070 h 2369152"/>
              <a:gd name="T16" fmla="*/ 0 w 2369150"/>
              <a:gd name="T17" fmla="*/ 1183070 h 2369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9150"/>
              <a:gd name="T28" fmla="*/ 0 h 2369152"/>
              <a:gd name="T29" fmla="*/ 2369150 w 2369150"/>
              <a:gd name="T30" fmla="*/ 1184575 h 2369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9150" h="2369152">
                <a:moveTo>
                  <a:pt x="0" y="1184575"/>
                </a:moveTo>
                <a:lnTo>
                  <a:pt x="0" y="1184575"/>
                </a:lnTo>
                <a:cubicBezTo>
                  <a:pt x="0" y="530352"/>
                  <a:pt x="530352" y="0"/>
                  <a:pt x="1184575" y="0"/>
                </a:cubicBezTo>
                <a:cubicBezTo>
                  <a:pt x="1838796" y="0"/>
                  <a:pt x="2369148" y="530351"/>
                  <a:pt x="2369149" y="1184574"/>
                </a:cubicBezTo>
                <a:lnTo>
                  <a:pt x="1910080" y="1184574"/>
                </a:lnTo>
                <a:lnTo>
                  <a:pt x="1910079" y="1184574"/>
                </a:lnTo>
                <a:cubicBezTo>
                  <a:pt x="1910078" y="783888"/>
                  <a:pt x="1585259" y="459070"/>
                  <a:pt x="1184575" y="459070"/>
                </a:cubicBezTo>
                <a:cubicBezTo>
                  <a:pt x="783890" y="459070"/>
                  <a:pt x="459070" y="783889"/>
                  <a:pt x="459070" y="1184575"/>
                </a:cubicBezTo>
                <a:lnTo>
                  <a:pt x="0" y="1184575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45000"/>
                </a:srgbClr>
              </a:gs>
              <a:gs pos="50000">
                <a:srgbClr val="FFFFFF">
                  <a:alpha val="225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타원 217">
            <a:extLst>
              <a:ext uri="{FF2B5EF4-FFF2-40B4-BE49-F238E27FC236}">
                <a16:creationId xmlns:a16="http://schemas.microsoft.com/office/drawing/2014/main" id="{811488D0-C349-4345-AA02-1F234547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2365375"/>
            <a:ext cx="1273175" cy="1274763"/>
          </a:xfrm>
          <a:prstGeom prst="ellipse">
            <a:avLst/>
          </a:prstGeom>
          <a:solidFill>
            <a:srgbClr val="33894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1800">
              <a:solidFill>
                <a:srgbClr val="FFFFFF"/>
              </a:solidFill>
              <a:latin typeface="inpin heiti" panose="00000500000000000000" pitchFamily="2" charset="-122"/>
              <a:ea typeface="Malgun Gothic" panose="020B0503020000020004" pitchFamily="34" charset="-127"/>
              <a:sym typeface="inpin heiti" panose="00000500000000000000" pitchFamily="2" charset="-122"/>
            </a:endParaRPr>
          </a:p>
        </p:txBody>
      </p:sp>
      <p:sp>
        <p:nvSpPr>
          <p:cNvPr id="12" name="막힌 원호 225">
            <a:extLst>
              <a:ext uri="{FF2B5EF4-FFF2-40B4-BE49-F238E27FC236}">
                <a16:creationId xmlns:a16="http://schemas.microsoft.com/office/drawing/2014/main" id="{97E97D27-0AEE-4EF9-ACFA-BE04FE8A0996}"/>
              </a:ext>
            </a:extLst>
          </p:cNvPr>
          <p:cNvSpPr>
            <a:spLocks/>
          </p:cNvSpPr>
          <p:nvPr/>
        </p:nvSpPr>
        <p:spPr bwMode="auto">
          <a:xfrm rot="5400000">
            <a:off x="4785518" y="1764507"/>
            <a:ext cx="2436813" cy="2444750"/>
          </a:xfrm>
          <a:custGeom>
            <a:avLst/>
            <a:gdLst>
              <a:gd name="T0" fmla="*/ 7 w 2436720"/>
              <a:gd name="T1" fmla="*/ 1227584 h 2444258"/>
              <a:gd name="T2" fmla="*/ 7 w 2436720"/>
              <a:gd name="T3" fmla="*/ 1227583 h 2444258"/>
              <a:gd name="T4" fmla="*/ 0 w 2436720"/>
              <a:gd name="T5" fmla="*/ 1223359 h 2444258"/>
              <a:gd name="T6" fmla="*/ 1218595 w 2436720"/>
              <a:gd name="T7" fmla="*/ 0 h 2444258"/>
              <a:gd name="T8" fmla="*/ 2437105 w 2436720"/>
              <a:gd name="T9" fmla="*/ 1209426 h 2444258"/>
              <a:gd name="T10" fmla="*/ 1964957 w 2436720"/>
              <a:gd name="T11" fmla="*/ 1214824 h 2444258"/>
              <a:gd name="T12" fmla="*/ 1964956 w 2436720"/>
              <a:gd name="T13" fmla="*/ 1214824 h 2444258"/>
              <a:gd name="T14" fmla="*/ 1218595 w 2436720"/>
              <a:gd name="T15" fmla="*/ 472565 h 2444258"/>
              <a:gd name="T16" fmla="*/ 472180 w 2436720"/>
              <a:gd name="T17" fmla="*/ 1223359 h 2444258"/>
              <a:gd name="T18" fmla="*/ 472184 w 2436720"/>
              <a:gd name="T19" fmla="*/ 1225949 h 2444258"/>
              <a:gd name="T20" fmla="*/ 7 w 2436720"/>
              <a:gd name="T21" fmla="*/ 1227584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6720"/>
              <a:gd name="T34" fmla="*/ 0 h 2444258"/>
              <a:gd name="T35" fmla="*/ 2436641 w 2436720"/>
              <a:gd name="T36" fmla="*/ 1226349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6720" h="2444258">
                <a:moveTo>
                  <a:pt x="7" y="1226349"/>
                </a:moveTo>
                <a:lnTo>
                  <a:pt x="7" y="1226348"/>
                </a:lnTo>
                <a:cubicBezTo>
                  <a:pt x="2" y="1224942"/>
                  <a:pt x="0" y="1223535"/>
                  <a:pt x="0" y="1222129"/>
                </a:cubicBezTo>
                <a:cubicBezTo>
                  <a:pt x="0" y="547165"/>
                  <a:pt x="545478" y="0"/>
                  <a:pt x="1218360" y="0"/>
                </a:cubicBezTo>
                <a:cubicBezTo>
                  <a:pt x="1885829" y="0"/>
                  <a:pt x="2429039" y="538720"/>
                  <a:pt x="2436640" y="1208211"/>
                </a:cubicBezTo>
                <a:lnTo>
                  <a:pt x="1964582" y="1213604"/>
                </a:lnTo>
                <a:lnTo>
                  <a:pt x="1964581" y="1213604"/>
                </a:lnTo>
                <a:cubicBezTo>
                  <a:pt x="1959934" y="802720"/>
                  <a:pt x="1627204" y="472090"/>
                  <a:pt x="1218360" y="472090"/>
                </a:cubicBezTo>
                <a:cubicBezTo>
                  <a:pt x="806206" y="472090"/>
                  <a:pt x="472090" y="807893"/>
                  <a:pt x="472090" y="1222129"/>
                </a:cubicBezTo>
                <a:cubicBezTo>
                  <a:pt x="472090" y="1222990"/>
                  <a:pt x="472091" y="1223852"/>
                  <a:pt x="472094" y="1224714"/>
                </a:cubicBezTo>
                <a:lnTo>
                  <a:pt x="7" y="1226349"/>
                </a:lnTo>
                <a:close/>
              </a:path>
            </a:pathLst>
          </a:cu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막힌 원호 224">
            <a:extLst>
              <a:ext uri="{FF2B5EF4-FFF2-40B4-BE49-F238E27FC236}">
                <a16:creationId xmlns:a16="http://schemas.microsoft.com/office/drawing/2014/main" id="{85D143B4-E1B5-424E-BDA3-3F753CE05CAC}"/>
              </a:ext>
            </a:extLst>
          </p:cNvPr>
          <p:cNvSpPr>
            <a:spLocks/>
          </p:cNvSpPr>
          <p:nvPr/>
        </p:nvSpPr>
        <p:spPr bwMode="auto">
          <a:xfrm rot="16200000">
            <a:off x="4785519" y="1761331"/>
            <a:ext cx="2444750" cy="2446338"/>
          </a:xfrm>
          <a:custGeom>
            <a:avLst/>
            <a:gdLst>
              <a:gd name="T0" fmla="*/ 132 w 2444256"/>
              <a:gd name="T1" fmla="*/ 1245392 h 2444258"/>
              <a:gd name="T2" fmla="*/ 132 w 2444256"/>
              <a:gd name="T3" fmla="*/ 1245391 h 2444258"/>
              <a:gd name="T4" fmla="*/ 0 w 2444256"/>
              <a:gd name="T5" fmla="*/ 1227339 h 2444258"/>
              <a:gd name="T6" fmla="*/ 1223363 w 2444256"/>
              <a:gd name="T7" fmla="*/ 0 h 2444258"/>
              <a:gd name="T8" fmla="*/ 2446713 w 2444256"/>
              <a:gd name="T9" fmla="*/ 1221742 h 2444258"/>
              <a:gd name="T10" fmla="*/ 1973499 w 2444256"/>
              <a:gd name="T11" fmla="*/ 1223908 h 2444258"/>
              <a:gd name="T12" fmla="*/ 1973499 w 2444256"/>
              <a:gd name="T13" fmla="*/ 1223907 h 2444258"/>
              <a:gd name="T14" fmla="*/ 1223364 w 2444256"/>
              <a:gd name="T15" fmla="*/ 474759 h 2444258"/>
              <a:gd name="T16" fmla="*/ 473225 w 2444256"/>
              <a:gd name="T17" fmla="*/ 1227339 h 2444258"/>
              <a:gd name="T18" fmla="*/ 473306 w 2444256"/>
              <a:gd name="T19" fmla="*/ 1238407 h 2444258"/>
              <a:gd name="T20" fmla="*/ 132 w 2444256"/>
              <a:gd name="T21" fmla="*/ 1245392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44256"/>
              <a:gd name="T34" fmla="*/ 0 h 2444258"/>
              <a:gd name="T35" fmla="*/ 2444243 w 2444256"/>
              <a:gd name="T36" fmla="*/ 1240107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44256" h="2444258">
                <a:moveTo>
                  <a:pt x="132" y="1240107"/>
                </a:moveTo>
                <a:lnTo>
                  <a:pt x="132" y="1240106"/>
                </a:lnTo>
                <a:cubicBezTo>
                  <a:pt x="44" y="1234114"/>
                  <a:pt x="0" y="1228121"/>
                  <a:pt x="0" y="1222129"/>
                </a:cubicBezTo>
                <a:cubicBezTo>
                  <a:pt x="0" y="547165"/>
                  <a:pt x="547165" y="0"/>
                  <a:pt x="1222128" y="0"/>
                </a:cubicBezTo>
                <a:cubicBezTo>
                  <a:pt x="1894916" y="0"/>
                  <a:pt x="2441176" y="543776"/>
                  <a:pt x="2444243" y="1216557"/>
                </a:cubicBezTo>
                <a:lnTo>
                  <a:pt x="1971505" y="1218713"/>
                </a:lnTo>
                <a:lnTo>
                  <a:pt x="1971505" y="1218712"/>
                </a:lnTo>
                <a:cubicBezTo>
                  <a:pt x="1969624" y="806176"/>
                  <a:pt x="1634668" y="472744"/>
                  <a:pt x="1222129" y="472744"/>
                </a:cubicBezTo>
                <a:cubicBezTo>
                  <a:pt x="808255" y="472744"/>
                  <a:pt x="472745" y="808255"/>
                  <a:pt x="472745" y="1222129"/>
                </a:cubicBezTo>
                <a:cubicBezTo>
                  <a:pt x="472745" y="1225803"/>
                  <a:pt x="472772" y="1229478"/>
                  <a:pt x="472826" y="1233152"/>
                </a:cubicBezTo>
                <a:lnTo>
                  <a:pt x="132" y="1240107"/>
                </a:lnTo>
                <a:close/>
              </a:path>
            </a:pathLst>
          </a:custGeom>
          <a:solidFill>
            <a:srgbClr val="338942"/>
          </a:solidFill>
          <a:ln>
            <a:noFill/>
          </a:ln>
        </p:spPr>
        <p:txBody>
          <a:bodyPr anchor="ctr"/>
          <a:lstStyle/>
          <a:p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62764662-4B1B-4564-BBA0-0179C154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2867025"/>
            <a:ext cx="137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  <a:endParaRPr lang="en-US" altLang="zh-CN" sz="2000" b="1" dirty="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15DBD72C-3A07-429A-863D-4F48FE5D2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063" y="2854325"/>
            <a:ext cx="137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  <a:endParaRPr lang="en-US" altLang="zh-CN" sz="2000" b="1" dirty="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C858253C-CC27-4E13-AFEF-269C51A37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67025"/>
            <a:ext cx="1373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445469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102DB1-4E30-4C64-85EA-19B355E59871}"/>
              </a:ext>
            </a:extLst>
          </p:cNvPr>
          <p:cNvSpPr txBox="1"/>
          <p:nvPr/>
        </p:nvSpPr>
        <p:spPr>
          <a:xfrm>
            <a:off x="1917809" y="437567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661D6-9B9F-4B12-ADA5-165B35294FE7}"/>
              </a:ext>
            </a:extLst>
          </p:cNvPr>
          <p:cNvSpPr txBox="1"/>
          <p:nvPr/>
        </p:nvSpPr>
        <p:spPr>
          <a:xfrm>
            <a:off x="1538666" y="507809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AC6790-A99F-4098-95A9-63D316671421}"/>
              </a:ext>
            </a:extLst>
          </p:cNvPr>
          <p:cNvSpPr txBox="1"/>
          <p:nvPr/>
        </p:nvSpPr>
        <p:spPr>
          <a:xfrm>
            <a:off x="1538666" y="541515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6D545B-00E2-4A13-A7B7-43E25BDC6E64}"/>
              </a:ext>
            </a:extLst>
          </p:cNvPr>
          <p:cNvSpPr txBox="1"/>
          <p:nvPr/>
        </p:nvSpPr>
        <p:spPr>
          <a:xfrm>
            <a:off x="8430616" y="432025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D0B631-8B5F-4D6E-AEB0-8EDDFB3DD43C}"/>
              </a:ext>
            </a:extLst>
          </p:cNvPr>
          <p:cNvSpPr txBox="1"/>
          <p:nvPr/>
        </p:nvSpPr>
        <p:spPr>
          <a:xfrm>
            <a:off x="8051473" y="5022664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7D0E83-5628-4A13-B0F2-1F3979455D16}"/>
              </a:ext>
            </a:extLst>
          </p:cNvPr>
          <p:cNvSpPr txBox="1"/>
          <p:nvPr/>
        </p:nvSpPr>
        <p:spPr>
          <a:xfrm>
            <a:off x="8051473" y="5359730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4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A7C3F8-E4FF-4946-8A80-6E418AB7D789}"/>
              </a:ext>
            </a:extLst>
          </p:cNvPr>
          <p:cNvSpPr/>
          <p:nvPr/>
        </p:nvSpPr>
        <p:spPr>
          <a:xfrm rot="20220613">
            <a:off x="3306623" y="831959"/>
            <a:ext cx="704850" cy="704850"/>
          </a:xfrm>
          <a:prstGeom prst="rect">
            <a:avLst/>
          </a:prstGeom>
          <a:solidFill>
            <a:srgbClr val="F3B1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774B52-5E80-414C-A965-85522FC2F3FB}"/>
              </a:ext>
            </a:extLst>
          </p:cNvPr>
          <p:cNvSpPr/>
          <p:nvPr/>
        </p:nvSpPr>
        <p:spPr>
          <a:xfrm>
            <a:off x="1314450" y="1390650"/>
            <a:ext cx="1009650" cy="1009650"/>
          </a:xfrm>
          <a:prstGeom prst="ellipse">
            <a:avLst/>
          </a:prstGeom>
          <a:solidFill>
            <a:srgbClr val="3389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FE1A4C9-0AFE-4C7C-8433-62AAE2AA8BE1}"/>
              </a:ext>
            </a:extLst>
          </p:cNvPr>
          <p:cNvSpPr/>
          <p:nvPr/>
        </p:nvSpPr>
        <p:spPr>
          <a:xfrm>
            <a:off x="1162050" y="1238250"/>
            <a:ext cx="1009650" cy="10096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192151-D006-46A7-B407-96BF2F08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60714" r="5959" b="6349"/>
          <a:stretch/>
        </p:blipFill>
        <p:spPr>
          <a:xfrm>
            <a:off x="497930" y="3588428"/>
            <a:ext cx="6057900" cy="27949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BC5229-9E12-4F16-8DEE-EB655BD3F60C}"/>
              </a:ext>
            </a:extLst>
          </p:cNvPr>
          <p:cNvSpPr/>
          <p:nvPr/>
        </p:nvSpPr>
        <p:spPr>
          <a:xfrm rot="20220613">
            <a:off x="3154223" y="679559"/>
            <a:ext cx="704850" cy="70485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BC3A44E-F03D-4BC2-9916-6F4CF3CF190D}"/>
              </a:ext>
            </a:extLst>
          </p:cNvPr>
          <p:cNvSpPr/>
          <p:nvPr/>
        </p:nvSpPr>
        <p:spPr>
          <a:xfrm>
            <a:off x="2154230" y="3040141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EFB7BD-5AB8-4945-9D6A-B08585E74CB1}"/>
              </a:ext>
            </a:extLst>
          </p:cNvPr>
          <p:cNvSpPr txBox="1"/>
          <p:nvPr/>
        </p:nvSpPr>
        <p:spPr>
          <a:xfrm>
            <a:off x="2539942" y="1622277"/>
            <a:ext cx="3934128" cy="119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rgbClr val="33894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</a:t>
            </a:r>
            <a:r>
              <a:rPr lang="en-US" altLang="zh-CN" sz="36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ONTENTS</a:t>
            </a:r>
            <a:endParaRPr lang="zh-CN" altLang="en-US" sz="36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6C84DA-4C6F-42F1-B81D-F621C1F57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9625750" y="746579"/>
            <a:ext cx="1959429" cy="8998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E3CB11-2323-4B62-8FBC-3DE30401C0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168861" y="887621"/>
            <a:ext cx="1052286" cy="483272"/>
          </a:xfrm>
          <a:prstGeom prst="rect">
            <a:avLst/>
          </a:prstGeom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D2F7C09-1BB6-4D60-9E66-A8EC6007CCDB}"/>
              </a:ext>
            </a:extLst>
          </p:cNvPr>
          <p:cNvSpPr/>
          <p:nvPr/>
        </p:nvSpPr>
        <p:spPr>
          <a:xfrm>
            <a:off x="7309130" y="2196541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AF74191-8273-43BD-90D4-A152687A7A85}"/>
              </a:ext>
            </a:extLst>
          </p:cNvPr>
          <p:cNvSpPr/>
          <p:nvPr/>
        </p:nvSpPr>
        <p:spPr>
          <a:xfrm>
            <a:off x="7156730" y="2044141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976748-C7E7-46DA-8521-D517C5E1F611}"/>
              </a:ext>
            </a:extLst>
          </p:cNvPr>
          <p:cNvSpPr txBox="1"/>
          <p:nvPr/>
        </p:nvSpPr>
        <p:spPr>
          <a:xfrm>
            <a:off x="8390106" y="2099207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2FECEC2D-06D6-4599-B045-1829020E03DD}"/>
              </a:ext>
            </a:extLst>
          </p:cNvPr>
          <p:cNvSpPr/>
          <p:nvPr/>
        </p:nvSpPr>
        <p:spPr>
          <a:xfrm>
            <a:off x="7389458" y="3162779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D5FDDA2-7224-45F8-91AC-E7339B8EBFA6}"/>
              </a:ext>
            </a:extLst>
          </p:cNvPr>
          <p:cNvSpPr/>
          <p:nvPr/>
        </p:nvSpPr>
        <p:spPr>
          <a:xfrm>
            <a:off x="7237058" y="3010379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7A957E-12C2-45A4-B3EC-7B7885601C15}"/>
              </a:ext>
            </a:extLst>
          </p:cNvPr>
          <p:cNvSpPr txBox="1"/>
          <p:nvPr/>
        </p:nvSpPr>
        <p:spPr>
          <a:xfrm>
            <a:off x="8336382" y="3065445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02.</a:t>
            </a:r>
            <a:r>
              <a:rPr lang="zh-CN" altLang="en-US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文献综述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CA2FE9F6-F478-481B-8E67-494F9230A3D6}"/>
              </a:ext>
            </a:extLst>
          </p:cNvPr>
          <p:cNvSpPr/>
          <p:nvPr/>
        </p:nvSpPr>
        <p:spPr>
          <a:xfrm>
            <a:off x="7369059" y="4175368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7969F9F-CFB7-4CB9-B9CB-F2EEE1DD679F}"/>
              </a:ext>
            </a:extLst>
          </p:cNvPr>
          <p:cNvSpPr/>
          <p:nvPr/>
        </p:nvSpPr>
        <p:spPr>
          <a:xfrm>
            <a:off x="7216659" y="4022968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7A1130-497A-4034-88C9-727D9B841166}"/>
              </a:ext>
            </a:extLst>
          </p:cNvPr>
          <p:cNvSpPr txBox="1"/>
          <p:nvPr/>
        </p:nvSpPr>
        <p:spPr>
          <a:xfrm>
            <a:off x="8390106" y="4078034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03.</a:t>
            </a:r>
            <a:r>
              <a:rPr lang="zh-CN" altLang="en-US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案例分析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CB743C2-F570-4E60-A403-D2A071FE13CF}"/>
              </a:ext>
            </a:extLst>
          </p:cNvPr>
          <p:cNvSpPr/>
          <p:nvPr/>
        </p:nvSpPr>
        <p:spPr>
          <a:xfrm>
            <a:off x="7443183" y="5187957"/>
            <a:ext cx="647700" cy="55245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5F01488-EEE0-43B7-A18F-C1AF01C5D32D}"/>
              </a:ext>
            </a:extLst>
          </p:cNvPr>
          <p:cNvSpPr/>
          <p:nvPr/>
        </p:nvSpPr>
        <p:spPr>
          <a:xfrm>
            <a:off x="7290783" y="5035557"/>
            <a:ext cx="647700" cy="552450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53EE64-1F0D-4602-BF2D-05B4FEEE0795}"/>
              </a:ext>
            </a:extLst>
          </p:cNvPr>
          <p:cNvSpPr txBox="1"/>
          <p:nvPr/>
        </p:nvSpPr>
        <p:spPr>
          <a:xfrm>
            <a:off x="8390107" y="5090623"/>
            <a:ext cx="358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3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</p:txBody>
      </p:sp>
    </p:spTree>
    <p:extLst>
      <p:ext uri="{BB962C8B-B14F-4D97-AF65-F5344CB8AC3E}">
        <p14:creationId xmlns:p14="http://schemas.microsoft.com/office/powerpoint/2010/main" val="414877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14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ADFC0278-EAE1-470C-9281-238CF1D0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2765478"/>
            <a:ext cx="727075" cy="725487"/>
          </a:xfrm>
          <a:prstGeom prst="ellipse">
            <a:avLst/>
          </a:prstGeom>
          <a:noFill/>
          <a:ln w="19050">
            <a:solidFill>
              <a:srgbClr val="2F6E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AutoShape 81">
            <a:extLst>
              <a:ext uri="{FF2B5EF4-FFF2-40B4-BE49-F238E27FC236}">
                <a16:creationId xmlns:a16="http://schemas.microsoft.com/office/drawing/2014/main" id="{8D19F8AB-6A97-4357-A634-9C29D425891F}"/>
              </a:ext>
            </a:extLst>
          </p:cNvPr>
          <p:cNvSpPr>
            <a:spLocks/>
          </p:cNvSpPr>
          <p:nvPr/>
        </p:nvSpPr>
        <p:spPr bwMode="auto">
          <a:xfrm>
            <a:off x="2419350" y="2924228"/>
            <a:ext cx="368300" cy="368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1945709598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1944271915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7483646 h 21600"/>
              <a:gd name="T44" fmla="*/ 2147483646 w 21600"/>
              <a:gd name="T45" fmla="*/ 2147483646 h 21600"/>
              <a:gd name="T46" fmla="*/ 2147483646 w 21600"/>
              <a:gd name="T47" fmla="*/ 0 h 21600"/>
              <a:gd name="T48" fmla="*/ 2147483646 w 21600"/>
              <a:gd name="T49" fmla="*/ 2147483646 h 21600"/>
              <a:gd name="T50" fmla="*/ 2147483646 w 21600"/>
              <a:gd name="T51" fmla="*/ 2147483646 h 21600"/>
              <a:gd name="T52" fmla="*/ 2147483646 w 21600"/>
              <a:gd name="T53" fmla="*/ 2147483646 h 21600"/>
              <a:gd name="T54" fmla="*/ 0 w 21600"/>
              <a:gd name="T55" fmla="*/ 2147483646 h 21600"/>
              <a:gd name="T56" fmla="*/ 2147483646 w 21600"/>
              <a:gd name="T57" fmla="*/ 2147483646 h 21600"/>
              <a:gd name="T58" fmla="*/ 2147483646 w 21600"/>
              <a:gd name="T59" fmla="*/ 2147483646 h 21600"/>
              <a:gd name="T60" fmla="*/ 2147483646 w 21600"/>
              <a:gd name="T61" fmla="*/ 2147483646 h 21600"/>
              <a:gd name="T62" fmla="*/ 2147483646 w 21600"/>
              <a:gd name="T63" fmla="*/ 2147483646 h 21600"/>
              <a:gd name="T64" fmla="*/ 2147483646 w 21600"/>
              <a:gd name="T65" fmla="*/ 2147483646 h 21600"/>
              <a:gd name="T66" fmla="*/ 2147483646 w 21600"/>
              <a:gd name="T67" fmla="*/ 2147483646 h 21600"/>
              <a:gd name="T68" fmla="*/ 2147483646 w 21600"/>
              <a:gd name="T69" fmla="*/ 2147483646 h 21600"/>
              <a:gd name="T70" fmla="*/ 2147483646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rgbClr val="4886D8"/>
          </a:solidFill>
          <a:ln w="9525">
            <a:solidFill>
              <a:srgbClr val="2F6EAE"/>
            </a:solidFill>
            <a:round/>
            <a:headEnd/>
            <a:tailEnd/>
          </a:ln>
        </p:spPr>
        <p:txBody>
          <a:bodyPr lIns="50701" tIns="50701" rIns="50701" bIns="50701"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AutoShape 82">
            <a:extLst>
              <a:ext uri="{FF2B5EF4-FFF2-40B4-BE49-F238E27FC236}">
                <a16:creationId xmlns:a16="http://schemas.microsoft.com/office/drawing/2014/main" id="{D5A00781-A9F6-4189-AD47-FAD464A42FDF}"/>
              </a:ext>
            </a:extLst>
          </p:cNvPr>
          <p:cNvSpPr>
            <a:spLocks/>
          </p:cNvSpPr>
          <p:nvPr/>
        </p:nvSpPr>
        <p:spPr bwMode="auto">
          <a:xfrm>
            <a:off x="2454275" y="3224265"/>
            <a:ext cx="34925" cy="34925"/>
          </a:xfrm>
          <a:custGeom>
            <a:avLst/>
            <a:gdLst>
              <a:gd name="T0" fmla="*/ 119358 w 21600"/>
              <a:gd name="T1" fmla="*/ 159137 h 21600"/>
              <a:gd name="T2" fmla="*/ 79571 w 21600"/>
              <a:gd name="T3" fmla="*/ 119358 h 21600"/>
              <a:gd name="T4" fmla="*/ 119358 w 21600"/>
              <a:gd name="T5" fmla="*/ 79571 h 21600"/>
              <a:gd name="T6" fmla="*/ 159137 w 21600"/>
              <a:gd name="T7" fmla="*/ 119358 h 21600"/>
              <a:gd name="T8" fmla="*/ 119358 w 21600"/>
              <a:gd name="T9" fmla="*/ 159137 h 21600"/>
              <a:gd name="T10" fmla="*/ 119358 w 21600"/>
              <a:gd name="T11" fmla="*/ 0 h 21600"/>
              <a:gd name="T12" fmla="*/ 0 w 21600"/>
              <a:gd name="T13" fmla="*/ 119358 h 21600"/>
              <a:gd name="T14" fmla="*/ 119358 w 21600"/>
              <a:gd name="T15" fmla="*/ 238693 h 21600"/>
              <a:gd name="T16" fmla="*/ 238708 w 21600"/>
              <a:gd name="T17" fmla="*/ 119358 h 21600"/>
              <a:gd name="T18" fmla="*/ 119358 w 21600"/>
              <a:gd name="T19" fmla="*/ 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600" h="21600">
                <a:moveTo>
                  <a:pt x="10800" y="14400"/>
                </a:moveTo>
                <a:cubicBezTo>
                  <a:pt x="8820" y="14400"/>
                  <a:pt x="7200" y="12782"/>
                  <a:pt x="7200" y="10800"/>
                </a:cubicBezTo>
                <a:cubicBezTo>
                  <a:pt x="7200" y="8817"/>
                  <a:pt x="8820" y="7200"/>
                  <a:pt x="10800" y="7200"/>
                </a:cubicBezTo>
                <a:cubicBezTo>
                  <a:pt x="12779" y="7200"/>
                  <a:pt x="14400" y="8817"/>
                  <a:pt x="14400" y="10800"/>
                </a:cubicBezTo>
                <a:cubicBezTo>
                  <a:pt x="14400" y="12782"/>
                  <a:pt x="12779" y="14400"/>
                  <a:pt x="10800" y="14400"/>
                </a:cubicBezTo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</a:path>
            </a:pathLst>
          </a:custGeom>
          <a:solidFill>
            <a:srgbClr val="FDB817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rgbClr val="000000">
                      <a:alpha val="73996"/>
                    </a:srgbClr>
                  </a:outerShdw>
                </a:effectLst>
              </a14:hiddenEffects>
            </a:ext>
          </a:extLst>
        </p:spPr>
        <p:txBody>
          <a:bodyPr lIns="50701" tIns="50701" rIns="50701" bIns="50701"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862614E0-BFA7-43C8-BDB9-6EBBEC4B4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833" y="4210971"/>
            <a:ext cx="1300162" cy="1300164"/>
          </a:xfrm>
          <a:prstGeom prst="ellipse">
            <a:avLst/>
          </a:prstGeom>
          <a:noFill/>
          <a:ln w="19050">
            <a:solidFill>
              <a:srgbClr val="33894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0DD7F1B6-9B0B-4060-8B96-EBB8FD8856FF}"/>
              </a:ext>
            </a:extLst>
          </p:cNvPr>
          <p:cNvSpPr>
            <a:spLocks noEditPoints="1"/>
          </p:cNvSpPr>
          <p:nvPr/>
        </p:nvSpPr>
        <p:spPr bwMode="auto">
          <a:xfrm>
            <a:off x="5712395" y="4579398"/>
            <a:ext cx="697023" cy="563309"/>
          </a:xfrm>
          <a:custGeom>
            <a:avLst/>
            <a:gdLst>
              <a:gd name="T0" fmla="*/ 2147483646 w 400"/>
              <a:gd name="T1" fmla="*/ 2147483646 h 322"/>
              <a:gd name="T2" fmla="*/ 2147483646 w 400"/>
              <a:gd name="T3" fmla="*/ 2147483646 h 322"/>
              <a:gd name="T4" fmla="*/ 2147483646 w 400"/>
              <a:gd name="T5" fmla="*/ 2147483646 h 322"/>
              <a:gd name="T6" fmla="*/ 2147483646 w 400"/>
              <a:gd name="T7" fmla="*/ 2147483646 h 322"/>
              <a:gd name="T8" fmla="*/ 2147483646 w 400"/>
              <a:gd name="T9" fmla="*/ 2147483646 h 322"/>
              <a:gd name="T10" fmla="*/ 2147483646 w 400"/>
              <a:gd name="T11" fmla="*/ 2147483646 h 322"/>
              <a:gd name="T12" fmla="*/ 2147483646 w 400"/>
              <a:gd name="T13" fmla="*/ 2147483646 h 322"/>
              <a:gd name="T14" fmla="*/ 0 w 400"/>
              <a:gd name="T15" fmla="*/ 2147483646 h 322"/>
              <a:gd name="T16" fmla="*/ 0 w 400"/>
              <a:gd name="T17" fmla="*/ 2147483646 h 322"/>
              <a:gd name="T18" fmla="*/ 2147483646 w 400"/>
              <a:gd name="T19" fmla="*/ 2147483646 h 322"/>
              <a:gd name="T20" fmla="*/ 2147483646 w 400"/>
              <a:gd name="T21" fmla="*/ 2147483646 h 322"/>
              <a:gd name="T22" fmla="*/ 2147483646 w 400"/>
              <a:gd name="T23" fmla="*/ 2147483646 h 322"/>
              <a:gd name="T24" fmla="*/ 2147483646 w 400"/>
              <a:gd name="T25" fmla="*/ 2147483646 h 322"/>
              <a:gd name="T26" fmla="*/ 2147483646 w 400"/>
              <a:gd name="T27" fmla="*/ 2147483646 h 322"/>
              <a:gd name="T28" fmla="*/ 2147483646 w 400"/>
              <a:gd name="T29" fmla="*/ 2147483646 h 322"/>
              <a:gd name="T30" fmla="*/ 2147483646 w 400"/>
              <a:gd name="T31" fmla="*/ 2147483646 h 322"/>
              <a:gd name="T32" fmla="*/ 2147483646 w 400"/>
              <a:gd name="T33" fmla="*/ 2147483646 h 322"/>
              <a:gd name="T34" fmla="*/ 2147483646 w 400"/>
              <a:gd name="T35" fmla="*/ 2147483646 h 322"/>
              <a:gd name="T36" fmla="*/ 2147483646 w 400"/>
              <a:gd name="T37" fmla="*/ 2147483646 h 322"/>
              <a:gd name="T38" fmla="*/ 2147483646 w 400"/>
              <a:gd name="T39" fmla="*/ 2147483646 h 322"/>
              <a:gd name="T40" fmla="*/ 2147483646 w 400"/>
              <a:gd name="T41" fmla="*/ 2147483646 h 322"/>
              <a:gd name="T42" fmla="*/ 2147483646 w 400"/>
              <a:gd name="T43" fmla="*/ 2147483646 h 322"/>
              <a:gd name="T44" fmla="*/ 2147483646 w 400"/>
              <a:gd name="T45" fmla="*/ 2147483646 h 322"/>
              <a:gd name="T46" fmla="*/ 2147483646 w 400"/>
              <a:gd name="T47" fmla="*/ 2147483646 h 322"/>
              <a:gd name="T48" fmla="*/ 2147483646 w 400"/>
              <a:gd name="T49" fmla="*/ 2147483646 h 322"/>
              <a:gd name="T50" fmla="*/ 2147483646 w 400"/>
              <a:gd name="T51" fmla="*/ 2147483646 h 322"/>
              <a:gd name="T52" fmla="*/ 2147483646 w 400"/>
              <a:gd name="T53" fmla="*/ 2147483646 h 322"/>
              <a:gd name="T54" fmla="*/ 2147483646 w 400"/>
              <a:gd name="T55" fmla="*/ 2147483646 h 322"/>
              <a:gd name="T56" fmla="*/ 2147483646 w 400"/>
              <a:gd name="T57" fmla="*/ 2147483646 h 322"/>
              <a:gd name="T58" fmla="*/ 2147483646 w 400"/>
              <a:gd name="T59" fmla="*/ 2147483646 h 322"/>
              <a:gd name="T60" fmla="*/ 2147483646 w 400"/>
              <a:gd name="T61" fmla="*/ 2147483646 h 322"/>
              <a:gd name="T62" fmla="*/ 2147483646 w 400"/>
              <a:gd name="T63" fmla="*/ 2147483646 h 322"/>
              <a:gd name="T64" fmla="*/ 2147483646 w 400"/>
              <a:gd name="T65" fmla="*/ 2147483646 h 322"/>
              <a:gd name="T66" fmla="*/ 2147483646 w 400"/>
              <a:gd name="T67" fmla="*/ 2147483646 h 322"/>
              <a:gd name="T68" fmla="*/ 2147483646 w 400"/>
              <a:gd name="T69" fmla="*/ 2147483646 h 322"/>
              <a:gd name="T70" fmla="*/ 2147483646 w 400"/>
              <a:gd name="T71" fmla="*/ 2147483646 h 322"/>
              <a:gd name="T72" fmla="*/ 2147483646 w 400"/>
              <a:gd name="T73" fmla="*/ 2147483646 h 322"/>
              <a:gd name="T74" fmla="*/ 2147483646 w 400"/>
              <a:gd name="T75" fmla="*/ 2147483646 h 322"/>
              <a:gd name="T76" fmla="*/ 2147483646 w 400"/>
              <a:gd name="T77" fmla="*/ 2147483646 h 322"/>
              <a:gd name="T78" fmla="*/ 2147483646 w 400"/>
              <a:gd name="T79" fmla="*/ 2147483646 h 322"/>
              <a:gd name="T80" fmla="*/ 2147483646 w 400"/>
              <a:gd name="T81" fmla="*/ 2147483646 h 32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rgbClr val="1C4885"/>
          </a:solidFill>
          <a:ln w="9525">
            <a:solidFill>
              <a:srgbClr val="338942"/>
            </a:solidFill>
            <a:round/>
            <a:headEnd/>
            <a:tailEnd/>
          </a:ln>
        </p:spPr>
        <p:txBody>
          <a:bodyPr lIns="121682" tIns="60841" rIns="121682" bIns="60841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282D1308-59C2-4B20-BCAF-53EC3D52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95415"/>
            <a:ext cx="1020763" cy="1020763"/>
          </a:xfrm>
          <a:prstGeom prst="ellipse">
            <a:avLst/>
          </a:prstGeom>
          <a:noFill/>
          <a:ln w="28575">
            <a:solidFill>
              <a:srgbClr val="33894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3C66D642-FEC6-4D7F-87FB-04635CD44963}"/>
              </a:ext>
            </a:extLst>
          </p:cNvPr>
          <p:cNvSpPr>
            <a:spLocks noEditPoints="1"/>
          </p:cNvSpPr>
          <p:nvPr/>
        </p:nvSpPr>
        <p:spPr bwMode="auto">
          <a:xfrm>
            <a:off x="5883275" y="1265290"/>
            <a:ext cx="515938" cy="517525"/>
          </a:xfrm>
          <a:custGeom>
            <a:avLst/>
            <a:gdLst>
              <a:gd name="T0" fmla="*/ 2147483646 w 403"/>
              <a:gd name="T1" fmla="*/ 2147483646 h 404"/>
              <a:gd name="T2" fmla="*/ 2147483646 w 403"/>
              <a:gd name="T3" fmla="*/ 2147483646 h 404"/>
              <a:gd name="T4" fmla="*/ 2147483646 w 403"/>
              <a:gd name="T5" fmla="*/ 2147483646 h 404"/>
              <a:gd name="T6" fmla="*/ 2147483646 w 403"/>
              <a:gd name="T7" fmla="*/ 2147483646 h 404"/>
              <a:gd name="T8" fmla="*/ 2147483646 w 403"/>
              <a:gd name="T9" fmla="*/ 2147483646 h 404"/>
              <a:gd name="T10" fmla="*/ 2147483646 w 403"/>
              <a:gd name="T11" fmla="*/ 2147483646 h 404"/>
              <a:gd name="T12" fmla="*/ 2147483646 w 403"/>
              <a:gd name="T13" fmla="*/ 2147483646 h 404"/>
              <a:gd name="T14" fmla="*/ 2147483646 w 403"/>
              <a:gd name="T15" fmla="*/ 2147483646 h 404"/>
              <a:gd name="T16" fmla="*/ 2147483646 w 403"/>
              <a:gd name="T17" fmla="*/ 2147483646 h 404"/>
              <a:gd name="T18" fmla="*/ 2147483646 w 403"/>
              <a:gd name="T19" fmla="*/ 2147483646 h 404"/>
              <a:gd name="T20" fmla="*/ 2147483646 w 403"/>
              <a:gd name="T21" fmla="*/ 2147483646 h 404"/>
              <a:gd name="T22" fmla="*/ 2147483646 w 403"/>
              <a:gd name="T23" fmla="*/ 2147483646 h 404"/>
              <a:gd name="T24" fmla="*/ 2147483646 w 403"/>
              <a:gd name="T25" fmla="*/ 2147483646 h 404"/>
              <a:gd name="T26" fmla="*/ 2147483646 w 403"/>
              <a:gd name="T27" fmla="*/ 2147483646 h 404"/>
              <a:gd name="T28" fmla="*/ 2147483646 w 403"/>
              <a:gd name="T29" fmla="*/ 2147483646 h 404"/>
              <a:gd name="T30" fmla="*/ 2147483646 w 403"/>
              <a:gd name="T31" fmla="*/ 2147483646 h 404"/>
              <a:gd name="T32" fmla="*/ 2147483646 w 403"/>
              <a:gd name="T33" fmla="*/ 2147483646 h 404"/>
              <a:gd name="T34" fmla="*/ 2147483646 w 403"/>
              <a:gd name="T35" fmla="*/ 2147483646 h 404"/>
              <a:gd name="T36" fmla="*/ 2147483646 w 403"/>
              <a:gd name="T37" fmla="*/ 2147483646 h 404"/>
              <a:gd name="T38" fmla="*/ 2147483646 w 403"/>
              <a:gd name="T39" fmla="*/ 2147483646 h 404"/>
              <a:gd name="T40" fmla="*/ 2147483646 w 403"/>
              <a:gd name="T41" fmla="*/ 2147483646 h 404"/>
              <a:gd name="T42" fmla="*/ 2147483646 w 403"/>
              <a:gd name="T43" fmla="*/ 2147483646 h 404"/>
              <a:gd name="T44" fmla="*/ 2147483646 w 403"/>
              <a:gd name="T45" fmla="*/ 2147483646 h 404"/>
              <a:gd name="T46" fmla="*/ 2147483646 w 403"/>
              <a:gd name="T47" fmla="*/ 2147483646 h 404"/>
              <a:gd name="T48" fmla="*/ 2147483646 w 403"/>
              <a:gd name="T49" fmla="*/ 2147483646 h 404"/>
              <a:gd name="T50" fmla="*/ 2147483646 w 403"/>
              <a:gd name="T51" fmla="*/ 2147483646 h 404"/>
              <a:gd name="T52" fmla="*/ 2147483646 w 403"/>
              <a:gd name="T53" fmla="*/ 2147483646 h 404"/>
              <a:gd name="T54" fmla="*/ 2147483646 w 403"/>
              <a:gd name="T55" fmla="*/ 2147483646 h 4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rgbClr val="1C4885"/>
          </a:solidFill>
          <a:ln w="9525">
            <a:solidFill>
              <a:srgbClr val="338942"/>
            </a:solidFill>
            <a:round/>
            <a:headEnd/>
            <a:tailEnd/>
          </a:ln>
        </p:spPr>
        <p:txBody>
          <a:bodyPr lIns="121682" tIns="60841" rIns="121682" bIns="60841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7249702D-ECAB-4ED4-9E51-9ECAEED3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0" y="2765478"/>
            <a:ext cx="725488" cy="725487"/>
          </a:xfrm>
          <a:prstGeom prst="ellipse">
            <a:avLst/>
          </a:prstGeom>
          <a:noFill/>
          <a:ln w="19050">
            <a:solidFill>
              <a:srgbClr val="2F6E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AutoShape 112">
            <a:extLst>
              <a:ext uri="{FF2B5EF4-FFF2-40B4-BE49-F238E27FC236}">
                <a16:creationId xmlns:a16="http://schemas.microsoft.com/office/drawing/2014/main" id="{6244DF76-14FB-414D-8BE6-A90A0E3030F1}"/>
              </a:ext>
            </a:extLst>
          </p:cNvPr>
          <p:cNvSpPr>
            <a:spLocks/>
          </p:cNvSpPr>
          <p:nvPr/>
        </p:nvSpPr>
        <p:spPr bwMode="auto">
          <a:xfrm>
            <a:off x="9375775" y="2951215"/>
            <a:ext cx="369888" cy="369888"/>
          </a:xfrm>
          <a:custGeom>
            <a:avLst/>
            <a:gdLst>
              <a:gd name="T0" fmla="*/ 2147483646 w 21020"/>
              <a:gd name="T1" fmla="*/ 2147483646 h 21600"/>
              <a:gd name="T2" fmla="*/ 2147483646 w 21020"/>
              <a:gd name="T3" fmla="*/ 2147483646 h 21600"/>
              <a:gd name="T4" fmla="*/ 2147483646 w 21020"/>
              <a:gd name="T5" fmla="*/ 2147483646 h 21600"/>
              <a:gd name="T6" fmla="*/ 2147483646 w 21020"/>
              <a:gd name="T7" fmla="*/ 2147483646 h 21600"/>
              <a:gd name="T8" fmla="*/ 2147483646 w 21020"/>
              <a:gd name="T9" fmla="*/ 2147483646 h 21600"/>
              <a:gd name="T10" fmla="*/ 2147483646 w 21020"/>
              <a:gd name="T11" fmla="*/ 2147483646 h 21600"/>
              <a:gd name="T12" fmla="*/ 2147483646 w 21020"/>
              <a:gd name="T13" fmla="*/ 2147483646 h 21600"/>
              <a:gd name="T14" fmla="*/ 2147483646 w 21020"/>
              <a:gd name="T15" fmla="*/ 2147483646 h 21600"/>
              <a:gd name="T16" fmla="*/ 2147483646 w 21020"/>
              <a:gd name="T17" fmla="*/ 2147483646 h 21600"/>
              <a:gd name="T18" fmla="*/ 2147483646 w 21020"/>
              <a:gd name="T19" fmla="*/ 2147483646 h 21600"/>
              <a:gd name="T20" fmla="*/ 2147483646 w 21020"/>
              <a:gd name="T21" fmla="*/ 2147483646 h 21600"/>
              <a:gd name="T22" fmla="*/ 2147483646 w 21020"/>
              <a:gd name="T23" fmla="*/ 2147483646 h 21600"/>
              <a:gd name="T24" fmla="*/ 2147483646 w 21020"/>
              <a:gd name="T25" fmla="*/ 2147483646 h 21600"/>
              <a:gd name="T26" fmla="*/ 2147483646 w 21020"/>
              <a:gd name="T27" fmla="*/ 2147483646 h 21600"/>
              <a:gd name="T28" fmla="*/ 2147483646 w 21020"/>
              <a:gd name="T29" fmla="*/ 2147483646 h 21600"/>
              <a:gd name="T30" fmla="*/ 2147483646 w 21020"/>
              <a:gd name="T31" fmla="*/ 2147483646 h 21600"/>
              <a:gd name="T32" fmla="*/ 2147483646 w 21020"/>
              <a:gd name="T33" fmla="*/ 2147483646 h 21600"/>
              <a:gd name="T34" fmla="*/ 2147483646 w 21020"/>
              <a:gd name="T35" fmla="*/ 2147483646 h 21600"/>
              <a:gd name="T36" fmla="*/ 2147483646 w 21020"/>
              <a:gd name="T37" fmla="*/ 2147483646 h 21600"/>
              <a:gd name="T38" fmla="*/ 2147483646 w 21020"/>
              <a:gd name="T39" fmla="*/ 2147483646 h 21600"/>
              <a:gd name="T40" fmla="*/ 2147483646 w 21020"/>
              <a:gd name="T41" fmla="*/ 2147483646 h 21600"/>
              <a:gd name="T42" fmla="*/ 2147483646 w 21020"/>
              <a:gd name="T43" fmla="*/ 2147483646 h 21600"/>
              <a:gd name="T44" fmla="*/ 2147483646 w 21020"/>
              <a:gd name="T45" fmla="*/ 2147483646 h 21600"/>
              <a:gd name="T46" fmla="*/ 2147483646 w 21020"/>
              <a:gd name="T47" fmla="*/ 2147483646 h 21600"/>
              <a:gd name="T48" fmla="*/ 2147483646 w 21020"/>
              <a:gd name="T49" fmla="*/ 1864340750 h 21600"/>
              <a:gd name="T50" fmla="*/ 2147483646 w 21020"/>
              <a:gd name="T51" fmla="*/ 2147483646 h 21600"/>
              <a:gd name="T52" fmla="*/ 2147483646 w 21020"/>
              <a:gd name="T53" fmla="*/ 2147483646 h 21600"/>
              <a:gd name="T54" fmla="*/ 2147483646 w 21020"/>
              <a:gd name="T55" fmla="*/ 2147483646 h 21600"/>
              <a:gd name="T56" fmla="*/ 0 w 21020"/>
              <a:gd name="T57" fmla="*/ 2147483646 h 21600"/>
              <a:gd name="T58" fmla="*/ 2147483646 w 21020"/>
              <a:gd name="T59" fmla="*/ 2147483646 h 21600"/>
              <a:gd name="T60" fmla="*/ 2147483646 w 21020"/>
              <a:gd name="T61" fmla="*/ 2147483646 h 21600"/>
              <a:gd name="T62" fmla="*/ 2147483646 w 21020"/>
              <a:gd name="T63" fmla="*/ 2147483646 h 21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4886D8"/>
          </a:solidFill>
          <a:ln w="9525">
            <a:solidFill>
              <a:srgbClr val="2F6EAE"/>
            </a:solidFill>
            <a:round/>
            <a:headEnd/>
            <a:tailEnd/>
          </a:ln>
        </p:spPr>
        <p:txBody>
          <a:bodyPr lIns="50701" tIns="50701" rIns="50701" bIns="50701" anchor="ctr"/>
          <a:lstStyle/>
          <a:p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6" name="Straight Arrow Connector 39">
            <a:extLst>
              <a:ext uri="{FF2B5EF4-FFF2-40B4-BE49-F238E27FC236}">
                <a16:creationId xmlns:a16="http://schemas.microsoft.com/office/drawing/2014/main" id="{42707281-0E0B-4385-9A62-7C7053F86F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4288" y="2324153"/>
            <a:ext cx="811212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FD5EE4A4-33D1-4D6F-B487-333F2ADA88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77150" y="2324153"/>
            <a:ext cx="811213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2">
            <a:extLst>
              <a:ext uri="{FF2B5EF4-FFF2-40B4-BE49-F238E27FC236}">
                <a16:creationId xmlns:a16="http://schemas.microsoft.com/office/drawing/2014/main" id="{A002F50D-5CEA-459B-AAED-11DFD581D3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42804" y="4727499"/>
            <a:ext cx="811212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3">
            <a:extLst>
              <a:ext uri="{FF2B5EF4-FFF2-40B4-BE49-F238E27FC236}">
                <a16:creationId xmlns:a16="http://schemas.microsoft.com/office/drawing/2014/main" id="{B2E18452-1A3E-4957-BD26-DE6F0809A9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77150" y="4757790"/>
            <a:ext cx="811213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2AA8E29-0950-4F13-8A9F-8B12CCD8F28C}"/>
              </a:ext>
            </a:extLst>
          </p:cNvPr>
          <p:cNvSpPr txBox="1"/>
          <p:nvPr/>
        </p:nvSpPr>
        <p:spPr>
          <a:xfrm>
            <a:off x="1709517" y="3789310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16F07B-27EB-4E27-A55A-EECEE811F879}"/>
              </a:ext>
            </a:extLst>
          </p:cNvPr>
          <p:cNvSpPr txBox="1"/>
          <p:nvPr/>
        </p:nvSpPr>
        <p:spPr>
          <a:xfrm>
            <a:off x="1330374" y="449172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4D10F3-5403-4410-AA6F-635345C06730}"/>
              </a:ext>
            </a:extLst>
          </p:cNvPr>
          <p:cNvSpPr txBox="1"/>
          <p:nvPr/>
        </p:nvSpPr>
        <p:spPr>
          <a:xfrm>
            <a:off x="1330374" y="482878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F51816-E59E-4E57-8644-3989F681CB10}"/>
              </a:ext>
            </a:extLst>
          </p:cNvPr>
          <p:cNvSpPr txBox="1"/>
          <p:nvPr/>
        </p:nvSpPr>
        <p:spPr>
          <a:xfrm>
            <a:off x="5219583" y="228162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D31CDB-6971-4B5F-AC83-54AEE286B7BB}"/>
              </a:ext>
            </a:extLst>
          </p:cNvPr>
          <p:cNvSpPr txBox="1"/>
          <p:nvPr/>
        </p:nvSpPr>
        <p:spPr>
          <a:xfrm>
            <a:off x="4840440" y="298403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97B137-896A-4973-AC7A-A6D307F11979}"/>
              </a:ext>
            </a:extLst>
          </p:cNvPr>
          <p:cNvSpPr txBox="1"/>
          <p:nvPr/>
        </p:nvSpPr>
        <p:spPr>
          <a:xfrm>
            <a:off x="4840440" y="332110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B2BDA2-2383-4CD2-B7D7-9C5705ACFFB5}"/>
              </a:ext>
            </a:extLst>
          </p:cNvPr>
          <p:cNvSpPr txBox="1"/>
          <p:nvPr/>
        </p:nvSpPr>
        <p:spPr>
          <a:xfrm>
            <a:off x="9115145" y="397417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28E5AD-2C89-41B9-A164-3619367F926B}"/>
              </a:ext>
            </a:extLst>
          </p:cNvPr>
          <p:cNvSpPr txBox="1"/>
          <p:nvPr/>
        </p:nvSpPr>
        <p:spPr>
          <a:xfrm>
            <a:off x="8736002" y="467658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D67543-7F43-4C0C-B0BA-943637391A31}"/>
              </a:ext>
            </a:extLst>
          </p:cNvPr>
          <p:cNvSpPr txBox="1"/>
          <p:nvPr/>
        </p:nvSpPr>
        <p:spPr>
          <a:xfrm>
            <a:off x="8736002" y="5013648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067A1E-7B2D-44AE-89D7-1ECD6FC1701B}"/>
              </a:ext>
            </a:extLst>
          </p:cNvPr>
          <p:cNvSpPr txBox="1"/>
          <p:nvPr/>
        </p:nvSpPr>
        <p:spPr>
          <a:xfrm>
            <a:off x="5309742" y="5693069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85632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21BE65-66D0-402C-A0C3-C5443900D2DB}"/>
              </a:ext>
            </a:extLst>
          </p:cNvPr>
          <p:cNvCxnSpPr/>
          <p:nvPr/>
        </p:nvCxnSpPr>
        <p:spPr>
          <a:xfrm>
            <a:off x="2725462" y="595147"/>
            <a:ext cx="6304239" cy="0"/>
          </a:xfrm>
          <a:prstGeom prst="line">
            <a:avLst/>
          </a:prstGeom>
          <a:ln>
            <a:solidFill>
              <a:srgbClr val="DC70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3ECE532-F2D1-470C-9891-1BDD0741F1E3}"/>
              </a:ext>
            </a:extLst>
          </p:cNvPr>
          <p:cNvSpPr/>
          <p:nvPr/>
        </p:nvSpPr>
        <p:spPr>
          <a:xfrm>
            <a:off x="1431648" y="3094202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C031AAD-6C4E-472D-8BAB-01EFE7DC89D0}"/>
              </a:ext>
            </a:extLst>
          </p:cNvPr>
          <p:cNvSpPr/>
          <p:nvPr/>
        </p:nvSpPr>
        <p:spPr>
          <a:xfrm>
            <a:off x="1856882" y="2575751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FB1BFB-6CEA-4AD0-A19C-3022334AF9AC}"/>
              </a:ext>
            </a:extLst>
          </p:cNvPr>
          <p:cNvSpPr txBox="1"/>
          <p:nvPr/>
        </p:nvSpPr>
        <p:spPr>
          <a:xfrm>
            <a:off x="1856882" y="1934455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单击添加标题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1D700F-0B40-45A2-A5E6-18AFD47BE689}"/>
              </a:ext>
            </a:extLst>
          </p:cNvPr>
          <p:cNvSpPr txBox="1"/>
          <p:nvPr/>
        </p:nvSpPr>
        <p:spPr>
          <a:xfrm>
            <a:off x="1826176" y="3044220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AEC7656-B041-4375-910C-CBC005D1689A}"/>
              </a:ext>
            </a:extLst>
          </p:cNvPr>
          <p:cNvSpPr/>
          <p:nvPr/>
        </p:nvSpPr>
        <p:spPr>
          <a:xfrm>
            <a:off x="1431648" y="3742302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264C1D-673B-4ED1-857B-23877D6AFC72}"/>
              </a:ext>
            </a:extLst>
          </p:cNvPr>
          <p:cNvSpPr txBox="1"/>
          <p:nvPr/>
        </p:nvSpPr>
        <p:spPr>
          <a:xfrm>
            <a:off x="1826176" y="3692320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22D891B-92E6-49C1-B19F-373007A9DACF}"/>
              </a:ext>
            </a:extLst>
          </p:cNvPr>
          <p:cNvSpPr/>
          <p:nvPr/>
        </p:nvSpPr>
        <p:spPr>
          <a:xfrm>
            <a:off x="1462354" y="4390402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4C004-73D0-42C8-8398-BB4177D24DCA}"/>
              </a:ext>
            </a:extLst>
          </p:cNvPr>
          <p:cNvSpPr txBox="1"/>
          <p:nvPr/>
        </p:nvSpPr>
        <p:spPr>
          <a:xfrm>
            <a:off x="1856882" y="4340420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DCD42C9-495E-45E9-AEFE-09BE0678C5A2}"/>
              </a:ext>
            </a:extLst>
          </p:cNvPr>
          <p:cNvSpPr/>
          <p:nvPr/>
        </p:nvSpPr>
        <p:spPr>
          <a:xfrm>
            <a:off x="1462354" y="5108246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572B75-8BE1-44C8-95DA-DD1E33A6007D}"/>
              </a:ext>
            </a:extLst>
          </p:cNvPr>
          <p:cNvSpPr txBox="1"/>
          <p:nvPr/>
        </p:nvSpPr>
        <p:spPr>
          <a:xfrm>
            <a:off x="1856882" y="5058264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</p:spTree>
    <p:extLst>
      <p:ext uri="{BB962C8B-B14F-4D97-AF65-F5344CB8AC3E}">
        <p14:creationId xmlns:p14="http://schemas.microsoft.com/office/powerpoint/2010/main" val="24730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总结建议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0F1887-617D-4F34-B240-AA9DE24E6942}"/>
              </a:ext>
            </a:extLst>
          </p:cNvPr>
          <p:cNvSpPr/>
          <p:nvPr/>
        </p:nvSpPr>
        <p:spPr>
          <a:xfrm>
            <a:off x="2179044" y="1916119"/>
            <a:ext cx="3916955" cy="1838297"/>
          </a:xfrm>
          <a:prstGeom prst="rect">
            <a:avLst/>
          </a:prstGeom>
          <a:solidFill>
            <a:srgbClr val="338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96D203-4718-48E7-BA08-93A990172D53}"/>
              </a:ext>
            </a:extLst>
          </p:cNvPr>
          <p:cNvSpPr/>
          <p:nvPr/>
        </p:nvSpPr>
        <p:spPr>
          <a:xfrm>
            <a:off x="6096000" y="3750303"/>
            <a:ext cx="3916955" cy="18382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D7E7B6-247A-4E57-9D60-CC0E32636AF7}"/>
              </a:ext>
            </a:extLst>
          </p:cNvPr>
          <p:cNvSpPr/>
          <p:nvPr/>
        </p:nvSpPr>
        <p:spPr>
          <a:xfrm>
            <a:off x="6096000" y="1916119"/>
            <a:ext cx="3916955" cy="1838297"/>
          </a:xfrm>
          <a:prstGeom prst="rect">
            <a:avLst/>
          </a:prstGeom>
          <a:solidFill>
            <a:srgbClr val="F3B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35D6CC-E54F-4246-B8B2-9D6CD8D8AE1E}"/>
              </a:ext>
            </a:extLst>
          </p:cNvPr>
          <p:cNvSpPr/>
          <p:nvPr/>
        </p:nvSpPr>
        <p:spPr>
          <a:xfrm>
            <a:off x="2179044" y="3750303"/>
            <a:ext cx="3916955" cy="1838297"/>
          </a:xfrm>
          <a:prstGeom prst="rect">
            <a:avLst/>
          </a:prstGeom>
          <a:solidFill>
            <a:srgbClr val="2F6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3B8136E9-1B49-4C7B-BA50-9B68C3114400}"/>
              </a:ext>
            </a:extLst>
          </p:cNvPr>
          <p:cNvSpPr/>
          <p:nvPr/>
        </p:nvSpPr>
        <p:spPr>
          <a:xfrm rot="5400000">
            <a:off x="5431402" y="2711178"/>
            <a:ext cx="1577377" cy="248182"/>
          </a:xfrm>
          <a:prstGeom prst="triangle">
            <a:avLst/>
          </a:prstGeom>
          <a:solidFill>
            <a:srgbClr val="338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E47252E-BDB9-4B46-B85D-A5CADD859DAD}"/>
              </a:ext>
            </a:extLst>
          </p:cNvPr>
          <p:cNvSpPr/>
          <p:nvPr/>
        </p:nvSpPr>
        <p:spPr>
          <a:xfrm rot="10800000">
            <a:off x="7336909" y="3750303"/>
            <a:ext cx="1435138" cy="272780"/>
          </a:xfrm>
          <a:prstGeom prst="triangle">
            <a:avLst/>
          </a:prstGeom>
          <a:solidFill>
            <a:srgbClr val="F3B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5E66C428-D879-4BE8-974B-3EA7F937028B}"/>
              </a:ext>
            </a:extLst>
          </p:cNvPr>
          <p:cNvSpPr/>
          <p:nvPr/>
        </p:nvSpPr>
        <p:spPr>
          <a:xfrm rot="16200000">
            <a:off x="5183220" y="4551291"/>
            <a:ext cx="1577377" cy="24818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A7FA25E8-A1C2-4743-81D6-03B186A09A8D}"/>
              </a:ext>
            </a:extLst>
          </p:cNvPr>
          <p:cNvSpPr/>
          <p:nvPr/>
        </p:nvSpPr>
        <p:spPr>
          <a:xfrm>
            <a:off x="3419953" y="3477524"/>
            <a:ext cx="1435138" cy="272780"/>
          </a:xfrm>
          <a:prstGeom prst="triangle">
            <a:avLst/>
          </a:prstGeom>
          <a:solidFill>
            <a:srgbClr val="2F6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06910">
              <a:defRPr/>
            </a:pPr>
            <a:endParaRPr lang="zh-CN" altLang="en-US" sz="336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7A8EDE-9CA6-4B0A-9781-9F1CD07FF29D}"/>
              </a:ext>
            </a:extLst>
          </p:cNvPr>
          <p:cNvSpPr txBox="1"/>
          <p:nvPr/>
        </p:nvSpPr>
        <p:spPr>
          <a:xfrm>
            <a:off x="9229560" y="4510817"/>
            <a:ext cx="63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06910">
              <a:defRPr/>
            </a:pPr>
            <a:r>
              <a:rPr lang="en-US" altLang="zh-CN" sz="3200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T</a:t>
            </a:r>
            <a:endParaRPr lang="zh-CN" altLang="en-US" sz="3200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A8040D-CCAD-40E3-B08A-BA27D3663705}"/>
              </a:ext>
            </a:extLst>
          </p:cNvPr>
          <p:cNvCxnSpPr/>
          <p:nvPr/>
        </p:nvCxnSpPr>
        <p:spPr>
          <a:xfrm>
            <a:off x="3001821" y="2057179"/>
            <a:ext cx="0" cy="141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7232C47-6EF2-408D-9389-FD7DCA397B04}"/>
              </a:ext>
            </a:extLst>
          </p:cNvPr>
          <p:cNvCxnSpPr/>
          <p:nvPr/>
        </p:nvCxnSpPr>
        <p:spPr>
          <a:xfrm>
            <a:off x="9085776" y="2172146"/>
            <a:ext cx="0" cy="141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5525273-5726-4A7C-85B6-8BC87DCE0FB1}"/>
              </a:ext>
            </a:extLst>
          </p:cNvPr>
          <p:cNvCxnSpPr/>
          <p:nvPr/>
        </p:nvCxnSpPr>
        <p:spPr>
          <a:xfrm>
            <a:off x="3001821" y="4047840"/>
            <a:ext cx="0" cy="141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D0868F4-73E5-42BA-9A04-D71F3A9B7DB7}"/>
              </a:ext>
            </a:extLst>
          </p:cNvPr>
          <p:cNvCxnSpPr/>
          <p:nvPr/>
        </p:nvCxnSpPr>
        <p:spPr>
          <a:xfrm>
            <a:off x="9085776" y="4023083"/>
            <a:ext cx="0" cy="141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0EDC63-B977-48F1-8F9B-EF0695DA0B94}"/>
              </a:ext>
            </a:extLst>
          </p:cNvPr>
          <p:cNvSpPr txBox="1"/>
          <p:nvPr/>
        </p:nvSpPr>
        <p:spPr>
          <a:xfrm>
            <a:off x="2270627" y="4510817"/>
            <a:ext cx="63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06910">
              <a:defRPr/>
            </a:pPr>
            <a:r>
              <a:rPr lang="en-US" altLang="zh-CN" sz="3200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O</a:t>
            </a:r>
            <a:endParaRPr lang="zh-CN" altLang="en-US" sz="3200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7F9F8B-98A7-4624-8839-9B72FFE96D90}"/>
              </a:ext>
            </a:extLst>
          </p:cNvPr>
          <p:cNvSpPr txBox="1"/>
          <p:nvPr/>
        </p:nvSpPr>
        <p:spPr>
          <a:xfrm>
            <a:off x="9229560" y="2641133"/>
            <a:ext cx="63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06910">
              <a:defRPr/>
            </a:pPr>
            <a:r>
              <a:rPr lang="en-US" altLang="zh-CN" sz="3200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W</a:t>
            </a:r>
            <a:endParaRPr lang="zh-CN" altLang="en-US" sz="3200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A45DF7-953C-4D6A-9F0A-9753EDB3A853}"/>
              </a:ext>
            </a:extLst>
          </p:cNvPr>
          <p:cNvSpPr txBox="1"/>
          <p:nvPr/>
        </p:nvSpPr>
        <p:spPr>
          <a:xfrm>
            <a:off x="2277004" y="2616587"/>
            <a:ext cx="63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06910">
              <a:defRPr/>
            </a:pPr>
            <a:r>
              <a:rPr lang="en-US" altLang="zh-CN" sz="3200" dirty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S</a:t>
            </a:r>
            <a:endParaRPr lang="zh-CN" altLang="en-US" sz="3200" dirty="0">
              <a:solidFill>
                <a:prstClr val="white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78AF9C-5AD2-46E3-A636-3D7382916816}"/>
              </a:ext>
            </a:extLst>
          </p:cNvPr>
          <p:cNvSpPr txBox="1"/>
          <p:nvPr/>
        </p:nvSpPr>
        <p:spPr>
          <a:xfrm>
            <a:off x="3252574" y="2245860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2ABC4E-2279-4B11-99B1-E0B7205240ED}"/>
              </a:ext>
            </a:extLst>
          </p:cNvPr>
          <p:cNvSpPr txBox="1"/>
          <p:nvPr/>
        </p:nvSpPr>
        <p:spPr>
          <a:xfrm>
            <a:off x="3211609" y="2813759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DA7489-1D25-4B95-ABA0-D1AEFAFF5C37}"/>
              </a:ext>
            </a:extLst>
          </p:cNvPr>
          <p:cNvSpPr txBox="1"/>
          <p:nvPr/>
        </p:nvSpPr>
        <p:spPr>
          <a:xfrm>
            <a:off x="3211609" y="3150825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D94680-CED6-4852-80E0-A6910374F15E}"/>
              </a:ext>
            </a:extLst>
          </p:cNvPr>
          <p:cNvSpPr txBox="1"/>
          <p:nvPr/>
        </p:nvSpPr>
        <p:spPr>
          <a:xfrm>
            <a:off x="3252574" y="4176014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4F7D78-2001-485F-9042-A6DDFF7D46B0}"/>
              </a:ext>
            </a:extLst>
          </p:cNvPr>
          <p:cNvSpPr txBox="1"/>
          <p:nvPr/>
        </p:nvSpPr>
        <p:spPr>
          <a:xfrm>
            <a:off x="3211609" y="4743913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9759FE-0905-43ED-9047-6B2D2467301F}"/>
              </a:ext>
            </a:extLst>
          </p:cNvPr>
          <p:cNvSpPr txBox="1"/>
          <p:nvPr/>
        </p:nvSpPr>
        <p:spPr>
          <a:xfrm>
            <a:off x="3211609" y="5080979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4EE23F-CD57-4D13-B2CB-625B0A0F2BDF}"/>
              </a:ext>
            </a:extLst>
          </p:cNvPr>
          <p:cNvSpPr txBox="1"/>
          <p:nvPr/>
        </p:nvSpPr>
        <p:spPr>
          <a:xfrm>
            <a:off x="6882849" y="2286556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08B982-BEFA-4D94-B663-87699C2DF3C7}"/>
              </a:ext>
            </a:extLst>
          </p:cNvPr>
          <p:cNvSpPr txBox="1"/>
          <p:nvPr/>
        </p:nvSpPr>
        <p:spPr>
          <a:xfrm>
            <a:off x="6841884" y="2854455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2368B2-795D-4520-9131-A1BFE1605D76}"/>
              </a:ext>
            </a:extLst>
          </p:cNvPr>
          <p:cNvSpPr txBox="1"/>
          <p:nvPr/>
        </p:nvSpPr>
        <p:spPr>
          <a:xfrm>
            <a:off x="6841884" y="3191521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3D96FF-CBC8-4910-9279-7DC9718BCA1E}"/>
              </a:ext>
            </a:extLst>
          </p:cNvPr>
          <p:cNvSpPr txBox="1"/>
          <p:nvPr/>
        </p:nvSpPr>
        <p:spPr>
          <a:xfrm>
            <a:off x="6842960" y="4058025"/>
            <a:ext cx="26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463CC9-A48D-4594-ADC4-A9118B1ADEEE}"/>
              </a:ext>
            </a:extLst>
          </p:cNvPr>
          <p:cNvSpPr txBox="1"/>
          <p:nvPr/>
        </p:nvSpPr>
        <p:spPr>
          <a:xfrm>
            <a:off x="6801995" y="4625924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A77E1E-97EE-4E0C-BB32-952CB66C071A}"/>
              </a:ext>
            </a:extLst>
          </p:cNvPr>
          <p:cNvSpPr txBox="1"/>
          <p:nvPr/>
        </p:nvSpPr>
        <p:spPr>
          <a:xfrm>
            <a:off x="6801995" y="4962990"/>
            <a:ext cx="251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sz="16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97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E2FB2-9179-42A6-BD39-A80F7CCF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882743" y="1138663"/>
            <a:ext cx="1959429" cy="8998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EF6AF8-C66F-47FF-AE73-9B661B5E26E5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7D1420-5024-4F86-B3A4-975EEA97A26E}"/>
              </a:ext>
            </a:extLst>
          </p:cNvPr>
          <p:cNvSpPr/>
          <p:nvPr/>
        </p:nvSpPr>
        <p:spPr>
          <a:xfrm>
            <a:off x="10958286" y="630665"/>
            <a:ext cx="740228" cy="7402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9C7B2E-4487-4A25-96C2-F678F55DC91C}"/>
              </a:ext>
            </a:extLst>
          </p:cNvPr>
          <p:cNvSpPr txBox="1"/>
          <p:nvPr/>
        </p:nvSpPr>
        <p:spPr>
          <a:xfrm>
            <a:off x="10845799" y="597644"/>
            <a:ext cx="968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L O</a:t>
            </a:r>
          </a:p>
          <a:p>
            <a:pPr algn="ctr"/>
            <a:r>
              <a:rPr lang="en-US" altLang="zh-CN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G O</a:t>
            </a:r>
            <a:endParaRPr lang="zh-CN" altLang="en-US" sz="24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5DE1A-58ED-47D7-AC26-FC58B3C0F08B}"/>
              </a:ext>
            </a:extLst>
          </p:cNvPr>
          <p:cNvSpPr txBox="1"/>
          <p:nvPr/>
        </p:nvSpPr>
        <p:spPr>
          <a:xfrm>
            <a:off x="493486" y="390043"/>
            <a:ext cx="391886" cy="260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2  018</a:t>
            </a:r>
            <a:endParaRPr lang="zh-CN" altLang="en-US" sz="28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F01038-0F53-4346-8695-6A10D5B4FBBD}"/>
              </a:ext>
            </a:extLst>
          </p:cNvPr>
          <p:cNvSpPr txBox="1"/>
          <p:nvPr/>
        </p:nvSpPr>
        <p:spPr>
          <a:xfrm>
            <a:off x="9775372" y="6003856"/>
            <a:ext cx="2365828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2 0 1 8. 0 3 .1 9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57896-8417-4443-B1C2-2E302D1B9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9" t="20188" r="9819" b="66690"/>
          <a:stretch/>
        </p:blipFill>
        <p:spPr>
          <a:xfrm>
            <a:off x="8168861" y="887621"/>
            <a:ext cx="1052286" cy="4832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68BC2C-F87D-4880-B4D0-29D5EA195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 t="13387" r="36556" b="62475"/>
          <a:stretch/>
        </p:blipFill>
        <p:spPr>
          <a:xfrm>
            <a:off x="2615254" y="630665"/>
            <a:ext cx="1407886" cy="16553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6B9FFC-4273-49A8-A4C9-676E1CE451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44620" r="61685" b="15307"/>
          <a:stretch/>
        </p:blipFill>
        <p:spPr>
          <a:xfrm>
            <a:off x="798945" y="2308558"/>
            <a:ext cx="2960914" cy="3521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8A5A41-E066-4701-9F99-F608D8323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2" t="35289" r="3221" b="14868"/>
          <a:stretch/>
        </p:blipFill>
        <p:spPr>
          <a:xfrm>
            <a:off x="9595260" y="2540145"/>
            <a:ext cx="2219368" cy="308770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5FF331-7B6A-452D-A635-AB9FC84578CD}"/>
              </a:ext>
            </a:extLst>
          </p:cNvPr>
          <p:cNvCxnSpPr/>
          <p:nvPr/>
        </p:nvCxnSpPr>
        <p:spPr>
          <a:xfrm>
            <a:off x="1727200" y="5826780"/>
            <a:ext cx="911497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C9FA8D5-982E-41DA-8445-4F0A570BDE28}"/>
              </a:ext>
            </a:extLst>
          </p:cNvPr>
          <p:cNvCxnSpPr>
            <a:cxnSpLocks/>
          </p:cNvCxnSpPr>
          <p:nvPr/>
        </p:nvCxnSpPr>
        <p:spPr>
          <a:xfrm>
            <a:off x="2221345" y="5587295"/>
            <a:ext cx="8272484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13EE4A-7FC9-45D7-BC8A-3513DC4CC204}"/>
              </a:ext>
            </a:extLst>
          </p:cNvPr>
          <p:cNvSpPr txBox="1"/>
          <p:nvPr/>
        </p:nvSpPr>
        <p:spPr>
          <a:xfrm>
            <a:off x="3848020" y="1930200"/>
            <a:ext cx="4895890" cy="218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谢谢</a:t>
            </a:r>
            <a:endParaRPr lang="en-US" altLang="zh-CN" sz="48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老师们的聆听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4B301B-9F14-448A-A16C-56FBEB51236B}"/>
              </a:ext>
            </a:extLst>
          </p:cNvPr>
          <p:cNvSpPr/>
          <p:nvPr/>
        </p:nvSpPr>
        <p:spPr>
          <a:xfrm>
            <a:off x="3848020" y="2038548"/>
            <a:ext cx="4989272" cy="22230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0B2B4BC-08BE-4B3E-9ADD-B888C9A134FB}"/>
              </a:ext>
            </a:extLst>
          </p:cNvPr>
          <p:cNvSpPr/>
          <p:nvPr/>
        </p:nvSpPr>
        <p:spPr>
          <a:xfrm>
            <a:off x="3759860" y="4080081"/>
            <a:ext cx="305458" cy="305458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5B4807-13A1-4640-8565-14D9E08BE303}"/>
              </a:ext>
            </a:extLst>
          </p:cNvPr>
          <p:cNvSpPr/>
          <p:nvPr/>
        </p:nvSpPr>
        <p:spPr>
          <a:xfrm>
            <a:off x="4412343" y="1887656"/>
            <a:ext cx="398311" cy="398311"/>
          </a:xfrm>
          <a:prstGeom prst="ellipse">
            <a:avLst/>
          </a:prstGeom>
          <a:solidFill>
            <a:srgbClr val="3389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5E6F85-2ADD-4F3F-8799-99B433CACABD}"/>
              </a:ext>
            </a:extLst>
          </p:cNvPr>
          <p:cNvSpPr/>
          <p:nvPr/>
        </p:nvSpPr>
        <p:spPr>
          <a:xfrm>
            <a:off x="8743910" y="3465420"/>
            <a:ext cx="158817" cy="158817"/>
          </a:xfrm>
          <a:prstGeom prst="ellipse">
            <a:avLst/>
          </a:prstGeom>
          <a:solidFill>
            <a:srgbClr val="F3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0383032-6B97-4EE0-A0C9-7E1A8F0CD3F6}"/>
              </a:ext>
            </a:extLst>
          </p:cNvPr>
          <p:cNvSpPr/>
          <p:nvPr/>
        </p:nvSpPr>
        <p:spPr>
          <a:xfrm>
            <a:off x="8201438" y="2755340"/>
            <a:ext cx="1362609" cy="243765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6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nimBg="1"/>
      <p:bldP spid="25" grpId="0" animBg="1"/>
      <p:bldP spid="23" grpId="0" animBg="1"/>
      <p:bldP spid="24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感谢您下载包图网平台上提供的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en-US" altLang="zh-CN" sz="12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1.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在包图网出售的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模板是免版税类（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RF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：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Royalty-Free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）正版受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《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中国人民共和国著作法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》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和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《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世界版权公约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》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的保护，作品的所有权、版权和著作权归包图网所有，您下载的是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2.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不得将包图网的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模板、</a:t>
            </a:r>
            <a:r>
              <a:rPr lang="en-US" altLang="zh-CN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sz="12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2955" y="498440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更多精品</a:t>
            </a:r>
            <a:r>
              <a:rPr lang="en-US" altLang="zh-CN" b="1" dirty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PPT</a:t>
            </a:r>
            <a:r>
              <a:rPr lang="zh-CN" altLang="en-US" b="1" dirty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模板：</a:t>
            </a:r>
            <a:r>
              <a:rPr lang="en-US" altLang="zh-CN" b="1" dirty="0">
                <a:solidFill>
                  <a:schemeClr val="tx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  <a:hlinkClick r:id="rId3"/>
              </a:rPr>
              <a:t>http://ibaotu.com/ppt/</a:t>
            </a:r>
            <a:endParaRPr lang="zh-CN" altLang="en-US" b="1" dirty="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313097" y="4984409"/>
            <a:ext cx="1364139" cy="369332"/>
            <a:chOff x="8158550" y="5010841"/>
            <a:chExt cx="1364139" cy="369332"/>
          </a:xfrm>
          <a:noFill/>
          <a:effectLst/>
        </p:grpSpPr>
        <p:sp>
          <p:nvSpPr>
            <p:cNvPr id="5" name="矩形: 圆角 4"/>
            <p:cNvSpPr/>
            <p:nvPr/>
          </p:nvSpPr>
          <p:spPr>
            <a:xfrm>
              <a:off x="8158550" y="5010841"/>
              <a:ext cx="1336431" cy="342900"/>
            </a:xfrm>
            <a:prstGeom prst="roundRect">
              <a:avLst/>
            </a:prstGeom>
            <a:grpFill/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78621" y="5010841"/>
              <a:ext cx="124406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  <a:hlinkClick r:id="rId3"/>
                </a:rPr>
                <a:t>点击进入</a:t>
              </a:r>
              <a:endParaRPr lang="zh-CN" altLang="en-US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297952" y="2382284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3722F97-EFD2-4C1C-A485-AC3F00706CE3}"/>
              </a:ext>
            </a:extLst>
          </p:cNvPr>
          <p:cNvSpPr/>
          <p:nvPr/>
        </p:nvSpPr>
        <p:spPr>
          <a:xfrm>
            <a:off x="8878880" y="485444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C996F-BCF7-44BD-8440-00474298B773}"/>
              </a:ext>
            </a:extLst>
          </p:cNvPr>
          <p:cNvSpPr txBox="1"/>
          <p:nvPr/>
        </p:nvSpPr>
        <p:spPr>
          <a:xfrm>
            <a:off x="4848946" y="2561317"/>
            <a:ext cx="358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ONE</a:t>
            </a:r>
            <a:endParaRPr lang="zh-CN" altLang="en-US" sz="4400" b="1" dirty="0">
              <a:solidFill>
                <a:srgbClr val="338942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6E0CD-9019-4454-B09E-38A88A0C9EB0}"/>
              </a:ext>
            </a:extLst>
          </p:cNvPr>
          <p:cNvSpPr txBox="1"/>
          <p:nvPr/>
        </p:nvSpPr>
        <p:spPr>
          <a:xfrm>
            <a:off x="5450239" y="3493867"/>
            <a:ext cx="228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</p:spTree>
    <p:extLst>
      <p:ext uri="{BB962C8B-B14F-4D97-AF65-F5344CB8AC3E}">
        <p14:creationId xmlns:p14="http://schemas.microsoft.com/office/powerpoint/2010/main" val="40660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8B383B-75DC-4732-ACBF-34331D758078}"/>
              </a:ext>
            </a:extLst>
          </p:cNvPr>
          <p:cNvSpPr/>
          <p:nvPr/>
        </p:nvSpPr>
        <p:spPr>
          <a:xfrm>
            <a:off x="1176658" y="2375671"/>
            <a:ext cx="1524000" cy="1524000"/>
          </a:xfrm>
          <a:prstGeom prst="ellipse">
            <a:avLst/>
          </a:prstGeom>
          <a:solidFill>
            <a:srgbClr val="3389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CB89A1-273F-462F-92AF-C76D48312175}"/>
              </a:ext>
            </a:extLst>
          </p:cNvPr>
          <p:cNvSpPr/>
          <p:nvPr/>
        </p:nvSpPr>
        <p:spPr>
          <a:xfrm>
            <a:off x="1024258" y="2223271"/>
            <a:ext cx="1524000" cy="1524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1AD900-511E-432F-9A29-6489E8065AED}"/>
              </a:ext>
            </a:extLst>
          </p:cNvPr>
          <p:cNvSpPr txBox="1"/>
          <p:nvPr/>
        </p:nvSpPr>
        <p:spPr>
          <a:xfrm>
            <a:off x="1420290" y="2600550"/>
            <a:ext cx="101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0809E3-773D-4845-A6FC-54DD6BA8CA79}"/>
              </a:ext>
            </a:extLst>
          </p:cNvPr>
          <p:cNvSpPr txBox="1"/>
          <p:nvPr/>
        </p:nvSpPr>
        <p:spPr>
          <a:xfrm>
            <a:off x="1127882" y="426352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研究背景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4450ED-410C-4CC4-93BD-EA2AA6FA72C3}"/>
              </a:ext>
            </a:extLst>
          </p:cNvPr>
          <p:cNvSpPr/>
          <p:nvPr/>
        </p:nvSpPr>
        <p:spPr>
          <a:xfrm rot="20220613">
            <a:off x="4137416" y="2517811"/>
            <a:ext cx="1306113" cy="1306113"/>
          </a:xfrm>
          <a:prstGeom prst="rect">
            <a:avLst/>
          </a:prstGeom>
          <a:solidFill>
            <a:srgbClr val="F3B1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44F2BA-6932-487F-81E1-5D7B359A574C}"/>
              </a:ext>
            </a:extLst>
          </p:cNvPr>
          <p:cNvSpPr/>
          <p:nvPr/>
        </p:nvSpPr>
        <p:spPr>
          <a:xfrm rot="20220613">
            <a:off x="3985016" y="2365411"/>
            <a:ext cx="1306113" cy="1306113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21EADD-CFD1-455F-A663-F06E8F375FEA}"/>
              </a:ext>
            </a:extLst>
          </p:cNvPr>
          <p:cNvSpPr txBox="1"/>
          <p:nvPr/>
        </p:nvSpPr>
        <p:spPr>
          <a:xfrm>
            <a:off x="4282626" y="2633746"/>
            <a:ext cx="101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BFA27B-A771-4506-B48A-27F51CEA0859}"/>
              </a:ext>
            </a:extLst>
          </p:cNvPr>
          <p:cNvSpPr txBox="1"/>
          <p:nvPr/>
        </p:nvSpPr>
        <p:spPr>
          <a:xfrm>
            <a:off x="3934223" y="426352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研究目的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E34294F-EA0F-4298-99CA-CBA1C01D4345}"/>
              </a:ext>
            </a:extLst>
          </p:cNvPr>
          <p:cNvSpPr/>
          <p:nvPr/>
        </p:nvSpPr>
        <p:spPr>
          <a:xfrm>
            <a:off x="6841447" y="2241151"/>
            <a:ext cx="1944472" cy="1658520"/>
          </a:xfrm>
          <a:prstGeom prst="triangl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D019890-B8C6-4BBA-A6D7-038901540A36}"/>
              </a:ext>
            </a:extLst>
          </p:cNvPr>
          <p:cNvSpPr/>
          <p:nvPr/>
        </p:nvSpPr>
        <p:spPr>
          <a:xfrm>
            <a:off x="6689047" y="2088751"/>
            <a:ext cx="1944472" cy="1658520"/>
          </a:xfrm>
          <a:prstGeom prst="triangl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B721FC-41EB-4E68-83A3-F9C86B5D44C9}"/>
              </a:ext>
            </a:extLst>
          </p:cNvPr>
          <p:cNvSpPr txBox="1"/>
          <p:nvPr/>
        </p:nvSpPr>
        <p:spPr>
          <a:xfrm>
            <a:off x="7305837" y="2821710"/>
            <a:ext cx="101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BC3F58-455F-47DE-96FF-E8CD3B6F3832}"/>
              </a:ext>
            </a:extLst>
          </p:cNvPr>
          <p:cNvSpPr txBox="1"/>
          <p:nvPr/>
        </p:nvSpPr>
        <p:spPr>
          <a:xfrm>
            <a:off x="6841447" y="434416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研究方法</a:t>
            </a:r>
          </a:p>
        </p:txBody>
      </p:sp>
      <p:sp>
        <p:nvSpPr>
          <p:cNvPr id="22" name="五边形 21">
            <a:extLst>
              <a:ext uri="{FF2B5EF4-FFF2-40B4-BE49-F238E27FC236}">
                <a16:creationId xmlns:a16="http://schemas.microsoft.com/office/drawing/2014/main" id="{6ACC23DD-2F5F-40D1-85DB-6F55C5387B8E}"/>
              </a:ext>
            </a:extLst>
          </p:cNvPr>
          <p:cNvSpPr/>
          <p:nvPr/>
        </p:nvSpPr>
        <p:spPr>
          <a:xfrm>
            <a:off x="9800188" y="2314618"/>
            <a:ext cx="1712499" cy="1658520"/>
          </a:xfrm>
          <a:prstGeom prst="pentagon">
            <a:avLst/>
          </a:prstGeom>
          <a:solidFill>
            <a:srgbClr val="2F6EA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7FE5550E-5C76-41C7-A8FA-1811D191F356}"/>
              </a:ext>
            </a:extLst>
          </p:cNvPr>
          <p:cNvSpPr/>
          <p:nvPr/>
        </p:nvSpPr>
        <p:spPr>
          <a:xfrm>
            <a:off x="9647788" y="2162218"/>
            <a:ext cx="1712499" cy="1658520"/>
          </a:xfrm>
          <a:prstGeom prst="pentagon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0E6688-D3BF-4A0F-9452-C8C0D2DD17A7}"/>
              </a:ext>
            </a:extLst>
          </p:cNvPr>
          <p:cNvSpPr txBox="1"/>
          <p:nvPr/>
        </p:nvSpPr>
        <p:spPr>
          <a:xfrm>
            <a:off x="10125080" y="2844001"/>
            <a:ext cx="1015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6AC5F2-AB43-4510-A680-7BE5CE98C5F0}"/>
              </a:ext>
            </a:extLst>
          </p:cNvPr>
          <p:cNvSpPr txBox="1"/>
          <p:nvPr/>
        </p:nvSpPr>
        <p:spPr>
          <a:xfrm>
            <a:off x="9699553" y="430470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研究内容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5CE036-F3E0-4841-A6C2-465F6D4797AA}"/>
              </a:ext>
            </a:extLst>
          </p:cNvPr>
          <p:cNvSpPr txBox="1"/>
          <p:nvPr/>
        </p:nvSpPr>
        <p:spPr>
          <a:xfrm>
            <a:off x="748739" y="496593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2A2889-390E-4A4A-AE88-9980E47B6FA8}"/>
              </a:ext>
            </a:extLst>
          </p:cNvPr>
          <p:cNvSpPr txBox="1"/>
          <p:nvPr/>
        </p:nvSpPr>
        <p:spPr>
          <a:xfrm>
            <a:off x="748739" y="530300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492ECA-A47F-44D5-89DC-AF4DE7650B01}"/>
              </a:ext>
            </a:extLst>
          </p:cNvPr>
          <p:cNvSpPr txBox="1"/>
          <p:nvPr/>
        </p:nvSpPr>
        <p:spPr>
          <a:xfrm>
            <a:off x="3585332" y="4948796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977765-12FB-4E24-A42B-102F51A4E3DE}"/>
              </a:ext>
            </a:extLst>
          </p:cNvPr>
          <p:cNvSpPr txBox="1"/>
          <p:nvPr/>
        </p:nvSpPr>
        <p:spPr>
          <a:xfrm>
            <a:off x="3585332" y="5285862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35BD868-1F9E-47BF-8984-66E359097ED4}"/>
              </a:ext>
            </a:extLst>
          </p:cNvPr>
          <p:cNvSpPr txBox="1"/>
          <p:nvPr/>
        </p:nvSpPr>
        <p:spPr>
          <a:xfrm>
            <a:off x="6421927" y="497481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85DFFD-AC74-46C0-91BA-2B57AAC4A413}"/>
              </a:ext>
            </a:extLst>
          </p:cNvPr>
          <p:cNvSpPr txBox="1"/>
          <p:nvPr/>
        </p:nvSpPr>
        <p:spPr>
          <a:xfrm>
            <a:off x="6421927" y="531188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F888C7-05F8-4ED6-BEAC-6CE47F48199D}"/>
              </a:ext>
            </a:extLst>
          </p:cNvPr>
          <p:cNvSpPr txBox="1"/>
          <p:nvPr/>
        </p:nvSpPr>
        <p:spPr>
          <a:xfrm>
            <a:off x="9258520" y="4974817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642115-BC3E-4A3C-8D51-B7C1F83590B8}"/>
              </a:ext>
            </a:extLst>
          </p:cNvPr>
          <p:cNvSpPr txBox="1"/>
          <p:nvPr/>
        </p:nvSpPr>
        <p:spPr>
          <a:xfrm>
            <a:off x="9258520" y="5311883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13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2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>
            <a:extLst>
              <a:ext uri="{FF2B5EF4-FFF2-40B4-BE49-F238E27FC236}">
                <a16:creationId xmlns:a16="http://schemas.microsoft.com/office/drawing/2014/main" id="{2FA7F8AA-2A6D-48D5-84DF-E33C4F6F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37" y="2043888"/>
            <a:ext cx="7631648" cy="3664179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  <a:p>
            <a:endParaRPr lang="zh-CN" altLang="en-US" sz="3200" b="1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682F219-90AB-4BDF-AFA7-5642A76FA905}"/>
              </a:ext>
            </a:extLst>
          </p:cNvPr>
          <p:cNvGrpSpPr/>
          <p:nvPr/>
        </p:nvGrpSpPr>
        <p:grpSpPr>
          <a:xfrm>
            <a:off x="7895432" y="2148341"/>
            <a:ext cx="4058029" cy="4343400"/>
            <a:chOff x="5938838" y="203200"/>
            <a:chExt cx="6253162" cy="6692900"/>
          </a:xfrm>
        </p:grpSpPr>
        <p:pic>
          <p:nvPicPr>
            <p:cNvPr id="9" name="Picture 54">
              <a:extLst>
                <a:ext uri="{FF2B5EF4-FFF2-40B4-BE49-F238E27FC236}">
                  <a16:creationId xmlns:a16="http://schemas.microsoft.com/office/drawing/2014/main" id="{893179FC-79AB-4B33-BA3C-8380B819E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838" y="203200"/>
              <a:ext cx="6253162" cy="6692900"/>
            </a:xfrm>
            <a:prstGeom prst="rect">
              <a:avLst/>
            </a:prstGeom>
            <a:noFill/>
            <a:ln>
              <a:noFill/>
            </a:ln>
            <a:effectLst>
              <a:outerShdw dist="228601" dir="4679996" sx="99001" sy="99001" algn="t" rotWithShape="0">
                <a:srgbClr val="000000">
                  <a:alpha val="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直角三角形 3">
              <a:extLst>
                <a:ext uri="{FF2B5EF4-FFF2-40B4-BE49-F238E27FC236}">
                  <a16:creationId xmlns:a16="http://schemas.microsoft.com/office/drawing/2014/main" id="{8FC55F2A-E18C-418D-A6E1-DCED9856BC63}"/>
                </a:ext>
              </a:extLst>
            </p:cNvPr>
            <p:cNvSpPr>
              <a:spLocks/>
            </p:cNvSpPr>
            <p:nvPr/>
          </p:nvSpPr>
          <p:spPr bwMode="auto">
            <a:xfrm rot="21354880">
              <a:off x="6767513" y="895350"/>
              <a:ext cx="2505075" cy="2522537"/>
            </a:xfrm>
            <a:custGeom>
              <a:avLst/>
              <a:gdLst>
                <a:gd name="T0" fmla="*/ 0 w 2505824"/>
                <a:gd name="T1" fmla="*/ 168231 h 2522400"/>
                <a:gd name="T2" fmla="*/ 2502081 w 2505824"/>
                <a:gd name="T3" fmla="*/ 2523085 h 2522400"/>
                <a:gd name="T4" fmla="*/ 1333140 w 2505824"/>
                <a:gd name="T5" fmla="*/ 0 h 2522400"/>
                <a:gd name="T6" fmla="*/ 0 w 2505824"/>
                <a:gd name="T7" fmla="*/ 168231 h 25224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5824" h="2522400">
                  <a:moveTo>
                    <a:pt x="0" y="168186"/>
                  </a:moveTo>
                  <a:lnTo>
                    <a:pt x="2505824" y="2522400"/>
                  </a:lnTo>
                  <a:lnTo>
                    <a:pt x="1335135" y="0"/>
                  </a:lnTo>
                  <a:lnTo>
                    <a:pt x="0" y="168186"/>
                  </a:lnTo>
                  <a:close/>
                </a:path>
              </a:pathLst>
            </a:custGeom>
            <a:solidFill>
              <a:srgbClr val="F3B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直角三角形 3">
              <a:extLst>
                <a:ext uri="{FF2B5EF4-FFF2-40B4-BE49-F238E27FC236}">
                  <a16:creationId xmlns:a16="http://schemas.microsoft.com/office/drawing/2014/main" id="{EA17672E-857B-4393-A12D-3668DFEB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1160462"/>
              <a:ext cx="2640013" cy="2498725"/>
            </a:xfrm>
            <a:custGeom>
              <a:avLst/>
              <a:gdLst>
                <a:gd name="T0" fmla="*/ 1348351 w 2639568"/>
                <a:gd name="T1" fmla="*/ 2499549 h 2498519"/>
                <a:gd name="T2" fmla="*/ 0 w 2639568"/>
                <a:gd name="T3" fmla="*/ 0 h 2498519"/>
                <a:gd name="T4" fmla="*/ 2641793 w 2639568"/>
                <a:gd name="T5" fmla="*/ 2145836 h 2498519"/>
                <a:gd name="T6" fmla="*/ 1348351 w 2639568"/>
                <a:gd name="T7" fmla="*/ 2499549 h 24985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39568" h="2498519">
                  <a:moveTo>
                    <a:pt x="1347216" y="2498519"/>
                  </a:moveTo>
                  <a:lnTo>
                    <a:pt x="0" y="0"/>
                  </a:lnTo>
                  <a:lnTo>
                    <a:pt x="2639568" y="2144951"/>
                  </a:lnTo>
                  <a:lnTo>
                    <a:pt x="1347216" y="2498519"/>
                  </a:ln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12BB1F-1A43-4A13-A808-6624830A1959}"/>
              </a:ext>
            </a:extLst>
          </p:cNvPr>
          <p:cNvSpPr/>
          <p:nvPr/>
        </p:nvSpPr>
        <p:spPr>
          <a:xfrm>
            <a:off x="3885402" y="1755418"/>
            <a:ext cx="2502876" cy="872094"/>
          </a:xfrm>
          <a:prstGeom prst="roundRect">
            <a:avLst>
              <a:gd name="adj" fmla="val 50000"/>
            </a:avLst>
          </a:prstGeom>
          <a:solidFill>
            <a:srgbClr val="338942"/>
          </a:solidFill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A5DC251-89D4-4ABE-8BEE-3C6C40A7B96B}"/>
              </a:ext>
            </a:extLst>
          </p:cNvPr>
          <p:cNvSpPr/>
          <p:nvPr/>
        </p:nvSpPr>
        <p:spPr>
          <a:xfrm>
            <a:off x="3708740" y="1607841"/>
            <a:ext cx="2502876" cy="87209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4828D3-5FAB-4FB7-9165-F263DB3370FA}"/>
              </a:ext>
            </a:extLst>
          </p:cNvPr>
          <p:cNvSpPr txBox="1"/>
          <p:nvPr/>
        </p:nvSpPr>
        <p:spPr>
          <a:xfrm>
            <a:off x="3988599" y="1914667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单击添加标题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EB2A5C1-B6FC-40F5-8D6F-858BB4255030}"/>
              </a:ext>
            </a:extLst>
          </p:cNvPr>
          <p:cNvSpPr/>
          <p:nvPr/>
        </p:nvSpPr>
        <p:spPr>
          <a:xfrm>
            <a:off x="1947985" y="2965964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803428-1F02-40B6-8B4E-05A788B04D10}"/>
              </a:ext>
            </a:extLst>
          </p:cNvPr>
          <p:cNvSpPr txBox="1"/>
          <p:nvPr/>
        </p:nvSpPr>
        <p:spPr>
          <a:xfrm>
            <a:off x="2342513" y="2915982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E6C8CC-05DB-41CB-A046-4B96F9365879}"/>
              </a:ext>
            </a:extLst>
          </p:cNvPr>
          <p:cNvSpPr/>
          <p:nvPr/>
        </p:nvSpPr>
        <p:spPr>
          <a:xfrm>
            <a:off x="1947985" y="3614064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9908B-7A9B-4FC0-8D3B-D445A822960C}"/>
              </a:ext>
            </a:extLst>
          </p:cNvPr>
          <p:cNvSpPr txBox="1"/>
          <p:nvPr/>
        </p:nvSpPr>
        <p:spPr>
          <a:xfrm>
            <a:off x="2342513" y="3564082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303051-EC51-489B-AAD8-CC0B2305E966}"/>
              </a:ext>
            </a:extLst>
          </p:cNvPr>
          <p:cNvSpPr/>
          <p:nvPr/>
        </p:nvSpPr>
        <p:spPr>
          <a:xfrm>
            <a:off x="1978691" y="4262164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67E7AE-C3D7-403F-ABF9-9248FE692B4E}"/>
              </a:ext>
            </a:extLst>
          </p:cNvPr>
          <p:cNvSpPr txBox="1"/>
          <p:nvPr/>
        </p:nvSpPr>
        <p:spPr>
          <a:xfrm>
            <a:off x="2373219" y="4212182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EA23A0-2C4B-442D-9F4F-4873D992FC6B}"/>
              </a:ext>
            </a:extLst>
          </p:cNvPr>
          <p:cNvSpPr/>
          <p:nvPr/>
        </p:nvSpPr>
        <p:spPr>
          <a:xfrm>
            <a:off x="1978691" y="4980008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35EF0E-6419-41D7-98A7-F5225304954D}"/>
              </a:ext>
            </a:extLst>
          </p:cNvPr>
          <p:cNvSpPr txBox="1"/>
          <p:nvPr/>
        </p:nvSpPr>
        <p:spPr>
          <a:xfrm>
            <a:off x="2373219" y="4930026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</p:spTree>
    <p:extLst>
      <p:ext uri="{BB962C8B-B14F-4D97-AF65-F5344CB8AC3E}">
        <p14:creationId xmlns:p14="http://schemas.microsoft.com/office/powerpoint/2010/main" val="324278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118D65BA-19D0-4797-B90B-CA710FF2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838512"/>
              </p:ext>
            </p:extLst>
          </p:nvPr>
        </p:nvGraphicFramePr>
        <p:xfrm>
          <a:off x="1999836" y="2351245"/>
          <a:ext cx="10353675" cy="242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椭圆 20">
            <a:extLst>
              <a:ext uri="{FF2B5EF4-FFF2-40B4-BE49-F238E27FC236}">
                <a16:creationId xmlns:a16="http://schemas.microsoft.com/office/drawing/2014/main" id="{C4F919BB-28BA-410C-8BA2-34CD77538F7D}"/>
              </a:ext>
            </a:extLst>
          </p:cNvPr>
          <p:cNvSpPr/>
          <p:nvPr/>
        </p:nvSpPr>
        <p:spPr>
          <a:xfrm>
            <a:off x="5993928" y="156652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BAB1995-461A-495C-849D-CA4EA596AA28}"/>
              </a:ext>
            </a:extLst>
          </p:cNvPr>
          <p:cNvSpPr/>
          <p:nvPr/>
        </p:nvSpPr>
        <p:spPr>
          <a:xfrm>
            <a:off x="2093595" y="5357751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8438D9-C627-4F4E-B36A-84A1ACBAE06F}"/>
              </a:ext>
            </a:extLst>
          </p:cNvPr>
          <p:cNvSpPr txBox="1"/>
          <p:nvPr/>
        </p:nvSpPr>
        <p:spPr>
          <a:xfrm>
            <a:off x="6485637" y="151835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04D743-273D-492F-8327-5635E86A8FD7}"/>
              </a:ext>
            </a:extLst>
          </p:cNvPr>
          <p:cNvSpPr txBox="1"/>
          <p:nvPr/>
        </p:nvSpPr>
        <p:spPr>
          <a:xfrm>
            <a:off x="2647808" y="5357751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</p:spTree>
    <p:extLst>
      <p:ext uri="{BB962C8B-B14F-4D97-AF65-F5344CB8AC3E}">
        <p14:creationId xmlns:p14="http://schemas.microsoft.com/office/powerpoint/2010/main" val="184569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  <p:bldP spid="21" grpId="0" animBg="1"/>
      <p:bldP spid="22" grpId="0" animBg="1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7404EE8-442E-4270-80CE-4E48019EE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6280"/>
              </p:ext>
            </p:extLst>
          </p:nvPr>
        </p:nvGraphicFramePr>
        <p:xfrm>
          <a:off x="1279765" y="1913121"/>
          <a:ext cx="5232388" cy="387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4323D0D8-8B2F-4588-AA71-C5B6B7CFB026}"/>
              </a:ext>
            </a:extLst>
          </p:cNvPr>
          <p:cNvSpPr/>
          <p:nvPr/>
        </p:nvSpPr>
        <p:spPr>
          <a:xfrm>
            <a:off x="7148970" y="2842035"/>
            <a:ext cx="303766" cy="303766"/>
          </a:xfrm>
          <a:prstGeom prst="ellipse">
            <a:avLst/>
          </a:prstGeom>
          <a:noFill/>
          <a:ln w="76200">
            <a:solidFill>
              <a:srgbClr val="338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EE271-E1A2-4D7D-B690-43F3D04E9CC7}"/>
              </a:ext>
            </a:extLst>
          </p:cNvPr>
          <p:cNvSpPr/>
          <p:nvPr/>
        </p:nvSpPr>
        <p:spPr>
          <a:xfrm>
            <a:off x="7574204" y="2323584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AC460-F5E9-4357-9E5E-AF42610E4E6A}"/>
              </a:ext>
            </a:extLst>
          </p:cNvPr>
          <p:cNvSpPr txBox="1"/>
          <p:nvPr/>
        </p:nvSpPr>
        <p:spPr>
          <a:xfrm>
            <a:off x="7574204" y="1682288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单击添加标题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76156-2B13-4974-AC50-1F3B77831177}"/>
              </a:ext>
            </a:extLst>
          </p:cNvPr>
          <p:cNvSpPr txBox="1"/>
          <p:nvPr/>
        </p:nvSpPr>
        <p:spPr>
          <a:xfrm>
            <a:off x="7543498" y="279205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AAC010-8479-483F-B2EC-8C80C9308E5A}"/>
              </a:ext>
            </a:extLst>
          </p:cNvPr>
          <p:cNvSpPr/>
          <p:nvPr/>
        </p:nvSpPr>
        <p:spPr>
          <a:xfrm>
            <a:off x="7148970" y="3490135"/>
            <a:ext cx="303766" cy="303766"/>
          </a:xfrm>
          <a:prstGeom prst="ellipse">
            <a:avLst/>
          </a:prstGeom>
          <a:noFill/>
          <a:ln w="76200">
            <a:solidFill>
              <a:srgbClr val="F3B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B55479-8092-4A02-AAED-12F19C4ACCC0}"/>
              </a:ext>
            </a:extLst>
          </p:cNvPr>
          <p:cNvSpPr txBox="1"/>
          <p:nvPr/>
        </p:nvSpPr>
        <p:spPr>
          <a:xfrm>
            <a:off x="7543498" y="344015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3771A7-8E8B-417E-BF5A-BA873F6DCB37}"/>
              </a:ext>
            </a:extLst>
          </p:cNvPr>
          <p:cNvSpPr/>
          <p:nvPr/>
        </p:nvSpPr>
        <p:spPr>
          <a:xfrm>
            <a:off x="7179676" y="4138235"/>
            <a:ext cx="303766" cy="30376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832FDB-8B8A-409B-98C6-0580255B15FD}"/>
              </a:ext>
            </a:extLst>
          </p:cNvPr>
          <p:cNvSpPr txBox="1"/>
          <p:nvPr/>
        </p:nvSpPr>
        <p:spPr>
          <a:xfrm>
            <a:off x="7574204" y="4088253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44A9FB-DEF9-4A68-9D37-C9C46A4A0097}"/>
              </a:ext>
            </a:extLst>
          </p:cNvPr>
          <p:cNvSpPr/>
          <p:nvPr/>
        </p:nvSpPr>
        <p:spPr>
          <a:xfrm>
            <a:off x="7179676" y="4856079"/>
            <a:ext cx="303766" cy="303766"/>
          </a:xfrm>
          <a:prstGeom prst="ellipse">
            <a:avLst/>
          </a:prstGeom>
          <a:noFill/>
          <a:ln w="76200">
            <a:solidFill>
              <a:srgbClr val="2F6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E4FA62-6747-47DB-99CD-EC33AB5BC22E}"/>
              </a:ext>
            </a:extLst>
          </p:cNvPr>
          <p:cNvSpPr txBox="1"/>
          <p:nvPr/>
        </p:nvSpPr>
        <p:spPr>
          <a:xfrm>
            <a:off x="7574204" y="4806097"/>
            <a:ext cx="38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单击此处添加文本单击此处添加</a:t>
            </a:r>
          </a:p>
        </p:txBody>
      </p:sp>
    </p:spTree>
    <p:extLst>
      <p:ext uri="{BB962C8B-B14F-4D97-AF65-F5344CB8AC3E}">
        <p14:creationId xmlns:p14="http://schemas.microsoft.com/office/powerpoint/2010/main" val="3331444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categoryEl"/>
        </p:bldSub>
      </p:bldGraphic>
      <p:bldP spid="9" grpId="0" animBg="1"/>
      <p:bldP spid="10" grpId="0" animBg="1"/>
      <p:bldP spid="7" grpId="0"/>
      <p:bldP spid="11" grpId="0"/>
      <p:bldP spid="13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D96793D-949E-4C86-99B2-73948094C047}"/>
              </a:ext>
            </a:extLst>
          </p:cNvPr>
          <p:cNvSpPr/>
          <p:nvPr/>
        </p:nvSpPr>
        <p:spPr>
          <a:xfrm rot="1924931" flipV="1">
            <a:off x="546229" y="614657"/>
            <a:ext cx="405021" cy="448416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3C2F6F-1970-45E3-A862-6683EE6BC7EC}"/>
              </a:ext>
            </a:extLst>
          </p:cNvPr>
          <p:cNvSpPr/>
          <p:nvPr/>
        </p:nvSpPr>
        <p:spPr>
          <a:xfrm>
            <a:off x="1127882" y="433243"/>
            <a:ext cx="303766" cy="3037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4E5EF04-C865-4EC7-91BF-02E353FCB235}"/>
              </a:ext>
            </a:extLst>
          </p:cNvPr>
          <p:cNvSpPr/>
          <p:nvPr/>
        </p:nvSpPr>
        <p:spPr>
          <a:xfrm>
            <a:off x="748739" y="1073512"/>
            <a:ext cx="2139076" cy="170497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01AA20-1D41-4AAB-8258-6B0809DE7F22}"/>
              </a:ext>
            </a:extLst>
          </p:cNvPr>
          <p:cNvSpPr txBox="1"/>
          <p:nvPr/>
        </p:nvSpPr>
        <p:spPr>
          <a:xfrm>
            <a:off x="1644341" y="401402"/>
            <a:ext cx="248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01.</a:t>
            </a:r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论文绪论</a:t>
            </a:r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0FE01406-4F69-470A-8391-12A1749FC14D}"/>
              </a:ext>
            </a:extLst>
          </p:cNvPr>
          <p:cNvSpPr/>
          <p:nvPr/>
        </p:nvSpPr>
        <p:spPr>
          <a:xfrm rot="16200000" flipV="1">
            <a:off x="2011780" y="209980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CFEED744-A386-4B66-9968-98929585C1E6}"/>
              </a:ext>
            </a:extLst>
          </p:cNvPr>
          <p:cNvSpPr/>
          <p:nvPr/>
        </p:nvSpPr>
        <p:spPr>
          <a:xfrm rot="16200000" flipV="1">
            <a:off x="2011780" y="2099807"/>
            <a:ext cx="2073408" cy="2073408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35F584-D7ED-4924-BF4D-0E41D9A1A19C}"/>
              </a:ext>
            </a:extLst>
          </p:cNvPr>
          <p:cNvSpPr txBox="1"/>
          <p:nvPr/>
        </p:nvSpPr>
        <p:spPr>
          <a:xfrm>
            <a:off x="2384749" y="2607082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87</a:t>
            </a:r>
            <a:r>
              <a:rPr kumimoji="1" lang="en-US" altLang="zh-CN" sz="24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%</a:t>
            </a:r>
            <a:endParaRPr kumimoji="1" lang="zh-CN" altLang="en-US" sz="2400" dirty="0">
              <a:latin typeface="inpin heiti" panose="00000500000000000000" pitchFamily="2" charset="-122"/>
              <a:ea typeface="inpin heiti" panose="00000500000000000000" pitchFamily="2" charset="-122"/>
              <a:cs typeface="Segoe UI Light"/>
              <a:sym typeface="inpin heiti" panose="00000500000000000000" pitchFamily="2" charset="-122"/>
            </a:endParaRPr>
          </a:p>
        </p:txBody>
      </p:sp>
      <p:sp>
        <p:nvSpPr>
          <p:cNvPr id="10" name="空心弧 9">
            <a:extLst>
              <a:ext uri="{FF2B5EF4-FFF2-40B4-BE49-F238E27FC236}">
                <a16:creationId xmlns:a16="http://schemas.microsoft.com/office/drawing/2014/main" id="{A3A6734D-1689-4160-BE81-B8C683B730CA}"/>
              </a:ext>
            </a:extLst>
          </p:cNvPr>
          <p:cNvSpPr/>
          <p:nvPr/>
        </p:nvSpPr>
        <p:spPr>
          <a:xfrm rot="16200000" flipV="1">
            <a:off x="5206879" y="209980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空心弧 10">
            <a:extLst>
              <a:ext uri="{FF2B5EF4-FFF2-40B4-BE49-F238E27FC236}">
                <a16:creationId xmlns:a16="http://schemas.microsoft.com/office/drawing/2014/main" id="{0E80CF22-E5FD-4C62-8F49-DCF0AF633120}"/>
              </a:ext>
            </a:extLst>
          </p:cNvPr>
          <p:cNvSpPr/>
          <p:nvPr/>
        </p:nvSpPr>
        <p:spPr>
          <a:xfrm rot="16200000" flipV="1">
            <a:off x="5206879" y="2099807"/>
            <a:ext cx="2073408" cy="2073408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0141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EF159F-7A74-41A0-8F9A-A5B801E172CB}"/>
              </a:ext>
            </a:extLst>
          </p:cNvPr>
          <p:cNvSpPr txBox="1"/>
          <p:nvPr/>
        </p:nvSpPr>
        <p:spPr>
          <a:xfrm>
            <a:off x="5579849" y="2607082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90</a:t>
            </a:r>
            <a:r>
              <a:rPr kumimoji="1" lang="en-US" altLang="zh-CN" sz="24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%</a:t>
            </a:r>
            <a:endParaRPr kumimoji="1" lang="zh-CN" altLang="en-US" sz="2400" dirty="0">
              <a:latin typeface="inpin heiti" panose="00000500000000000000" pitchFamily="2" charset="-122"/>
              <a:ea typeface="inpin heiti" panose="00000500000000000000" pitchFamily="2" charset="-122"/>
              <a:cs typeface="Segoe UI Light"/>
              <a:sym typeface="inpin heiti" panose="00000500000000000000" pitchFamily="2" charset="-122"/>
            </a:endParaRP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69A43138-93FB-4923-B60C-7AC133318E45}"/>
              </a:ext>
            </a:extLst>
          </p:cNvPr>
          <p:cNvSpPr/>
          <p:nvPr/>
        </p:nvSpPr>
        <p:spPr>
          <a:xfrm rot="16200000" flipV="1">
            <a:off x="8401978" y="2099807"/>
            <a:ext cx="2073408" cy="2073408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E9AD2CAB-B454-4AC8-9E69-D94D14B3A150}"/>
              </a:ext>
            </a:extLst>
          </p:cNvPr>
          <p:cNvSpPr/>
          <p:nvPr/>
        </p:nvSpPr>
        <p:spPr>
          <a:xfrm rot="16200000" flipV="1">
            <a:off x="8401978" y="2099807"/>
            <a:ext cx="2073408" cy="2073408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0288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E6CBE9-834F-4BBE-94B6-822E2E21302A}"/>
              </a:ext>
            </a:extLst>
          </p:cNvPr>
          <p:cNvSpPr txBox="1"/>
          <p:nvPr/>
        </p:nvSpPr>
        <p:spPr>
          <a:xfrm>
            <a:off x="8774947" y="2607082"/>
            <a:ext cx="1389156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/>
            <a:r>
              <a:rPr kumimoji="1" lang="en-US" altLang="zh-CN" sz="60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75</a:t>
            </a:r>
            <a:r>
              <a:rPr kumimoji="1" lang="en-US" altLang="zh-CN" sz="2400" dirty="0">
                <a:latin typeface="inpin heiti" panose="00000500000000000000" pitchFamily="2" charset="-122"/>
                <a:ea typeface="inpin heiti" panose="00000500000000000000" pitchFamily="2" charset="-122"/>
                <a:cs typeface="Segoe UI Light"/>
                <a:sym typeface="inpin heiti" panose="00000500000000000000" pitchFamily="2" charset="-122"/>
              </a:rPr>
              <a:t>%</a:t>
            </a:r>
            <a:endParaRPr kumimoji="1" lang="zh-CN" altLang="en-US" sz="2400" dirty="0">
              <a:latin typeface="inpin heiti" panose="00000500000000000000" pitchFamily="2" charset="-122"/>
              <a:ea typeface="inpin heiti" panose="00000500000000000000" pitchFamily="2" charset="-122"/>
              <a:cs typeface="Segoe UI Light"/>
              <a:sym typeface="inpin heiti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13F15C-1D79-41A9-BB80-3FEE9B6ABC43}"/>
              </a:ext>
            </a:extLst>
          </p:cNvPr>
          <p:cNvSpPr txBox="1"/>
          <p:nvPr/>
        </p:nvSpPr>
        <p:spPr>
          <a:xfrm>
            <a:off x="2110949" y="454896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CCA3AE-DD4A-420F-A737-8EA2B8DD6B94}"/>
              </a:ext>
            </a:extLst>
          </p:cNvPr>
          <p:cNvSpPr txBox="1"/>
          <p:nvPr/>
        </p:nvSpPr>
        <p:spPr>
          <a:xfrm>
            <a:off x="1731806" y="525137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D7CF2-2908-4725-BA1D-63D579B8669F}"/>
              </a:ext>
            </a:extLst>
          </p:cNvPr>
          <p:cNvSpPr txBox="1"/>
          <p:nvPr/>
        </p:nvSpPr>
        <p:spPr>
          <a:xfrm>
            <a:off x="1731806" y="558844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B4062D-AE7B-4725-B41C-4C84CC7A78FB}"/>
              </a:ext>
            </a:extLst>
          </p:cNvPr>
          <p:cNvSpPr txBox="1"/>
          <p:nvPr/>
        </p:nvSpPr>
        <p:spPr>
          <a:xfrm>
            <a:off x="5398326" y="457400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04F0BC-FDC0-4C5C-B704-B894440D2217}"/>
              </a:ext>
            </a:extLst>
          </p:cNvPr>
          <p:cNvSpPr txBox="1"/>
          <p:nvPr/>
        </p:nvSpPr>
        <p:spPr>
          <a:xfrm>
            <a:off x="5019183" y="527641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781B38-E352-470E-90F6-2E5CD755C2E8}"/>
              </a:ext>
            </a:extLst>
          </p:cNvPr>
          <p:cNvSpPr txBox="1"/>
          <p:nvPr/>
        </p:nvSpPr>
        <p:spPr>
          <a:xfrm>
            <a:off x="5019183" y="5613481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0AB28E-685D-4F3D-9DFD-17417AA876AE}"/>
              </a:ext>
            </a:extLst>
          </p:cNvPr>
          <p:cNvSpPr txBox="1"/>
          <p:nvPr/>
        </p:nvSpPr>
        <p:spPr>
          <a:xfrm>
            <a:off x="8627995" y="4548968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D96423-7967-4337-8527-162E4A0BA2A0}"/>
              </a:ext>
            </a:extLst>
          </p:cNvPr>
          <p:cNvSpPr txBox="1"/>
          <p:nvPr/>
        </p:nvSpPr>
        <p:spPr>
          <a:xfrm>
            <a:off x="8248852" y="5251379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4F99AC-E93C-4D02-8DE9-2CC596C2C994}"/>
              </a:ext>
            </a:extLst>
          </p:cNvPr>
          <p:cNvSpPr txBox="1"/>
          <p:nvPr/>
        </p:nvSpPr>
        <p:spPr>
          <a:xfrm>
            <a:off x="8248852" y="5588445"/>
            <a:ext cx="251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Click here to add words</a:t>
            </a:r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82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26AD6-C3F9-4938-A100-97ABB8A418B3}"/>
              </a:ext>
            </a:extLst>
          </p:cNvPr>
          <p:cNvSpPr/>
          <p:nvPr/>
        </p:nvSpPr>
        <p:spPr>
          <a:xfrm>
            <a:off x="217714" y="217714"/>
            <a:ext cx="11735747" cy="640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FAF4B66-D72D-4E86-8669-5CB6D37B29DB}"/>
              </a:ext>
            </a:extLst>
          </p:cNvPr>
          <p:cNvSpPr/>
          <p:nvPr/>
        </p:nvSpPr>
        <p:spPr>
          <a:xfrm>
            <a:off x="3297952" y="2382284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3722F97-EFD2-4C1C-A485-AC3F00706CE3}"/>
              </a:ext>
            </a:extLst>
          </p:cNvPr>
          <p:cNvSpPr/>
          <p:nvPr/>
        </p:nvSpPr>
        <p:spPr>
          <a:xfrm>
            <a:off x="8878880" y="4854440"/>
            <a:ext cx="1765707" cy="179033"/>
          </a:xfrm>
          <a:custGeom>
            <a:avLst/>
            <a:gdLst>
              <a:gd name="connsiteX0" fmla="*/ 0 w 1770743"/>
              <a:gd name="connsiteY0" fmla="*/ 203222 h 203318"/>
              <a:gd name="connsiteX1" fmla="*/ 217714 w 1770743"/>
              <a:gd name="connsiteY1" fmla="*/ 29050 h 203318"/>
              <a:gd name="connsiteX2" fmla="*/ 537029 w 1770743"/>
              <a:gd name="connsiteY2" fmla="*/ 203222 h 203318"/>
              <a:gd name="connsiteX3" fmla="*/ 798286 w 1770743"/>
              <a:gd name="connsiteY3" fmla="*/ 22 h 203318"/>
              <a:gd name="connsiteX4" fmla="*/ 1059543 w 1770743"/>
              <a:gd name="connsiteY4" fmla="*/ 203222 h 203318"/>
              <a:gd name="connsiteX5" fmla="*/ 1306286 w 1770743"/>
              <a:gd name="connsiteY5" fmla="*/ 22 h 203318"/>
              <a:gd name="connsiteX6" fmla="*/ 1567543 w 1770743"/>
              <a:gd name="connsiteY6" fmla="*/ 188707 h 203318"/>
              <a:gd name="connsiteX7" fmla="*/ 1770743 w 1770743"/>
              <a:gd name="connsiteY7" fmla="*/ 22 h 20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743" h="203318">
                <a:moveTo>
                  <a:pt x="0" y="203222"/>
                </a:moveTo>
                <a:cubicBezTo>
                  <a:pt x="64104" y="116136"/>
                  <a:pt x="128209" y="29050"/>
                  <a:pt x="217714" y="29050"/>
                </a:cubicBezTo>
                <a:cubicBezTo>
                  <a:pt x="307219" y="29050"/>
                  <a:pt x="440267" y="208060"/>
                  <a:pt x="537029" y="203222"/>
                </a:cubicBezTo>
                <a:cubicBezTo>
                  <a:pt x="633791" y="198384"/>
                  <a:pt x="711200" y="22"/>
                  <a:pt x="798286" y="22"/>
                </a:cubicBezTo>
                <a:cubicBezTo>
                  <a:pt x="885372" y="22"/>
                  <a:pt x="974876" y="203222"/>
                  <a:pt x="1059543" y="203222"/>
                </a:cubicBezTo>
                <a:cubicBezTo>
                  <a:pt x="1144210" y="203222"/>
                  <a:pt x="1221619" y="2441"/>
                  <a:pt x="1306286" y="22"/>
                </a:cubicBezTo>
                <a:cubicBezTo>
                  <a:pt x="1390953" y="-2397"/>
                  <a:pt x="1490134" y="188707"/>
                  <a:pt x="1567543" y="188707"/>
                </a:cubicBezTo>
                <a:cubicBezTo>
                  <a:pt x="1644952" y="188707"/>
                  <a:pt x="1707847" y="94364"/>
                  <a:pt x="1770743" y="22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E90C21C-FBC9-42A7-8E81-BCCBF1F8E9C9}"/>
              </a:ext>
            </a:extLst>
          </p:cNvPr>
          <p:cNvSpPr/>
          <p:nvPr/>
        </p:nvSpPr>
        <p:spPr>
          <a:xfrm rot="1924931" flipV="1">
            <a:off x="8994981" y="1495147"/>
            <a:ext cx="533400" cy="590550"/>
          </a:xfrm>
          <a:prstGeom prst="triangle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A48971E-3236-49E1-AF6C-52D6E1088842}"/>
              </a:ext>
            </a:extLst>
          </p:cNvPr>
          <p:cNvSpPr/>
          <p:nvPr/>
        </p:nvSpPr>
        <p:spPr>
          <a:xfrm>
            <a:off x="9761733" y="1982234"/>
            <a:ext cx="400050" cy="400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8254D-1C0A-428F-94AF-4CC5A30A4763}"/>
              </a:ext>
            </a:extLst>
          </p:cNvPr>
          <p:cNvSpPr/>
          <p:nvPr/>
        </p:nvSpPr>
        <p:spPr>
          <a:xfrm>
            <a:off x="3393372" y="4078642"/>
            <a:ext cx="476250" cy="476250"/>
          </a:xfrm>
          <a:prstGeom prst="rect">
            <a:avLst/>
          </a:prstGeom>
          <a:solidFill>
            <a:srgbClr val="F3B1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31F33D6-F8BD-47EE-9C8C-93CE94D4A381}"/>
              </a:ext>
            </a:extLst>
          </p:cNvPr>
          <p:cNvSpPr/>
          <p:nvPr/>
        </p:nvSpPr>
        <p:spPr>
          <a:xfrm>
            <a:off x="4555902" y="1435245"/>
            <a:ext cx="3431471" cy="343147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F71873A7-C829-4145-8C50-84C7B7A55C26}"/>
              </a:ext>
            </a:extLst>
          </p:cNvPr>
          <p:cNvSpPr/>
          <p:nvPr/>
        </p:nvSpPr>
        <p:spPr>
          <a:xfrm rot="15980816">
            <a:off x="2072688" y="4635492"/>
            <a:ext cx="628242" cy="795962"/>
          </a:xfrm>
          <a:prstGeom prst="blockArc">
            <a:avLst/>
          </a:prstGeom>
          <a:solidFill>
            <a:srgbClr val="33894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1B9B7F35-3457-4A16-B6DA-F920C8938535}"/>
              </a:ext>
            </a:extLst>
          </p:cNvPr>
          <p:cNvSpPr/>
          <p:nvPr/>
        </p:nvSpPr>
        <p:spPr>
          <a:xfrm rot="12510002">
            <a:off x="10382500" y="4836366"/>
            <a:ext cx="577894" cy="1071895"/>
          </a:xfrm>
          <a:prstGeom prst="diagStripe">
            <a:avLst/>
          </a:prstGeom>
          <a:solidFill>
            <a:srgbClr val="F3B1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3B39B6D6-D8D5-4AFB-8284-25B5CD40E247}"/>
              </a:ext>
            </a:extLst>
          </p:cNvPr>
          <p:cNvSpPr/>
          <p:nvPr/>
        </p:nvSpPr>
        <p:spPr>
          <a:xfrm>
            <a:off x="1969622" y="1435245"/>
            <a:ext cx="577894" cy="577894"/>
          </a:xfrm>
          <a:prstGeom prst="plus">
            <a:avLst>
              <a:gd name="adj" fmla="val 48075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C996F-BCF7-44BD-8440-00474298B773}"/>
              </a:ext>
            </a:extLst>
          </p:cNvPr>
          <p:cNvSpPr txBox="1"/>
          <p:nvPr/>
        </p:nvSpPr>
        <p:spPr>
          <a:xfrm>
            <a:off x="4848946" y="2561317"/>
            <a:ext cx="358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PART </a:t>
            </a:r>
            <a:r>
              <a:rPr lang="en-US" altLang="zh-CN" sz="4800" b="1" dirty="0">
                <a:solidFill>
                  <a:srgbClr val="33894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TWO</a:t>
            </a:r>
            <a:endParaRPr lang="zh-CN" altLang="en-US" sz="4400" b="1" dirty="0">
              <a:solidFill>
                <a:srgbClr val="338942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6E0CD-9019-4454-B09E-38A88A0C9EB0}"/>
              </a:ext>
            </a:extLst>
          </p:cNvPr>
          <p:cNvSpPr txBox="1"/>
          <p:nvPr/>
        </p:nvSpPr>
        <p:spPr>
          <a:xfrm>
            <a:off x="5412139" y="3465687"/>
            <a:ext cx="228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文献综述</a:t>
            </a:r>
          </a:p>
        </p:txBody>
      </p:sp>
    </p:spTree>
    <p:extLst>
      <p:ext uri="{BB962C8B-B14F-4D97-AF65-F5344CB8AC3E}">
        <p14:creationId xmlns:p14="http://schemas.microsoft.com/office/powerpoint/2010/main" val="369860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6" grpId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3DFC8EC-F698-4635-B0E2-30DD3FD69A3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1"/>
</p:tagLst>
</file>

<file path=ppt/theme/theme1.xml><?xml version="1.0" encoding="utf-8"?>
<a:theme xmlns:a="http://schemas.openxmlformats.org/drawingml/2006/main" name="Office Theme">
  <a:themeElements>
    <a:clrScheme name="自定义 1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922</Words>
  <Application>Microsoft Office PowerPoint</Application>
  <PresentationFormat>宽屏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inpin heiti</vt:lpstr>
      <vt:lpstr>等线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WIN7</dc:creator>
  <cp:lastModifiedBy>admin</cp:lastModifiedBy>
  <cp:revision>309</cp:revision>
  <dcterms:created xsi:type="dcterms:W3CDTF">2017-08-18T03:02:00Z</dcterms:created>
  <dcterms:modified xsi:type="dcterms:W3CDTF">2020-06-05T13:20:17Z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