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6" r:id="rId7"/>
    <p:sldId id="261" r:id="rId8"/>
    <p:sldId id="265" r:id="rId9"/>
    <p:sldId id="267" r:id="rId10"/>
  </p:sldIdLst>
  <p:sldSz cx="12192000" cy="6858000"/>
  <p:notesSz cx="6858000" cy="9144000"/>
  <p:embeddedFontLst>
    <p:embeddedFont>
      <p:font typeface="微软雅黑" panose="020B0503020204020204" pitchFamily="34" charset="-122"/>
      <p:regular r:id="rId12"/>
      <p:bold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Tahoma" panose="020B0604030504040204" pitchFamily="3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Segoe UI Symbol" panose="020B0502040204020203" pitchFamily="34" charset="0"/>
      <p:regular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66"/>
    <a:srgbClr val="99CCFF"/>
    <a:srgbClr val="CC6600"/>
    <a:srgbClr val="FFFF99"/>
    <a:srgbClr val="66CCFF"/>
    <a:srgbClr val="FF9933"/>
    <a:srgbClr val="CCFF99"/>
    <a:srgbClr val="FF9999"/>
    <a:srgbClr val="559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92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90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effectLst>
              <a:outerShdw dist="38100" algn="l" rotWithShape="0">
                <a:prstClr val="black">
                  <a:alpha val="40000"/>
                </a:prstClr>
              </a:outerShdw>
            </a:effectLst>
          </c:spPr>
          <c:explosion val="6"/>
          <c:dPt>
            <c:idx val="0"/>
            <c:bubble3D val="0"/>
            <c:explosion val="5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dist="38100" algn="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FF66"/>
              </a:solidFill>
              <a:ln w="19050">
                <a:solidFill>
                  <a:schemeClr val="lt1"/>
                </a:solidFill>
              </a:ln>
              <a:effectLst>
                <a:outerShdw dist="38100" algn="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rgbClr val="FF9933"/>
              </a:solidFill>
              <a:ln w="19050">
                <a:solidFill>
                  <a:schemeClr val="lt1"/>
                </a:solidFill>
              </a:ln>
              <a:effectLst>
                <a:outerShdw dist="38100" algn="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rgbClr val="99CCFF"/>
              </a:solidFill>
              <a:ln w="19050">
                <a:solidFill>
                  <a:schemeClr val="lt1"/>
                </a:solidFill>
              </a:ln>
              <a:effectLst>
                <a:outerShdw dist="38100" algn="l" rotWithShape="0">
                  <a:prstClr val="black">
                    <a:alpha val="40000"/>
                  </a:prstClr>
                </a:outerShdw>
              </a:effectLst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3.5</c:v>
                </c:pt>
                <c:pt idx="2">
                  <c:v>1.7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B18CB-98CC-4178-96D7-5399C4626E8E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882AC-1712-41B5-853C-BA028708C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34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882AC-1712-41B5-853C-BA028708CB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475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882AC-1712-41B5-853C-BA028708CB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891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882AC-1712-41B5-853C-BA028708CB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76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933-94E0-47E1-B141-6694590A2D13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65CA-D0AE-4831-9A7A-5376E579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80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933-94E0-47E1-B141-6694590A2D13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65CA-D0AE-4831-9A7A-5376E579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96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933-94E0-47E1-B141-6694590A2D13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65CA-D0AE-4831-9A7A-5376E579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52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933-94E0-47E1-B141-6694590A2D13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65CA-D0AE-4831-9A7A-5376E579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933-94E0-47E1-B141-6694590A2D13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65CA-D0AE-4831-9A7A-5376E579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0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933-94E0-47E1-B141-6694590A2D13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65CA-D0AE-4831-9A7A-5376E579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49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933-94E0-47E1-B141-6694590A2D13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65CA-D0AE-4831-9A7A-5376E579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07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933-94E0-47E1-B141-6694590A2D13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65CA-D0AE-4831-9A7A-5376E579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63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933-94E0-47E1-B141-6694590A2D13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65CA-D0AE-4831-9A7A-5376E579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9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933-94E0-47E1-B141-6694590A2D13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65CA-D0AE-4831-9A7A-5376E579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17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D933-94E0-47E1-B141-6694590A2D13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65CA-D0AE-4831-9A7A-5376E579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98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7D933-94E0-47E1-B141-6694590A2D13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065CA-D0AE-4831-9A7A-5376E579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80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 71"/>
          <p:cNvSpPr/>
          <p:nvPr/>
        </p:nvSpPr>
        <p:spPr>
          <a:xfrm rot="19072899">
            <a:off x="7072632" y="2765449"/>
            <a:ext cx="8283" cy="7489"/>
          </a:xfrm>
          <a:custGeom>
            <a:avLst/>
            <a:gdLst>
              <a:gd name="connsiteX0" fmla="*/ 8283 w 8283"/>
              <a:gd name="connsiteY0" fmla="*/ 0 h 7489"/>
              <a:gd name="connsiteX1" fmla="*/ 8283 w 8283"/>
              <a:gd name="connsiteY1" fmla="*/ 7489 h 7489"/>
              <a:gd name="connsiteX2" fmla="*/ 0 w 8283"/>
              <a:gd name="connsiteY2" fmla="*/ 0 h 7489"/>
              <a:gd name="connsiteX3" fmla="*/ 8283 w 8283"/>
              <a:gd name="connsiteY3" fmla="*/ 0 h 7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3" h="7489">
                <a:moveTo>
                  <a:pt x="8283" y="0"/>
                </a:moveTo>
                <a:lnTo>
                  <a:pt x="8283" y="7489"/>
                </a:lnTo>
                <a:lnTo>
                  <a:pt x="0" y="0"/>
                </a:lnTo>
                <a:lnTo>
                  <a:pt x="8283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任意多边形 70"/>
          <p:cNvSpPr/>
          <p:nvPr/>
        </p:nvSpPr>
        <p:spPr>
          <a:xfrm rot="19072899">
            <a:off x="7088032" y="2764286"/>
            <a:ext cx="7071" cy="19645"/>
          </a:xfrm>
          <a:custGeom>
            <a:avLst/>
            <a:gdLst>
              <a:gd name="connsiteX0" fmla="*/ 7071 w 7071"/>
              <a:gd name="connsiteY0" fmla="*/ 6393 h 19645"/>
              <a:gd name="connsiteX1" fmla="*/ 0 w 7071"/>
              <a:gd name="connsiteY1" fmla="*/ 19645 h 19645"/>
              <a:gd name="connsiteX2" fmla="*/ 0 w 7071"/>
              <a:gd name="connsiteY2" fmla="*/ 0 h 19645"/>
              <a:gd name="connsiteX3" fmla="*/ 7071 w 7071"/>
              <a:gd name="connsiteY3" fmla="*/ 6393 h 19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1" h="19645">
                <a:moveTo>
                  <a:pt x="7071" y="6393"/>
                </a:moveTo>
                <a:lnTo>
                  <a:pt x="0" y="19645"/>
                </a:lnTo>
                <a:lnTo>
                  <a:pt x="0" y="0"/>
                </a:lnTo>
                <a:lnTo>
                  <a:pt x="7071" y="6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722902" y="2164557"/>
            <a:ext cx="2678975" cy="2512354"/>
            <a:chOff x="4439491" y="825141"/>
            <a:chExt cx="3080318" cy="2888735"/>
          </a:xfrm>
          <a:effectLst/>
        </p:grpSpPr>
        <p:grpSp>
          <p:nvGrpSpPr>
            <p:cNvPr id="104" name="组合 103"/>
            <p:cNvGrpSpPr/>
            <p:nvPr/>
          </p:nvGrpSpPr>
          <p:grpSpPr>
            <a:xfrm>
              <a:off x="4439491" y="825141"/>
              <a:ext cx="3080318" cy="2888735"/>
              <a:chOff x="4439491" y="825141"/>
              <a:chExt cx="3080318" cy="2888735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4439491" y="825141"/>
                <a:ext cx="3080318" cy="2888735"/>
                <a:chOff x="4439491" y="825141"/>
                <a:chExt cx="3080318" cy="2888735"/>
              </a:xfrm>
            </p:grpSpPr>
            <p:sp>
              <p:nvSpPr>
                <p:cNvPr id="57" name="任意多边形 56"/>
                <p:cNvSpPr/>
                <p:nvPr/>
              </p:nvSpPr>
              <p:spPr>
                <a:xfrm rot="2910543">
                  <a:off x="4696458" y="568174"/>
                  <a:ext cx="2459522" cy="2973456"/>
                </a:xfrm>
                <a:custGeom>
                  <a:avLst/>
                  <a:gdLst>
                    <a:gd name="connsiteX0" fmla="*/ 374763 w 2459522"/>
                    <a:gd name="connsiteY0" fmla="*/ 503875 h 2973456"/>
                    <a:gd name="connsiteX1" fmla="*/ 2354455 w 2459522"/>
                    <a:gd name="connsiteY1" fmla="*/ 276687 h 2973456"/>
                    <a:gd name="connsiteX2" fmla="*/ 2459522 w 2459522"/>
                    <a:gd name="connsiteY2" fmla="*/ 360530 h 2973456"/>
                    <a:gd name="connsiteX3" fmla="*/ 1129733 w 2459522"/>
                    <a:gd name="connsiteY3" fmla="*/ 360530 h 2973456"/>
                    <a:gd name="connsiteX4" fmla="*/ 1129733 w 2459522"/>
                    <a:gd name="connsiteY4" fmla="*/ 2099879 h 2973456"/>
                    <a:gd name="connsiteX5" fmla="*/ 1641046 w 2459522"/>
                    <a:gd name="connsiteY5" fmla="*/ 2099879 h 2973456"/>
                    <a:gd name="connsiteX6" fmla="*/ 1217505 w 2459522"/>
                    <a:gd name="connsiteY6" fmla="*/ 2578757 h 2973456"/>
                    <a:gd name="connsiteX7" fmla="*/ 1487913 w 2459522"/>
                    <a:gd name="connsiteY7" fmla="*/ 2972604 h 2973456"/>
                    <a:gd name="connsiteX8" fmla="*/ 1432208 w 2459522"/>
                    <a:gd name="connsiteY8" fmla="*/ 2973456 h 2973456"/>
                    <a:gd name="connsiteX9" fmla="*/ 499733 w 2459522"/>
                    <a:gd name="connsiteY9" fmla="*/ 2602785 h 2973456"/>
                    <a:gd name="connsiteX10" fmla="*/ 374763 w 2459522"/>
                    <a:gd name="connsiteY10" fmla="*/ 503875 h 2973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59522" h="2973456">
                      <a:moveTo>
                        <a:pt x="374763" y="503875"/>
                      </a:moveTo>
                      <a:cubicBezTo>
                        <a:pt x="885665" y="-73778"/>
                        <a:pt x="1743337" y="-161987"/>
                        <a:pt x="2354455" y="276687"/>
                      </a:cubicBezTo>
                      <a:lnTo>
                        <a:pt x="2459522" y="360530"/>
                      </a:lnTo>
                      <a:lnTo>
                        <a:pt x="1129733" y="360530"/>
                      </a:lnTo>
                      <a:lnTo>
                        <a:pt x="1129733" y="2099879"/>
                      </a:lnTo>
                      <a:lnTo>
                        <a:pt x="1641046" y="2099879"/>
                      </a:lnTo>
                      <a:lnTo>
                        <a:pt x="1217505" y="2578757"/>
                      </a:lnTo>
                      <a:lnTo>
                        <a:pt x="1487913" y="2972604"/>
                      </a:lnTo>
                      <a:lnTo>
                        <a:pt x="1432208" y="2973456"/>
                      </a:lnTo>
                      <a:cubicBezTo>
                        <a:pt x="1099275" y="2962649"/>
                        <a:pt x="768350" y="2840361"/>
                        <a:pt x="499733" y="2602785"/>
                      </a:cubicBezTo>
                      <a:cubicBezTo>
                        <a:pt x="-114248" y="2059753"/>
                        <a:pt x="-170199" y="1120039"/>
                        <a:pt x="374763" y="50387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63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任意多边形 68"/>
                <p:cNvSpPr/>
                <p:nvPr/>
              </p:nvSpPr>
              <p:spPr>
                <a:xfrm rot="19072899">
                  <a:off x="5774965" y="1572369"/>
                  <a:ext cx="1744844" cy="1800444"/>
                </a:xfrm>
                <a:custGeom>
                  <a:avLst/>
                  <a:gdLst>
                    <a:gd name="connsiteX0" fmla="*/ 1744844 w 1744844"/>
                    <a:gd name="connsiteY0" fmla="*/ 19045 h 1800444"/>
                    <a:gd name="connsiteX1" fmla="*/ 1730282 w 1744844"/>
                    <a:gd name="connsiteY1" fmla="*/ 1348756 h 1800444"/>
                    <a:gd name="connsiteX2" fmla="*/ 1719205 w 1744844"/>
                    <a:gd name="connsiteY2" fmla="*/ 1362328 h 1800444"/>
                    <a:gd name="connsiteX3" fmla="*/ 1077385 w 1744844"/>
                    <a:gd name="connsiteY3" fmla="*/ 1777955 h 1800444"/>
                    <a:gd name="connsiteX4" fmla="*/ 996145 w 1744844"/>
                    <a:gd name="connsiteY4" fmla="*/ 1800444 h 1800444"/>
                    <a:gd name="connsiteX5" fmla="*/ 996145 w 1744844"/>
                    <a:gd name="connsiteY5" fmla="*/ 1431593 h 1800444"/>
                    <a:gd name="connsiteX6" fmla="*/ 1003216 w 1744844"/>
                    <a:gd name="connsiteY6" fmla="*/ 1418341 h 1800444"/>
                    <a:gd name="connsiteX7" fmla="*/ 996145 w 1744844"/>
                    <a:gd name="connsiteY7" fmla="*/ 1411948 h 1800444"/>
                    <a:gd name="connsiteX8" fmla="*/ 996145 w 1744844"/>
                    <a:gd name="connsiteY8" fmla="*/ 1404459 h 1800444"/>
                    <a:gd name="connsiteX9" fmla="*/ 987862 w 1744844"/>
                    <a:gd name="connsiteY9" fmla="*/ 1404459 h 1800444"/>
                    <a:gd name="connsiteX10" fmla="*/ 0 w 1744844"/>
                    <a:gd name="connsiteY10" fmla="*/ 511283 h 1800444"/>
                    <a:gd name="connsiteX11" fmla="*/ 5599 w 1744844"/>
                    <a:gd name="connsiteY11" fmla="*/ 0 h 1800444"/>
                    <a:gd name="connsiteX12" fmla="*/ 1744844 w 1744844"/>
                    <a:gd name="connsiteY12" fmla="*/ 19045 h 1800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44844" h="1800444">
                      <a:moveTo>
                        <a:pt x="1744844" y="19045"/>
                      </a:moveTo>
                      <a:lnTo>
                        <a:pt x="1730282" y="1348756"/>
                      </a:lnTo>
                      <a:lnTo>
                        <a:pt x="1719205" y="1362328"/>
                      </a:lnTo>
                      <a:cubicBezTo>
                        <a:pt x="1538828" y="1561829"/>
                        <a:pt x="1316401" y="1700783"/>
                        <a:pt x="1077385" y="1777955"/>
                      </a:cubicBezTo>
                      <a:lnTo>
                        <a:pt x="996145" y="1800444"/>
                      </a:lnTo>
                      <a:lnTo>
                        <a:pt x="996145" y="1431593"/>
                      </a:lnTo>
                      <a:lnTo>
                        <a:pt x="1003216" y="1418341"/>
                      </a:lnTo>
                      <a:lnTo>
                        <a:pt x="996145" y="1411948"/>
                      </a:lnTo>
                      <a:lnTo>
                        <a:pt x="996145" y="1404459"/>
                      </a:lnTo>
                      <a:lnTo>
                        <a:pt x="987862" y="1404459"/>
                      </a:lnTo>
                      <a:lnTo>
                        <a:pt x="0" y="511283"/>
                      </a:lnTo>
                      <a:lnTo>
                        <a:pt x="5599" y="0"/>
                      </a:lnTo>
                      <a:lnTo>
                        <a:pt x="1744844" y="19045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任意多边形 69"/>
                <p:cNvSpPr/>
                <p:nvPr/>
              </p:nvSpPr>
              <p:spPr>
                <a:xfrm rot="19072899">
                  <a:off x="7042736" y="2804094"/>
                  <a:ext cx="217820" cy="408250"/>
                </a:xfrm>
                <a:custGeom>
                  <a:avLst/>
                  <a:gdLst>
                    <a:gd name="connsiteX0" fmla="*/ 217820 w 217820"/>
                    <a:gd name="connsiteY0" fmla="*/ 0 h 408250"/>
                    <a:gd name="connsiteX1" fmla="*/ 217820 w 217820"/>
                    <a:gd name="connsiteY1" fmla="*/ 368851 h 408250"/>
                    <a:gd name="connsiteX2" fmla="*/ 178288 w 217820"/>
                    <a:gd name="connsiteY2" fmla="*/ 379795 h 408250"/>
                    <a:gd name="connsiteX3" fmla="*/ 55458 w 217820"/>
                    <a:gd name="connsiteY3" fmla="*/ 402896 h 408250"/>
                    <a:gd name="connsiteX4" fmla="*/ 0 w 217820"/>
                    <a:gd name="connsiteY4" fmla="*/ 408250 h 408250"/>
                    <a:gd name="connsiteX5" fmla="*/ 217820 w 217820"/>
                    <a:gd name="connsiteY5" fmla="*/ 0 h 408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7820" h="408250">
                      <a:moveTo>
                        <a:pt x="217820" y="0"/>
                      </a:moveTo>
                      <a:lnTo>
                        <a:pt x="217820" y="368851"/>
                      </a:lnTo>
                      <a:lnTo>
                        <a:pt x="178288" y="379795"/>
                      </a:lnTo>
                      <a:cubicBezTo>
                        <a:pt x="137648" y="389219"/>
                        <a:pt x="96666" y="396921"/>
                        <a:pt x="55458" y="402896"/>
                      </a:cubicBezTo>
                      <a:lnTo>
                        <a:pt x="0" y="408250"/>
                      </a:lnTo>
                      <a:lnTo>
                        <a:pt x="217820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4" name="组合 53"/>
                <p:cNvGrpSpPr/>
                <p:nvPr/>
              </p:nvGrpSpPr>
              <p:grpSpPr>
                <a:xfrm>
                  <a:off x="4984239" y="2751471"/>
                  <a:ext cx="2223523" cy="962405"/>
                  <a:chOff x="4984239" y="2751471"/>
                  <a:chExt cx="2223523" cy="962405"/>
                </a:xfrm>
              </p:grpSpPr>
              <p:sp>
                <p:nvSpPr>
                  <p:cNvPr id="48" name="任意多边形 47"/>
                  <p:cNvSpPr/>
                  <p:nvPr/>
                </p:nvSpPr>
                <p:spPr>
                  <a:xfrm>
                    <a:off x="4984239" y="2751471"/>
                    <a:ext cx="2223523" cy="948389"/>
                  </a:xfrm>
                  <a:custGeom>
                    <a:avLst/>
                    <a:gdLst>
                      <a:gd name="connsiteX0" fmla="*/ 115869 w 2223523"/>
                      <a:gd name="connsiteY0" fmla="*/ 0 h 948390"/>
                      <a:gd name="connsiteX1" fmla="*/ 2107653 w 2223523"/>
                      <a:gd name="connsiteY1" fmla="*/ 0 h 948390"/>
                      <a:gd name="connsiteX2" fmla="*/ 2223523 w 2223523"/>
                      <a:gd name="connsiteY2" fmla="*/ 463480 h 948390"/>
                      <a:gd name="connsiteX3" fmla="*/ 2164940 w 2223523"/>
                      <a:gd name="connsiteY3" fmla="*/ 527710 h 948390"/>
                      <a:gd name="connsiteX4" fmla="*/ 1411932 w 2223523"/>
                      <a:gd name="connsiteY4" fmla="*/ 932253 h 948390"/>
                      <a:gd name="connsiteX5" fmla="*/ 1305822 w 2223523"/>
                      <a:gd name="connsiteY5" fmla="*/ 948390 h 948390"/>
                      <a:gd name="connsiteX6" fmla="*/ 1231422 w 2223523"/>
                      <a:gd name="connsiteY6" fmla="*/ 240291 h 948390"/>
                      <a:gd name="connsiteX7" fmla="*/ 975859 w 2223523"/>
                      <a:gd name="connsiteY7" fmla="*/ 240291 h 948390"/>
                      <a:gd name="connsiteX8" fmla="*/ 901715 w 2223523"/>
                      <a:gd name="connsiteY8" fmla="*/ 945958 h 948390"/>
                      <a:gd name="connsiteX9" fmla="*/ 811594 w 2223523"/>
                      <a:gd name="connsiteY9" fmla="*/ 932253 h 948390"/>
                      <a:gd name="connsiteX10" fmla="*/ 58586 w 2223523"/>
                      <a:gd name="connsiteY10" fmla="*/ 527710 h 948390"/>
                      <a:gd name="connsiteX11" fmla="*/ 0 w 2223523"/>
                      <a:gd name="connsiteY11" fmla="*/ 463477 h 948390"/>
                      <a:gd name="connsiteX12" fmla="*/ 115869 w 2223523"/>
                      <a:gd name="connsiteY12" fmla="*/ 0 h 948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223523" h="948390">
                        <a:moveTo>
                          <a:pt x="115869" y="0"/>
                        </a:moveTo>
                        <a:lnTo>
                          <a:pt x="2107653" y="0"/>
                        </a:lnTo>
                        <a:lnTo>
                          <a:pt x="2223523" y="463480"/>
                        </a:lnTo>
                        <a:lnTo>
                          <a:pt x="2164940" y="527710"/>
                        </a:lnTo>
                        <a:cubicBezTo>
                          <a:pt x="1962791" y="729143"/>
                          <a:pt x="1702805" y="872942"/>
                          <a:pt x="1411932" y="932253"/>
                        </a:cubicBezTo>
                        <a:lnTo>
                          <a:pt x="1305822" y="948390"/>
                        </a:lnTo>
                        <a:lnTo>
                          <a:pt x="1231422" y="240291"/>
                        </a:lnTo>
                        <a:lnTo>
                          <a:pt x="975859" y="240291"/>
                        </a:lnTo>
                        <a:lnTo>
                          <a:pt x="901715" y="945958"/>
                        </a:lnTo>
                        <a:lnTo>
                          <a:pt x="811594" y="932253"/>
                        </a:lnTo>
                        <a:cubicBezTo>
                          <a:pt x="520721" y="872942"/>
                          <a:pt x="260735" y="729143"/>
                          <a:pt x="58586" y="527710"/>
                        </a:cubicBezTo>
                        <a:lnTo>
                          <a:pt x="0" y="463477"/>
                        </a:lnTo>
                        <a:lnTo>
                          <a:pt x="115869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" name="等腰三角形 35"/>
                  <p:cNvSpPr/>
                  <p:nvPr/>
                </p:nvSpPr>
                <p:spPr>
                  <a:xfrm flipV="1">
                    <a:off x="5716172" y="2771145"/>
                    <a:ext cx="759656" cy="357490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任意多边形 48"/>
                  <p:cNvSpPr/>
                  <p:nvPr/>
                </p:nvSpPr>
                <p:spPr>
                  <a:xfrm>
                    <a:off x="5898833" y="2991762"/>
                    <a:ext cx="404107" cy="722114"/>
                  </a:xfrm>
                  <a:custGeom>
                    <a:avLst/>
                    <a:gdLst>
                      <a:gd name="connsiteX0" fmla="*/ 74144 w 404107"/>
                      <a:gd name="connsiteY0" fmla="*/ 0 h 722114"/>
                      <a:gd name="connsiteX1" fmla="*/ 329707 w 404107"/>
                      <a:gd name="connsiteY1" fmla="*/ 0 h 722114"/>
                      <a:gd name="connsiteX2" fmla="*/ 404107 w 404107"/>
                      <a:gd name="connsiteY2" fmla="*/ 708099 h 722114"/>
                      <a:gd name="connsiteX3" fmla="*/ 362332 w 404107"/>
                      <a:gd name="connsiteY3" fmla="*/ 714452 h 722114"/>
                      <a:gd name="connsiteX4" fmla="*/ 210048 w 404107"/>
                      <a:gd name="connsiteY4" fmla="*/ 722114 h 722114"/>
                      <a:gd name="connsiteX5" fmla="*/ 57764 w 404107"/>
                      <a:gd name="connsiteY5" fmla="*/ 714452 h 722114"/>
                      <a:gd name="connsiteX6" fmla="*/ 0 w 404107"/>
                      <a:gd name="connsiteY6" fmla="*/ 705667 h 722114"/>
                      <a:gd name="connsiteX7" fmla="*/ 74144 w 404107"/>
                      <a:gd name="connsiteY7" fmla="*/ 0 h 722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04107" h="722114">
                        <a:moveTo>
                          <a:pt x="74144" y="0"/>
                        </a:moveTo>
                        <a:lnTo>
                          <a:pt x="329707" y="0"/>
                        </a:lnTo>
                        <a:lnTo>
                          <a:pt x="404107" y="708099"/>
                        </a:lnTo>
                        <a:lnTo>
                          <a:pt x="362332" y="714452"/>
                        </a:lnTo>
                        <a:cubicBezTo>
                          <a:pt x="312263" y="719519"/>
                          <a:pt x="261460" y="722114"/>
                          <a:pt x="210048" y="722114"/>
                        </a:cubicBezTo>
                        <a:cubicBezTo>
                          <a:pt x="158637" y="722114"/>
                          <a:pt x="107834" y="719519"/>
                          <a:pt x="57764" y="714452"/>
                        </a:cubicBezTo>
                        <a:lnTo>
                          <a:pt x="0" y="705667"/>
                        </a:lnTo>
                        <a:lnTo>
                          <a:pt x="74144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64" name="直接连接符 63"/>
                <p:cNvCxnSpPr>
                  <a:endCxn id="49" idx="4"/>
                </p:cNvCxnSpPr>
                <p:nvPr/>
              </p:nvCxnSpPr>
              <p:spPr>
                <a:xfrm>
                  <a:off x="6091311" y="3128635"/>
                  <a:ext cx="17570" cy="585241"/>
                </a:xfrm>
                <a:prstGeom prst="line">
                  <a:avLst/>
                </a:prstGeom>
                <a:ln w="254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矩形 72"/>
                <p:cNvSpPr/>
                <p:nvPr/>
              </p:nvSpPr>
              <p:spPr>
                <a:xfrm>
                  <a:off x="5716172" y="2472591"/>
                  <a:ext cx="759656" cy="278880"/>
                </a:xfrm>
                <a:prstGeom prst="rect">
                  <a:avLst/>
                </a:prstGeom>
                <a:solidFill>
                  <a:srgbClr val="FFE8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5188633" y="985967"/>
                  <a:ext cx="1814733" cy="1744394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00" name="椭圆 99"/>
              <p:cNvSpPr/>
              <p:nvPr/>
            </p:nvSpPr>
            <p:spPr>
              <a:xfrm>
                <a:off x="5624841" y="2014362"/>
                <a:ext cx="182661" cy="18266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6302940" y="2011448"/>
                <a:ext cx="182661" cy="18266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3" name="组合 102"/>
            <p:cNvGrpSpPr/>
            <p:nvPr/>
          </p:nvGrpSpPr>
          <p:grpSpPr>
            <a:xfrm>
              <a:off x="5124216" y="865135"/>
              <a:ext cx="1934189" cy="1132049"/>
              <a:chOff x="5124216" y="865135"/>
              <a:chExt cx="1934189" cy="1132049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5124216" y="865135"/>
                <a:ext cx="1934189" cy="966454"/>
                <a:chOff x="5144956" y="865135"/>
                <a:chExt cx="1934189" cy="966454"/>
              </a:xfrm>
            </p:grpSpPr>
            <p:grpSp>
              <p:nvGrpSpPr>
                <p:cNvPr id="85" name="组合 84"/>
                <p:cNvGrpSpPr/>
                <p:nvPr/>
              </p:nvGrpSpPr>
              <p:grpSpPr>
                <a:xfrm>
                  <a:off x="5144956" y="865135"/>
                  <a:ext cx="1934189" cy="966454"/>
                  <a:chOff x="5144956" y="865135"/>
                  <a:chExt cx="1934189" cy="966454"/>
                </a:xfrm>
              </p:grpSpPr>
              <p:sp>
                <p:nvSpPr>
                  <p:cNvPr id="82" name="等腰三角形 81"/>
                  <p:cNvSpPr/>
                  <p:nvPr/>
                </p:nvSpPr>
                <p:spPr>
                  <a:xfrm rot="3129039">
                    <a:off x="6316851" y="873163"/>
                    <a:ext cx="483163" cy="575708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84" name="组合 83"/>
                  <p:cNvGrpSpPr/>
                  <p:nvPr/>
                </p:nvGrpSpPr>
                <p:grpSpPr>
                  <a:xfrm>
                    <a:off x="5144956" y="865135"/>
                    <a:ext cx="1934189" cy="966454"/>
                    <a:chOff x="5144956" y="865135"/>
                    <a:chExt cx="1934189" cy="966454"/>
                  </a:xfrm>
                </p:grpSpPr>
                <p:sp>
                  <p:nvSpPr>
                    <p:cNvPr id="79" name="任意多边形 78"/>
                    <p:cNvSpPr/>
                    <p:nvPr/>
                  </p:nvSpPr>
                  <p:spPr>
                    <a:xfrm>
                      <a:off x="5144956" y="865135"/>
                      <a:ext cx="1934189" cy="966454"/>
                    </a:xfrm>
                    <a:custGeom>
                      <a:avLst/>
                      <a:gdLst>
                        <a:gd name="connsiteX0" fmla="*/ 979050 w 1958100"/>
                        <a:gd name="connsiteY0" fmla="*/ 0 h 836340"/>
                        <a:gd name="connsiteX1" fmla="*/ 1945133 w 1958100"/>
                        <a:gd name="connsiteY1" fmla="*/ 754882 h 836340"/>
                        <a:gd name="connsiteX2" fmla="*/ 1958100 w 1958100"/>
                        <a:gd name="connsiteY2" fmla="*/ 836340 h 836340"/>
                        <a:gd name="connsiteX3" fmla="*/ 0 w 1958100"/>
                        <a:gd name="connsiteY3" fmla="*/ 836340 h 836340"/>
                        <a:gd name="connsiteX4" fmla="*/ 12967 w 1958100"/>
                        <a:gd name="connsiteY4" fmla="*/ 754882 h 836340"/>
                        <a:gd name="connsiteX5" fmla="*/ 979050 w 1958100"/>
                        <a:gd name="connsiteY5" fmla="*/ 0 h 83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958100" h="836340">
                          <a:moveTo>
                            <a:pt x="979050" y="0"/>
                          </a:moveTo>
                          <a:cubicBezTo>
                            <a:pt x="1455590" y="0"/>
                            <a:pt x="1853181" y="324072"/>
                            <a:pt x="1945133" y="754882"/>
                          </a:cubicBezTo>
                          <a:lnTo>
                            <a:pt x="1958100" y="836340"/>
                          </a:lnTo>
                          <a:lnTo>
                            <a:pt x="0" y="836340"/>
                          </a:lnTo>
                          <a:lnTo>
                            <a:pt x="12967" y="754882"/>
                          </a:lnTo>
                          <a:cubicBezTo>
                            <a:pt x="104919" y="324072"/>
                            <a:pt x="502510" y="0"/>
                            <a:pt x="979050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3" name="等腰三角形 82"/>
                    <p:cNvSpPr/>
                    <p:nvPr/>
                  </p:nvSpPr>
                  <p:spPr>
                    <a:xfrm rot="1958081">
                      <a:off x="6256321" y="911473"/>
                      <a:ext cx="483163" cy="575708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86" name="等腰三角形 85"/>
                <p:cNvSpPr/>
                <p:nvPr/>
              </p:nvSpPr>
              <p:spPr>
                <a:xfrm>
                  <a:off x="6647387" y="1581062"/>
                  <a:ext cx="132092" cy="244486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02" name="等腰三角形 101"/>
              <p:cNvSpPr/>
              <p:nvPr/>
            </p:nvSpPr>
            <p:spPr>
              <a:xfrm>
                <a:off x="6540245" y="1575021"/>
                <a:ext cx="295593" cy="422163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2" name="矩形 9"/>
          <p:cNvSpPr/>
          <p:nvPr/>
        </p:nvSpPr>
        <p:spPr>
          <a:xfrm>
            <a:off x="5138519" y="2393582"/>
            <a:ext cx="5469031" cy="1655102"/>
          </a:xfrm>
          <a:custGeom>
            <a:avLst/>
            <a:gdLst>
              <a:gd name="connsiteX0" fmla="*/ 0 w 5114261"/>
              <a:gd name="connsiteY0" fmla="*/ 0 h 1892595"/>
              <a:gd name="connsiteX1" fmla="*/ 5114261 w 5114261"/>
              <a:gd name="connsiteY1" fmla="*/ 0 h 1892595"/>
              <a:gd name="connsiteX2" fmla="*/ 5114261 w 5114261"/>
              <a:gd name="connsiteY2" fmla="*/ 1892595 h 1892595"/>
              <a:gd name="connsiteX3" fmla="*/ 0 w 5114261"/>
              <a:gd name="connsiteY3" fmla="*/ 1892595 h 1892595"/>
              <a:gd name="connsiteX4" fmla="*/ 0 w 5114261"/>
              <a:gd name="connsiteY4" fmla="*/ 0 h 1892595"/>
              <a:gd name="connsiteX0" fmla="*/ 233916 w 5348177"/>
              <a:gd name="connsiteY0" fmla="*/ 0 h 1924493"/>
              <a:gd name="connsiteX1" fmla="*/ 5348177 w 5348177"/>
              <a:gd name="connsiteY1" fmla="*/ 0 h 1924493"/>
              <a:gd name="connsiteX2" fmla="*/ 5348177 w 5348177"/>
              <a:gd name="connsiteY2" fmla="*/ 1892595 h 1924493"/>
              <a:gd name="connsiteX3" fmla="*/ 0 w 5348177"/>
              <a:gd name="connsiteY3" fmla="*/ 1924493 h 1924493"/>
              <a:gd name="connsiteX4" fmla="*/ 233916 w 5348177"/>
              <a:gd name="connsiteY4" fmla="*/ 0 h 1924493"/>
              <a:gd name="connsiteX0" fmla="*/ 233916 w 5348177"/>
              <a:gd name="connsiteY0" fmla="*/ 0 h 1967023"/>
              <a:gd name="connsiteX1" fmla="*/ 5348177 w 5348177"/>
              <a:gd name="connsiteY1" fmla="*/ 0 h 1967023"/>
              <a:gd name="connsiteX2" fmla="*/ 5082363 w 5348177"/>
              <a:gd name="connsiteY2" fmla="*/ 1967023 h 1967023"/>
              <a:gd name="connsiteX3" fmla="*/ 0 w 5348177"/>
              <a:gd name="connsiteY3" fmla="*/ 1924493 h 1967023"/>
              <a:gd name="connsiteX4" fmla="*/ 233916 w 5348177"/>
              <a:gd name="connsiteY4" fmla="*/ 0 h 1967023"/>
              <a:gd name="connsiteX0" fmla="*/ 233916 w 5348177"/>
              <a:gd name="connsiteY0" fmla="*/ 0 h 1988288"/>
              <a:gd name="connsiteX1" fmla="*/ 5348177 w 5348177"/>
              <a:gd name="connsiteY1" fmla="*/ 0 h 1988288"/>
              <a:gd name="connsiteX2" fmla="*/ 5167423 w 5348177"/>
              <a:gd name="connsiteY2" fmla="*/ 1988288 h 1988288"/>
              <a:gd name="connsiteX3" fmla="*/ 0 w 5348177"/>
              <a:gd name="connsiteY3" fmla="*/ 1924493 h 1988288"/>
              <a:gd name="connsiteX4" fmla="*/ 233916 w 5348177"/>
              <a:gd name="connsiteY4" fmla="*/ 0 h 1988288"/>
              <a:gd name="connsiteX0" fmla="*/ 233916 w 5252484"/>
              <a:gd name="connsiteY0" fmla="*/ 0 h 1988288"/>
              <a:gd name="connsiteX1" fmla="*/ 5252484 w 5252484"/>
              <a:gd name="connsiteY1" fmla="*/ 0 h 1988288"/>
              <a:gd name="connsiteX2" fmla="*/ 5167423 w 5252484"/>
              <a:gd name="connsiteY2" fmla="*/ 1988288 h 1988288"/>
              <a:gd name="connsiteX3" fmla="*/ 0 w 5252484"/>
              <a:gd name="connsiteY3" fmla="*/ 1924493 h 1988288"/>
              <a:gd name="connsiteX4" fmla="*/ 233916 w 5252484"/>
              <a:gd name="connsiteY4" fmla="*/ 0 h 1988288"/>
              <a:gd name="connsiteX0" fmla="*/ 233916 w 5316279"/>
              <a:gd name="connsiteY0" fmla="*/ 0 h 1977655"/>
              <a:gd name="connsiteX1" fmla="*/ 5252484 w 5316279"/>
              <a:gd name="connsiteY1" fmla="*/ 0 h 1977655"/>
              <a:gd name="connsiteX2" fmla="*/ 5316279 w 5316279"/>
              <a:gd name="connsiteY2" fmla="*/ 1977655 h 1977655"/>
              <a:gd name="connsiteX3" fmla="*/ 0 w 5316279"/>
              <a:gd name="connsiteY3" fmla="*/ 1924493 h 1977655"/>
              <a:gd name="connsiteX4" fmla="*/ 233916 w 5316279"/>
              <a:gd name="connsiteY4" fmla="*/ 0 h 1977655"/>
              <a:gd name="connsiteX0" fmla="*/ 74428 w 5156791"/>
              <a:gd name="connsiteY0" fmla="*/ 0 h 1977655"/>
              <a:gd name="connsiteX1" fmla="*/ 5092996 w 5156791"/>
              <a:gd name="connsiteY1" fmla="*/ 0 h 1977655"/>
              <a:gd name="connsiteX2" fmla="*/ 5156791 w 5156791"/>
              <a:gd name="connsiteY2" fmla="*/ 1977655 h 1977655"/>
              <a:gd name="connsiteX3" fmla="*/ 0 w 5156791"/>
              <a:gd name="connsiteY3" fmla="*/ 1967024 h 1977655"/>
              <a:gd name="connsiteX4" fmla="*/ 74428 w 5156791"/>
              <a:gd name="connsiteY4" fmla="*/ 0 h 1977655"/>
              <a:gd name="connsiteX0" fmla="*/ 74428 w 5256379"/>
              <a:gd name="connsiteY0" fmla="*/ 0 h 1967024"/>
              <a:gd name="connsiteX1" fmla="*/ 5092996 w 5256379"/>
              <a:gd name="connsiteY1" fmla="*/ 0 h 1967024"/>
              <a:gd name="connsiteX2" fmla="*/ 5256379 w 5256379"/>
              <a:gd name="connsiteY2" fmla="*/ 1959549 h 1967024"/>
              <a:gd name="connsiteX3" fmla="*/ 0 w 5256379"/>
              <a:gd name="connsiteY3" fmla="*/ 1967024 h 1967024"/>
              <a:gd name="connsiteX4" fmla="*/ 74428 w 5256379"/>
              <a:gd name="connsiteY4" fmla="*/ 0 h 1967024"/>
              <a:gd name="connsiteX0" fmla="*/ 56321 w 5238272"/>
              <a:gd name="connsiteY0" fmla="*/ 0 h 2048506"/>
              <a:gd name="connsiteX1" fmla="*/ 5074889 w 5238272"/>
              <a:gd name="connsiteY1" fmla="*/ 0 h 2048506"/>
              <a:gd name="connsiteX2" fmla="*/ 5238272 w 5238272"/>
              <a:gd name="connsiteY2" fmla="*/ 1959549 h 2048506"/>
              <a:gd name="connsiteX3" fmla="*/ 0 w 5238272"/>
              <a:gd name="connsiteY3" fmla="*/ 2048506 h 2048506"/>
              <a:gd name="connsiteX4" fmla="*/ 56321 w 5238272"/>
              <a:gd name="connsiteY4" fmla="*/ 0 h 2048506"/>
              <a:gd name="connsiteX0" fmla="*/ 56321 w 5333965"/>
              <a:gd name="connsiteY0" fmla="*/ 0 h 2048506"/>
              <a:gd name="connsiteX1" fmla="*/ 5074889 w 5333965"/>
              <a:gd name="connsiteY1" fmla="*/ 0 h 2048506"/>
              <a:gd name="connsiteX2" fmla="*/ 5333965 w 5333965"/>
              <a:gd name="connsiteY2" fmla="*/ 1970181 h 2048506"/>
              <a:gd name="connsiteX3" fmla="*/ 0 w 5333965"/>
              <a:gd name="connsiteY3" fmla="*/ 2048506 h 2048506"/>
              <a:gd name="connsiteX4" fmla="*/ 56321 w 5333965"/>
              <a:gd name="connsiteY4" fmla="*/ 0 h 2048506"/>
              <a:gd name="connsiteX0" fmla="*/ 24424 w 5302068"/>
              <a:gd name="connsiteY0" fmla="*/ 0 h 2133566"/>
              <a:gd name="connsiteX1" fmla="*/ 5042992 w 5302068"/>
              <a:gd name="connsiteY1" fmla="*/ 0 h 2133566"/>
              <a:gd name="connsiteX2" fmla="*/ 5302068 w 5302068"/>
              <a:gd name="connsiteY2" fmla="*/ 1970181 h 2133566"/>
              <a:gd name="connsiteX3" fmla="*/ 0 w 5302068"/>
              <a:gd name="connsiteY3" fmla="*/ 2133566 h 2133566"/>
              <a:gd name="connsiteX4" fmla="*/ 24424 w 5302068"/>
              <a:gd name="connsiteY4" fmla="*/ 0 h 2133566"/>
              <a:gd name="connsiteX0" fmla="*/ 24424 w 5355231"/>
              <a:gd name="connsiteY0" fmla="*/ 0 h 2133566"/>
              <a:gd name="connsiteX1" fmla="*/ 5042992 w 5355231"/>
              <a:gd name="connsiteY1" fmla="*/ 0 h 2133566"/>
              <a:gd name="connsiteX2" fmla="*/ 5355231 w 5355231"/>
              <a:gd name="connsiteY2" fmla="*/ 1991446 h 2133566"/>
              <a:gd name="connsiteX3" fmla="*/ 0 w 5355231"/>
              <a:gd name="connsiteY3" fmla="*/ 2133566 h 2133566"/>
              <a:gd name="connsiteX4" fmla="*/ 24424 w 5355231"/>
              <a:gd name="connsiteY4" fmla="*/ 0 h 2133566"/>
              <a:gd name="connsiteX0" fmla="*/ 45689 w 5376496"/>
              <a:gd name="connsiteY0" fmla="*/ 0 h 2207994"/>
              <a:gd name="connsiteX1" fmla="*/ 5064257 w 5376496"/>
              <a:gd name="connsiteY1" fmla="*/ 0 h 2207994"/>
              <a:gd name="connsiteX2" fmla="*/ 5376496 w 5376496"/>
              <a:gd name="connsiteY2" fmla="*/ 1991446 h 2207994"/>
              <a:gd name="connsiteX3" fmla="*/ 0 w 5376496"/>
              <a:gd name="connsiteY3" fmla="*/ 2207994 h 2207994"/>
              <a:gd name="connsiteX4" fmla="*/ 45689 w 5376496"/>
              <a:gd name="connsiteY4" fmla="*/ 0 h 2207994"/>
              <a:gd name="connsiteX0" fmla="*/ 45689 w 5376496"/>
              <a:gd name="connsiteY0" fmla="*/ 0 h 2144199"/>
              <a:gd name="connsiteX1" fmla="*/ 5064257 w 5376496"/>
              <a:gd name="connsiteY1" fmla="*/ 0 h 2144199"/>
              <a:gd name="connsiteX2" fmla="*/ 5376496 w 5376496"/>
              <a:gd name="connsiteY2" fmla="*/ 1991446 h 2144199"/>
              <a:gd name="connsiteX3" fmla="*/ 0 w 5376496"/>
              <a:gd name="connsiteY3" fmla="*/ 2144199 h 2144199"/>
              <a:gd name="connsiteX4" fmla="*/ 45689 w 5376496"/>
              <a:gd name="connsiteY4" fmla="*/ 0 h 2144199"/>
              <a:gd name="connsiteX0" fmla="*/ 45689 w 5291436"/>
              <a:gd name="connsiteY0" fmla="*/ 0 h 2144199"/>
              <a:gd name="connsiteX1" fmla="*/ 5064257 w 5291436"/>
              <a:gd name="connsiteY1" fmla="*/ 0 h 2144199"/>
              <a:gd name="connsiteX2" fmla="*/ 5291436 w 5291436"/>
              <a:gd name="connsiteY2" fmla="*/ 1917018 h 2144199"/>
              <a:gd name="connsiteX3" fmla="*/ 0 w 5291436"/>
              <a:gd name="connsiteY3" fmla="*/ 2144199 h 2144199"/>
              <a:gd name="connsiteX4" fmla="*/ 45689 w 5291436"/>
              <a:gd name="connsiteY4" fmla="*/ 0 h 2144199"/>
              <a:gd name="connsiteX0" fmla="*/ 45689 w 5259539"/>
              <a:gd name="connsiteY0" fmla="*/ 0 h 2144199"/>
              <a:gd name="connsiteX1" fmla="*/ 5064257 w 5259539"/>
              <a:gd name="connsiteY1" fmla="*/ 0 h 2144199"/>
              <a:gd name="connsiteX2" fmla="*/ 5259539 w 5259539"/>
              <a:gd name="connsiteY2" fmla="*/ 1970181 h 2144199"/>
              <a:gd name="connsiteX3" fmla="*/ 0 w 5259539"/>
              <a:gd name="connsiteY3" fmla="*/ 2144199 h 2144199"/>
              <a:gd name="connsiteX4" fmla="*/ 45689 w 5259539"/>
              <a:gd name="connsiteY4" fmla="*/ 0 h 2144199"/>
              <a:gd name="connsiteX0" fmla="*/ 45689 w 5344599"/>
              <a:gd name="connsiteY0" fmla="*/ 0 h 2144199"/>
              <a:gd name="connsiteX1" fmla="*/ 5064257 w 5344599"/>
              <a:gd name="connsiteY1" fmla="*/ 0 h 2144199"/>
              <a:gd name="connsiteX2" fmla="*/ 5344599 w 5344599"/>
              <a:gd name="connsiteY2" fmla="*/ 1927651 h 2144199"/>
              <a:gd name="connsiteX3" fmla="*/ 0 w 5344599"/>
              <a:gd name="connsiteY3" fmla="*/ 2144199 h 2144199"/>
              <a:gd name="connsiteX4" fmla="*/ 45689 w 5344599"/>
              <a:gd name="connsiteY4" fmla="*/ 0 h 2144199"/>
              <a:gd name="connsiteX0" fmla="*/ 98852 w 5397762"/>
              <a:gd name="connsiteY0" fmla="*/ 0 h 2197362"/>
              <a:gd name="connsiteX1" fmla="*/ 5117420 w 5397762"/>
              <a:gd name="connsiteY1" fmla="*/ 0 h 2197362"/>
              <a:gd name="connsiteX2" fmla="*/ 5397762 w 5397762"/>
              <a:gd name="connsiteY2" fmla="*/ 1927651 h 2197362"/>
              <a:gd name="connsiteX3" fmla="*/ 0 w 5397762"/>
              <a:gd name="connsiteY3" fmla="*/ 2197362 h 2197362"/>
              <a:gd name="connsiteX4" fmla="*/ 98852 w 5397762"/>
              <a:gd name="connsiteY4" fmla="*/ 0 h 2197362"/>
              <a:gd name="connsiteX0" fmla="*/ 98852 w 5535985"/>
              <a:gd name="connsiteY0" fmla="*/ 0 h 2197362"/>
              <a:gd name="connsiteX1" fmla="*/ 5117420 w 5535985"/>
              <a:gd name="connsiteY1" fmla="*/ 0 h 2197362"/>
              <a:gd name="connsiteX2" fmla="*/ 5535985 w 5535985"/>
              <a:gd name="connsiteY2" fmla="*/ 1629940 h 2197362"/>
              <a:gd name="connsiteX3" fmla="*/ 0 w 5535985"/>
              <a:gd name="connsiteY3" fmla="*/ 2197362 h 2197362"/>
              <a:gd name="connsiteX4" fmla="*/ 98852 w 5535985"/>
              <a:gd name="connsiteY4" fmla="*/ 0 h 2197362"/>
              <a:gd name="connsiteX0" fmla="*/ 0 w 5437133"/>
              <a:gd name="connsiteY0" fmla="*/ 0 h 1655102"/>
              <a:gd name="connsiteX1" fmla="*/ 5018568 w 5437133"/>
              <a:gd name="connsiteY1" fmla="*/ 0 h 1655102"/>
              <a:gd name="connsiteX2" fmla="*/ 5437133 w 5437133"/>
              <a:gd name="connsiteY2" fmla="*/ 1629940 h 1655102"/>
              <a:gd name="connsiteX3" fmla="*/ 124432 w 5437133"/>
              <a:gd name="connsiteY3" fmla="*/ 1655102 h 1655102"/>
              <a:gd name="connsiteX4" fmla="*/ 0 w 5437133"/>
              <a:gd name="connsiteY4" fmla="*/ 0 h 1655102"/>
              <a:gd name="connsiteX0" fmla="*/ 0 w 5469031"/>
              <a:gd name="connsiteY0" fmla="*/ 0 h 1655102"/>
              <a:gd name="connsiteX1" fmla="*/ 5018568 w 5469031"/>
              <a:gd name="connsiteY1" fmla="*/ 0 h 1655102"/>
              <a:gd name="connsiteX2" fmla="*/ 5469031 w 5469031"/>
              <a:gd name="connsiteY2" fmla="*/ 1619307 h 1655102"/>
              <a:gd name="connsiteX3" fmla="*/ 124432 w 5469031"/>
              <a:gd name="connsiteY3" fmla="*/ 1655102 h 1655102"/>
              <a:gd name="connsiteX4" fmla="*/ 0 w 5469031"/>
              <a:gd name="connsiteY4" fmla="*/ 0 h 165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9031" h="1655102">
                <a:moveTo>
                  <a:pt x="0" y="0"/>
                </a:moveTo>
                <a:lnTo>
                  <a:pt x="5018568" y="0"/>
                </a:lnTo>
                <a:lnTo>
                  <a:pt x="5469031" y="1619307"/>
                </a:lnTo>
                <a:lnTo>
                  <a:pt x="124432" y="1655102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9"/>
          <p:cNvSpPr/>
          <p:nvPr/>
        </p:nvSpPr>
        <p:spPr>
          <a:xfrm>
            <a:off x="5140615" y="2393583"/>
            <a:ext cx="5341441" cy="1842590"/>
          </a:xfrm>
          <a:custGeom>
            <a:avLst/>
            <a:gdLst>
              <a:gd name="connsiteX0" fmla="*/ 0 w 5114261"/>
              <a:gd name="connsiteY0" fmla="*/ 0 h 1892595"/>
              <a:gd name="connsiteX1" fmla="*/ 5114261 w 5114261"/>
              <a:gd name="connsiteY1" fmla="*/ 0 h 1892595"/>
              <a:gd name="connsiteX2" fmla="*/ 5114261 w 5114261"/>
              <a:gd name="connsiteY2" fmla="*/ 1892595 h 1892595"/>
              <a:gd name="connsiteX3" fmla="*/ 0 w 5114261"/>
              <a:gd name="connsiteY3" fmla="*/ 1892595 h 1892595"/>
              <a:gd name="connsiteX4" fmla="*/ 0 w 5114261"/>
              <a:gd name="connsiteY4" fmla="*/ 0 h 1892595"/>
              <a:gd name="connsiteX0" fmla="*/ 233916 w 5348177"/>
              <a:gd name="connsiteY0" fmla="*/ 0 h 1924493"/>
              <a:gd name="connsiteX1" fmla="*/ 5348177 w 5348177"/>
              <a:gd name="connsiteY1" fmla="*/ 0 h 1924493"/>
              <a:gd name="connsiteX2" fmla="*/ 5348177 w 5348177"/>
              <a:gd name="connsiteY2" fmla="*/ 1892595 h 1924493"/>
              <a:gd name="connsiteX3" fmla="*/ 0 w 5348177"/>
              <a:gd name="connsiteY3" fmla="*/ 1924493 h 1924493"/>
              <a:gd name="connsiteX4" fmla="*/ 233916 w 5348177"/>
              <a:gd name="connsiteY4" fmla="*/ 0 h 1924493"/>
              <a:gd name="connsiteX0" fmla="*/ 233916 w 5348177"/>
              <a:gd name="connsiteY0" fmla="*/ 0 h 1967023"/>
              <a:gd name="connsiteX1" fmla="*/ 5348177 w 5348177"/>
              <a:gd name="connsiteY1" fmla="*/ 0 h 1967023"/>
              <a:gd name="connsiteX2" fmla="*/ 5082363 w 5348177"/>
              <a:gd name="connsiteY2" fmla="*/ 1967023 h 1967023"/>
              <a:gd name="connsiteX3" fmla="*/ 0 w 5348177"/>
              <a:gd name="connsiteY3" fmla="*/ 1924493 h 1967023"/>
              <a:gd name="connsiteX4" fmla="*/ 233916 w 5348177"/>
              <a:gd name="connsiteY4" fmla="*/ 0 h 1967023"/>
              <a:gd name="connsiteX0" fmla="*/ 233916 w 5348177"/>
              <a:gd name="connsiteY0" fmla="*/ 0 h 1988288"/>
              <a:gd name="connsiteX1" fmla="*/ 5348177 w 5348177"/>
              <a:gd name="connsiteY1" fmla="*/ 0 h 1988288"/>
              <a:gd name="connsiteX2" fmla="*/ 5167423 w 5348177"/>
              <a:gd name="connsiteY2" fmla="*/ 1988288 h 1988288"/>
              <a:gd name="connsiteX3" fmla="*/ 0 w 5348177"/>
              <a:gd name="connsiteY3" fmla="*/ 1924493 h 1988288"/>
              <a:gd name="connsiteX4" fmla="*/ 233916 w 5348177"/>
              <a:gd name="connsiteY4" fmla="*/ 0 h 1988288"/>
              <a:gd name="connsiteX0" fmla="*/ 233916 w 5252484"/>
              <a:gd name="connsiteY0" fmla="*/ 0 h 1988288"/>
              <a:gd name="connsiteX1" fmla="*/ 5252484 w 5252484"/>
              <a:gd name="connsiteY1" fmla="*/ 0 h 1988288"/>
              <a:gd name="connsiteX2" fmla="*/ 5167423 w 5252484"/>
              <a:gd name="connsiteY2" fmla="*/ 1988288 h 1988288"/>
              <a:gd name="connsiteX3" fmla="*/ 0 w 5252484"/>
              <a:gd name="connsiteY3" fmla="*/ 1924493 h 1988288"/>
              <a:gd name="connsiteX4" fmla="*/ 233916 w 5252484"/>
              <a:gd name="connsiteY4" fmla="*/ 0 h 1988288"/>
              <a:gd name="connsiteX0" fmla="*/ 233916 w 5316279"/>
              <a:gd name="connsiteY0" fmla="*/ 0 h 1977655"/>
              <a:gd name="connsiteX1" fmla="*/ 5252484 w 5316279"/>
              <a:gd name="connsiteY1" fmla="*/ 0 h 1977655"/>
              <a:gd name="connsiteX2" fmla="*/ 5316279 w 5316279"/>
              <a:gd name="connsiteY2" fmla="*/ 1977655 h 1977655"/>
              <a:gd name="connsiteX3" fmla="*/ 0 w 5316279"/>
              <a:gd name="connsiteY3" fmla="*/ 1924493 h 1977655"/>
              <a:gd name="connsiteX4" fmla="*/ 233916 w 5316279"/>
              <a:gd name="connsiteY4" fmla="*/ 0 h 1977655"/>
              <a:gd name="connsiteX0" fmla="*/ 74428 w 5156791"/>
              <a:gd name="connsiteY0" fmla="*/ 0 h 1977655"/>
              <a:gd name="connsiteX1" fmla="*/ 5092996 w 5156791"/>
              <a:gd name="connsiteY1" fmla="*/ 0 h 1977655"/>
              <a:gd name="connsiteX2" fmla="*/ 5156791 w 5156791"/>
              <a:gd name="connsiteY2" fmla="*/ 1977655 h 1977655"/>
              <a:gd name="connsiteX3" fmla="*/ 0 w 5156791"/>
              <a:gd name="connsiteY3" fmla="*/ 1967024 h 1977655"/>
              <a:gd name="connsiteX4" fmla="*/ 74428 w 5156791"/>
              <a:gd name="connsiteY4" fmla="*/ 0 h 1977655"/>
              <a:gd name="connsiteX0" fmla="*/ 74428 w 5256379"/>
              <a:gd name="connsiteY0" fmla="*/ 0 h 1967024"/>
              <a:gd name="connsiteX1" fmla="*/ 5092996 w 5256379"/>
              <a:gd name="connsiteY1" fmla="*/ 0 h 1967024"/>
              <a:gd name="connsiteX2" fmla="*/ 5256379 w 5256379"/>
              <a:gd name="connsiteY2" fmla="*/ 1959549 h 1967024"/>
              <a:gd name="connsiteX3" fmla="*/ 0 w 5256379"/>
              <a:gd name="connsiteY3" fmla="*/ 1967024 h 1967024"/>
              <a:gd name="connsiteX4" fmla="*/ 74428 w 5256379"/>
              <a:gd name="connsiteY4" fmla="*/ 0 h 1967024"/>
              <a:gd name="connsiteX0" fmla="*/ 56321 w 5238272"/>
              <a:gd name="connsiteY0" fmla="*/ 0 h 2048506"/>
              <a:gd name="connsiteX1" fmla="*/ 5074889 w 5238272"/>
              <a:gd name="connsiteY1" fmla="*/ 0 h 2048506"/>
              <a:gd name="connsiteX2" fmla="*/ 5238272 w 5238272"/>
              <a:gd name="connsiteY2" fmla="*/ 1959549 h 2048506"/>
              <a:gd name="connsiteX3" fmla="*/ 0 w 5238272"/>
              <a:gd name="connsiteY3" fmla="*/ 2048506 h 2048506"/>
              <a:gd name="connsiteX4" fmla="*/ 56321 w 5238272"/>
              <a:gd name="connsiteY4" fmla="*/ 0 h 2048506"/>
              <a:gd name="connsiteX0" fmla="*/ 56321 w 5333965"/>
              <a:gd name="connsiteY0" fmla="*/ 0 h 2048506"/>
              <a:gd name="connsiteX1" fmla="*/ 5074889 w 5333965"/>
              <a:gd name="connsiteY1" fmla="*/ 0 h 2048506"/>
              <a:gd name="connsiteX2" fmla="*/ 5333965 w 5333965"/>
              <a:gd name="connsiteY2" fmla="*/ 1970181 h 2048506"/>
              <a:gd name="connsiteX3" fmla="*/ 0 w 5333965"/>
              <a:gd name="connsiteY3" fmla="*/ 2048506 h 2048506"/>
              <a:gd name="connsiteX4" fmla="*/ 56321 w 5333965"/>
              <a:gd name="connsiteY4" fmla="*/ 0 h 2048506"/>
              <a:gd name="connsiteX0" fmla="*/ 24424 w 5302068"/>
              <a:gd name="connsiteY0" fmla="*/ 0 h 2133566"/>
              <a:gd name="connsiteX1" fmla="*/ 5042992 w 5302068"/>
              <a:gd name="connsiteY1" fmla="*/ 0 h 2133566"/>
              <a:gd name="connsiteX2" fmla="*/ 5302068 w 5302068"/>
              <a:gd name="connsiteY2" fmla="*/ 1970181 h 2133566"/>
              <a:gd name="connsiteX3" fmla="*/ 0 w 5302068"/>
              <a:gd name="connsiteY3" fmla="*/ 2133566 h 2133566"/>
              <a:gd name="connsiteX4" fmla="*/ 24424 w 5302068"/>
              <a:gd name="connsiteY4" fmla="*/ 0 h 2133566"/>
              <a:gd name="connsiteX0" fmla="*/ 24424 w 5355231"/>
              <a:gd name="connsiteY0" fmla="*/ 0 h 2133566"/>
              <a:gd name="connsiteX1" fmla="*/ 5042992 w 5355231"/>
              <a:gd name="connsiteY1" fmla="*/ 0 h 2133566"/>
              <a:gd name="connsiteX2" fmla="*/ 5355231 w 5355231"/>
              <a:gd name="connsiteY2" fmla="*/ 1991446 h 2133566"/>
              <a:gd name="connsiteX3" fmla="*/ 0 w 5355231"/>
              <a:gd name="connsiteY3" fmla="*/ 2133566 h 2133566"/>
              <a:gd name="connsiteX4" fmla="*/ 24424 w 5355231"/>
              <a:gd name="connsiteY4" fmla="*/ 0 h 2133566"/>
              <a:gd name="connsiteX0" fmla="*/ 45689 w 5376496"/>
              <a:gd name="connsiteY0" fmla="*/ 0 h 2207994"/>
              <a:gd name="connsiteX1" fmla="*/ 5064257 w 5376496"/>
              <a:gd name="connsiteY1" fmla="*/ 0 h 2207994"/>
              <a:gd name="connsiteX2" fmla="*/ 5376496 w 5376496"/>
              <a:gd name="connsiteY2" fmla="*/ 1991446 h 2207994"/>
              <a:gd name="connsiteX3" fmla="*/ 0 w 5376496"/>
              <a:gd name="connsiteY3" fmla="*/ 2207994 h 2207994"/>
              <a:gd name="connsiteX4" fmla="*/ 45689 w 5376496"/>
              <a:gd name="connsiteY4" fmla="*/ 0 h 2207994"/>
              <a:gd name="connsiteX0" fmla="*/ 45689 w 5376496"/>
              <a:gd name="connsiteY0" fmla="*/ 0 h 2144199"/>
              <a:gd name="connsiteX1" fmla="*/ 5064257 w 5376496"/>
              <a:gd name="connsiteY1" fmla="*/ 0 h 2144199"/>
              <a:gd name="connsiteX2" fmla="*/ 5376496 w 5376496"/>
              <a:gd name="connsiteY2" fmla="*/ 1991446 h 2144199"/>
              <a:gd name="connsiteX3" fmla="*/ 0 w 5376496"/>
              <a:gd name="connsiteY3" fmla="*/ 2144199 h 2144199"/>
              <a:gd name="connsiteX4" fmla="*/ 45689 w 5376496"/>
              <a:gd name="connsiteY4" fmla="*/ 0 h 2144199"/>
              <a:gd name="connsiteX0" fmla="*/ 45689 w 5291436"/>
              <a:gd name="connsiteY0" fmla="*/ 0 h 2144199"/>
              <a:gd name="connsiteX1" fmla="*/ 5064257 w 5291436"/>
              <a:gd name="connsiteY1" fmla="*/ 0 h 2144199"/>
              <a:gd name="connsiteX2" fmla="*/ 5291436 w 5291436"/>
              <a:gd name="connsiteY2" fmla="*/ 1917018 h 2144199"/>
              <a:gd name="connsiteX3" fmla="*/ 0 w 5291436"/>
              <a:gd name="connsiteY3" fmla="*/ 2144199 h 2144199"/>
              <a:gd name="connsiteX4" fmla="*/ 45689 w 5291436"/>
              <a:gd name="connsiteY4" fmla="*/ 0 h 2144199"/>
              <a:gd name="connsiteX0" fmla="*/ 45689 w 5259539"/>
              <a:gd name="connsiteY0" fmla="*/ 0 h 2144199"/>
              <a:gd name="connsiteX1" fmla="*/ 5064257 w 5259539"/>
              <a:gd name="connsiteY1" fmla="*/ 0 h 2144199"/>
              <a:gd name="connsiteX2" fmla="*/ 5259539 w 5259539"/>
              <a:gd name="connsiteY2" fmla="*/ 1970181 h 2144199"/>
              <a:gd name="connsiteX3" fmla="*/ 0 w 5259539"/>
              <a:gd name="connsiteY3" fmla="*/ 2144199 h 2144199"/>
              <a:gd name="connsiteX4" fmla="*/ 45689 w 5259539"/>
              <a:gd name="connsiteY4" fmla="*/ 0 h 2144199"/>
              <a:gd name="connsiteX0" fmla="*/ 45689 w 5387130"/>
              <a:gd name="connsiteY0" fmla="*/ 0 h 2144199"/>
              <a:gd name="connsiteX1" fmla="*/ 5064257 w 5387130"/>
              <a:gd name="connsiteY1" fmla="*/ 0 h 2144199"/>
              <a:gd name="connsiteX2" fmla="*/ 5387130 w 5387130"/>
              <a:gd name="connsiteY2" fmla="*/ 1789427 h 2144199"/>
              <a:gd name="connsiteX3" fmla="*/ 0 w 5387130"/>
              <a:gd name="connsiteY3" fmla="*/ 2144199 h 2144199"/>
              <a:gd name="connsiteX4" fmla="*/ 45689 w 5387130"/>
              <a:gd name="connsiteY4" fmla="*/ 0 h 2144199"/>
              <a:gd name="connsiteX0" fmla="*/ 0 w 5341441"/>
              <a:gd name="connsiteY0" fmla="*/ 0 h 1789427"/>
              <a:gd name="connsiteX1" fmla="*/ 5018568 w 5341441"/>
              <a:gd name="connsiteY1" fmla="*/ 0 h 1789427"/>
              <a:gd name="connsiteX2" fmla="*/ 5341441 w 5341441"/>
              <a:gd name="connsiteY2" fmla="*/ 1789427 h 1789427"/>
              <a:gd name="connsiteX3" fmla="*/ 50004 w 5341441"/>
              <a:gd name="connsiteY3" fmla="*/ 1740162 h 1789427"/>
              <a:gd name="connsiteX4" fmla="*/ 0 w 5341441"/>
              <a:gd name="connsiteY4" fmla="*/ 0 h 1789427"/>
              <a:gd name="connsiteX0" fmla="*/ 0 w 5341441"/>
              <a:gd name="connsiteY0" fmla="*/ 0 h 1842590"/>
              <a:gd name="connsiteX1" fmla="*/ 5018568 w 5341441"/>
              <a:gd name="connsiteY1" fmla="*/ 0 h 1842590"/>
              <a:gd name="connsiteX2" fmla="*/ 5341441 w 5341441"/>
              <a:gd name="connsiteY2" fmla="*/ 1842590 h 1842590"/>
              <a:gd name="connsiteX3" fmla="*/ 50004 w 5341441"/>
              <a:gd name="connsiteY3" fmla="*/ 1740162 h 1842590"/>
              <a:gd name="connsiteX4" fmla="*/ 0 w 5341441"/>
              <a:gd name="connsiteY4" fmla="*/ 0 h 184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1441" h="1842590">
                <a:moveTo>
                  <a:pt x="0" y="0"/>
                </a:moveTo>
                <a:lnTo>
                  <a:pt x="5018568" y="0"/>
                </a:lnTo>
                <a:lnTo>
                  <a:pt x="5341441" y="1842590"/>
                </a:lnTo>
                <a:lnTo>
                  <a:pt x="50004" y="1740162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9"/>
          <p:cNvSpPr/>
          <p:nvPr/>
        </p:nvSpPr>
        <p:spPr>
          <a:xfrm>
            <a:off x="5047171" y="2393583"/>
            <a:ext cx="5263117" cy="1998920"/>
          </a:xfrm>
          <a:custGeom>
            <a:avLst/>
            <a:gdLst>
              <a:gd name="connsiteX0" fmla="*/ 0 w 5114261"/>
              <a:gd name="connsiteY0" fmla="*/ 0 h 1892595"/>
              <a:gd name="connsiteX1" fmla="*/ 5114261 w 5114261"/>
              <a:gd name="connsiteY1" fmla="*/ 0 h 1892595"/>
              <a:gd name="connsiteX2" fmla="*/ 5114261 w 5114261"/>
              <a:gd name="connsiteY2" fmla="*/ 1892595 h 1892595"/>
              <a:gd name="connsiteX3" fmla="*/ 0 w 5114261"/>
              <a:gd name="connsiteY3" fmla="*/ 1892595 h 1892595"/>
              <a:gd name="connsiteX4" fmla="*/ 0 w 5114261"/>
              <a:gd name="connsiteY4" fmla="*/ 0 h 1892595"/>
              <a:gd name="connsiteX0" fmla="*/ 233916 w 5348177"/>
              <a:gd name="connsiteY0" fmla="*/ 0 h 1924493"/>
              <a:gd name="connsiteX1" fmla="*/ 5348177 w 5348177"/>
              <a:gd name="connsiteY1" fmla="*/ 0 h 1924493"/>
              <a:gd name="connsiteX2" fmla="*/ 5348177 w 5348177"/>
              <a:gd name="connsiteY2" fmla="*/ 1892595 h 1924493"/>
              <a:gd name="connsiteX3" fmla="*/ 0 w 5348177"/>
              <a:gd name="connsiteY3" fmla="*/ 1924493 h 1924493"/>
              <a:gd name="connsiteX4" fmla="*/ 233916 w 5348177"/>
              <a:gd name="connsiteY4" fmla="*/ 0 h 1924493"/>
              <a:gd name="connsiteX0" fmla="*/ 233916 w 5348177"/>
              <a:gd name="connsiteY0" fmla="*/ 0 h 1967023"/>
              <a:gd name="connsiteX1" fmla="*/ 5348177 w 5348177"/>
              <a:gd name="connsiteY1" fmla="*/ 0 h 1967023"/>
              <a:gd name="connsiteX2" fmla="*/ 5082363 w 5348177"/>
              <a:gd name="connsiteY2" fmla="*/ 1967023 h 1967023"/>
              <a:gd name="connsiteX3" fmla="*/ 0 w 5348177"/>
              <a:gd name="connsiteY3" fmla="*/ 1924493 h 1967023"/>
              <a:gd name="connsiteX4" fmla="*/ 233916 w 5348177"/>
              <a:gd name="connsiteY4" fmla="*/ 0 h 1967023"/>
              <a:gd name="connsiteX0" fmla="*/ 233916 w 5348177"/>
              <a:gd name="connsiteY0" fmla="*/ 0 h 1988288"/>
              <a:gd name="connsiteX1" fmla="*/ 5348177 w 5348177"/>
              <a:gd name="connsiteY1" fmla="*/ 0 h 1988288"/>
              <a:gd name="connsiteX2" fmla="*/ 5167423 w 5348177"/>
              <a:gd name="connsiteY2" fmla="*/ 1988288 h 1988288"/>
              <a:gd name="connsiteX3" fmla="*/ 0 w 5348177"/>
              <a:gd name="connsiteY3" fmla="*/ 1924493 h 1988288"/>
              <a:gd name="connsiteX4" fmla="*/ 233916 w 5348177"/>
              <a:gd name="connsiteY4" fmla="*/ 0 h 1988288"/>
              <a:gd name="connsiteX0" fmla="*/ 233916 w 5252484"/>
              <a:gd name="connsiteY0" fmla="*/ 0 h 1988288"/>
              <a:gd name="connsiteX1" fmla="*/ 5252484 w 5252484"/>
              <a:gd name="connsiteY1" fmla="*/ 0 h 1988288"/>
              <a:gd name="connsiteX2" fmla="*/ 5167423 w 5252484"/>
              <a:gd name="connsiteY2" fmla="*/ 1988288 h 1988288"/>
              <a:gd name="connsiteX3" fmla="*/ 0 w 5252484"/>
              <a:gd name="connsiteY3" fmla="*/ 1924493 h 1988288"/>
              <a:gd name="connsiteX4" fmla="*/ 233916 w 5252484"/>
              <a:gd name="connsiteY4" fmla="*/ 0 h 1988288"/>
              <a:gd name="connsiteX0" fmla="*/ 233916 w 5316279"/>
              <a:gd name="connsiteY0" fmla="*/ 0 h 1977655"/>
              <a:gd name="connsiteX1" fmla="*/ 5252484 w 5316279"/>
              <a:gd name="connsiteY1" fmla="*/ 0 h 1977655"/>
              <a:gd name="connsiteX2" fmla="*/ 5316279 w 5316279"/>
              <a:gd name="connsiteY2" fmla="*/ 1977655 h 1977655"/>
              <a:gd name="connsiteX3" fmla="*/ 0 w 5316279"/>
              <a:gd name="connsiteY3" fmla="*/ 1924493 h 1977655"/>
              <a:gd name="connsiteX4" fmla="*/ 233916 w 5316279"/>
              <a:gd name="connsiteY4" fmla="*/ 0 h 1977655"/>
              <a:gd name="connsiteX0" fmla="*/ 74428 w 5156791"/>
              <a:gd name="connsiteY0" fmla="*/ 0 h 1977655"/>
              <a:gd name="connsiteX1" fmla="*/ 5092996 w 5156791"/>
              <a:gd name="connsiteY1" fmla="*/ 0 h 1977655"/>
              <a:gd name="connsiteX2" fmla="*/ 5156791 w 5156791"/>
              <a:gd name="connsiteY2" fmla="*/ 1977655 h 1977655"/>
              <a:gd name="connsiteX3" fmla="*/ 0 w 5156791"/>
              <a:gd name="connsiteY3" fmla="*/ 1967024 h 1977655"/>
              <a:gd name="connsiteX4" fmla="*/ 74428 w 5156791"/>
              <a:gd name="connsiteY4" fmla="*/ 0 h 1977655"/>
              <a:gd name="connsiteX0" fmla="*/ 74428 w 5263116"/>
              <a:gd name="connsiteY0" fmla="*/ 0 h 1967024"/>
              <a:gd name="connsiteX1" fmla="*/ 5092996 w 5263116"/>
              <a:gd name="connsiteY1" fmla="*/ 0 h 1967024"/>
              <a:gd name="connsiteX2" fmla="*/ 5263116 w 5263116"/>
              <a:gd name="connsiteY2" fmla="*/ 1967022 h 1967024"/>
              <a:gd name="connsiteX3" fmla="*/ 0 w 5263116"/>
              <a:gd name="connsiteY3" fmla="*/ 1967024 h 1967024"/>
              <a:gd name="connsiteX4" fmla="*/ 74428 w 5263116"/>
              <a:gd name="connsiteY4" fmla="*/ 0 h 1967024"/>
              <a:gd name="connsiteX0" fmla="*/ 85061 w 5273749"/>
              <a:gd name="connsiteY0" fmla="*/ 0 h 2083983"/>
              <a:gd name="connsiteX1" fmla="*/ 5103629 w 5273749"/>
              <a:gd name="connsiteY1" fmla="*/ 0 h 2083983"/>
              <a:gd name="connsiteX2" fmla="*/ 5273749 w 5273749"/>
              <a:gd name="connsiteY2" fmla="*/ 1967022 h 2083983"/>
              <a:gd name="connsiteX3" fmla="*/ 0 w 5273749"/>
              <a:gd name="connsiteY3" fmla="*/ 2083983 h 2083983"/>
              <a:gd name="connsiteX4" fmla="*/ 85061 w 5273749"/>
              <a:gd name="connsiteY4" fmla="*/ 0 h 2083983"/>
              <a:gd name="connsiteX0" fmla="*/ 85061 w 5178056"/>
              <a:gd name="connsiteY0" fmla="*/ 0 h 2083983"/>
              <a:gd name="connsiteX1" fmla="*/ 5103629 w 5178056"/>
              <a:gd name="connsiteY1" fmla="*/ 0 h 2083983"/>
              <a:gd name="connsiteX2" fmla="*/ 5178056 w 5178056"/>
              <a:gd name="connsiteY2" fmla="*/ 1967022 h 2083983"/>
              <a:gd name="connsiteX3" fmla="*/ 0 w 5178056"/>
              <a:gd name="connsiteY3" fmla="*/ 2083983 h 2083983"/>
              <a:gd name="connsiteX4" fmla="*/ 85061 w 5178056"/>
              <a:gd name="connsiteY4" fmla="*/ 0 h 2083983"/>
              <a:gd name="connsiteX0" fmla="*/ 85061 w 5263117"/>
              <a:gd name="connsiteY0" fmla="*/ 0 h 2083983"/>
              <a:gd name="connsiteX1" fmla="*/ 5103629 w 5263117"/>
              <a:gd name="connsiteY1" fmla="*/ 0 h 2083983"/>
              <a:gd name="connsiteX2" fmla="*/ 5263117 w 5263117"/>
              <a:gd name="connsiteY2" fmla="*/ 1903227 h 2083983"/>
              <a:gd name="connsiteX3" fmla="*/ 0 w 5263117"/>
              <a:gd name="connsiteY3" fmla="*/ 2083983 h 2083983"/>
              <a:gd name="connsiteX4" fmla="*/ 85061 w 5263117"/>
              <a:gd name="connsiteY4" fmla="*/ 0 h 2083983"/>
              <a:gd name="connsiteX0" fmla="*/ 85061 w 5263117"/>
              <a:gd name="connsiteY0" fmla="*/ 0 h 1903230"/>
              <a:gd name="connsiteX1" fmla="*/ 5103629 w 5263117"/>
              <a:gd name="connsiteY1" fmla="*/ 0 h 1903230"/>
              <a:gd name="connsiteX2" fmla="*/ 5263117 w 5263117"/>
              <a:gd name="connsiteY2" fmla="*/ 1903227 h 1903230"/>
              <a:gd name="connsiteX3" fmla="*/ 0 w 5263117"/>
              <a:gd name="connsiteY3" fmla="*/ 1903230 h 1903230"/>
              <a:gd name="connsiteX4" fmla="*/ 85061 w 5263117"/>
              <a:gd name="connsiteY4" fmla="*/ 0 h 1903230"/>
              <a:gd name="connsiteX0" fmla="*/ 85061 w 5263117"/>
              <a:gd name="connsiteY0" fmla="*/ 0 h 1998920"/>
              <a:gd name="connsiteX1" fmla="*/ 5103629 w 5263117"/>
              <a:gd name="connsiteY1" fmla="*/ 0 h 1998920"/>
              <a:gd name="connsiteX2" fmla="*/ 5263117 w 5263117"/>
              <a:gd name="connsiteY2" fmla="*/ 1998920 h 1998920"/>
              <a:gd name="connsiteX3" fmla="*/ 0 w 5263117"/>
              <a:gd name="connsiteY3" fmla="*/ 1903230 h 1998920"/>
              <a:gd name="connsiteX4" fmla="*/ 85061 w 5263117"/>
              <a:gd name="connsiteY4" fmla="*/ 0 h 199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3117" h="1998920">
                <a:moveTo>
                  <a:pt x="85061" y="0"/>
                </a:moveTo>
                <a:lnTo>
                  <a:pt x="5103629" y="0"/>
                </a:lnTo>
                <a:lnTo>
                  <a:pt x="5263117" y="1998920"/>
                </a:lnTo>
                <a:lnTo>
                  <a:pt x="0" y="1903230"/>
                </a:lnTo>
                <a:lnTo>
                  <a:pt x="85061" y="0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960031" y="2395276"/>
            <a:ext cx="5220814" cy="2126511"/>
          </a:xfrm>
          <a:custGeom>
            <a:avLst/>
            <a:gdLst>
              <a:gd name="connsiteX0" fmla="*/ 0 w 5114261"/>
              <a:gd name="connsiteY0" fmla="*/ 0 h 1892595"/>
              <a:gd name="connsiteX1" fmla="*/ 5114261 w 5114261"/>
              <a:gd name="connsiteY1" fmla="*/ 0 h 1892595"/>
              <a:gd name="connsiteX2" fmla="*/ 5114261 w 5114261"/>
              <a:gd name="connsiteY2" fmla="*/ 1892595 h 1892595"/>
              <a:gd name="connsiteX3" fmla="*/ 0 w 5114261"/>
              <a:gd name="connsiteY3" fmla="*/ 1892595 h 1892595"/>
              <a:gd name="connsiteX4" fmla="*/ 0 w 5114261"/>
              <a:gd name="connsiteY4" fmla="*/ 0 h 1892595"/>
              <a:gd name="connsiteX0" fmla="*/ 233916 w 5348177"/>
              <a:gd name="connsiteY0" fmla="*/ 0 h 1924493"/>
              <a:gd name="connsiteX1" fmla="*/ 5348177 w 5348177"/>
              <a:gd name="connsiteY1" fmla="*/ 0 h 1924493"/>
              <a:gd name="connsiteX2" fmla="*/ 5348177 w 5348177"/>
              <a:gd name="connsiteY2" fmla="*/ 1892595 h 1924493"/>
              <a:gd name="connsiteX3" fmla="*/ 0 w 5348177"/>
              <a:gd name="connsiteY3" fmla="*/ 1924493 h 1924493"/>
              <a:gd name="connsiteX4" fmla="*/ 233916 w 5348177"/>
              <a:gd name="connsiteY4" fmla="*/ 0 h 1924493"/>
              <a:gd name="connsiteX0" fmla="*/ 233916 w 5348177"/>
              <a:gd name="connsiteY0" fmla="*/ 0 h 1967023"/>
              <a:gd name="connsiteX1" fmla="*/ 5348177 w 5348177"/>
              <a:gd name="connsiteY1" fmla="*/ 0 h 1967023"/>
              <a:gd name="connsiteX2" fmla="*/ 5082363 w 5348177"/>
              <a:gd name="connsiteY2" fmla="*/ 1967023 h 1967023"/>
              <a:gd name="connsiteX3" fmla="*/ 0 w 5348177"/>
              <a:gd name="connsiteY3" fmla="*/ 1924493 h 1967023"/>
              <a:gd name="connsiteX4" fmla="*/ 233916 w 5348177"/>
              <a:gd name="connsiteY4" fmla="*/ 0 h 1967023"/>
              <a:gd name="connsiteX0" fmla="*/ 233916 w 5348177"/>
              <a:gd name="connsiteY0" fmla="*/ 0 h 1988288"/>
              <a:gd name="connsiteX1" fmla="*/ 5348177 w 5348177"/>
              <a:gd name="connsiteY1" fmla="*/ 0 h 1988288"/>
              <a:gd name="connsiteX2" fmla="*/ 5167423 w 5348177"/>
              <a:gd name="connsiteY2" fmla="*/ 1988288 h 1988288"/>
              <a:gd name="connsiteX3" fmla="*/ 0 w 5348177"/>
              <a:gd name="connsiteY3" fmla="*/ 1924493 h 1988288"/>
              <a:gd name="connsiteX4" fmla="*/ 233916 w 5348177"/>
              <a:gd name="connsiteY4" fmla="*/ 0 h 1988288"/>
              <a:gd name="connsiteX0" fmla="*/ 233916 w 5252484"/>
              <a:gd name="connsiteY0" fmla="*/ 0 h 1988288"/>
              <a:gd name="connsiteX1" fmla="*/ 5252484 w 5252484"/>
              <a:gd name="connsiteY1" fmla="*/ 0 h 1988288"/>
              <a:gd name="connsiteX2" fmla="*/ 5167423 w 5252484"/>
              <a:gd name="connsiteY2" fmla="*/ 1988288 h 1988288"/>
              <a:gd name="connsiteX3" fmla="*/ 0 w 5252484"/>
              <a:gd name="connsiteY3" fmla="*/ 1924493 h 1988288"/>
              <a:gd name="connsiteX4" fmla="*/ 233916 w 5252484"/>
              <a:gd name="connsiteY4" fmla="*/ 0 h 1988288"/>
              <a:gd name="connsiteX0" fmla="*/ 180753 w 5199321"/>
              <a:gd name="connsiteY0" fmla="*/ 0 h 1988288"/>
              <a:gd name="connsiteX1" fmla="*/ 5199321 w 5199321"/>
              <a:gd name="connsiteY1" fmla="*/ 0 h 1988288"/>
              <a:gd name="connsiteX2" fmla="*/ 5114260 w 5199321"/>
              <a:gd name="connsiteY2" fmla="*/ 1988288 h 1988288"/>
              <a:gd name="connsiteX3" fmla="*/ 0 w 5199321"/>
              <a:gd name="connsiteY3" fmla="*/ 1988288 h 1988288"/>
              <a:gd name="connsiteX4" fmla="*/ 180753 w 5199321"/>
              <a:gd name="connsiteY4" fmla="*/ 0 h 1988288"/>
              <a:gd name="connsiteX0" fmla="*/ 180753 w 5199321"/>
              <a:gd name="connsiteY0" fmla="*/ 0 h 2094614"/>
              <a:gd name="connsiteX1" fmla="*/ 5199321 w 5199321"/>
              <a:gd name="connsiteY1" fmla="*/ 0 h 2094614"/>
              <a:gd name="connsiteX2" fmla="*/ 5188688 w 5199321"/>
              <a:gd name="connsiteY2" fmla="*/ 2094614 h 2094614"/>
              <a:gd name="connsiteX3" fmla="*/ 0 w 5199321"/>
              <a:gd name="connsiteY3" fmla="*/ 1988288 h 2094614"/>
              <a:gd name="connsiteX4" fmla="*/ 180753 w 5199321"/>
              <a:gd name="connsiteY4" fmla="*/ 0 h 2094614"/>
              <a:gd name="connsiteX0" fmla="*/ 63795 w 5082363"/>
              <a:gd name="connsiteY0" fmla="*/ 0 h 2094614"/>
              <a:gd name="connsiteX1" fmla="*/ 5082363 w 5082363"/>
              <a:gd name="connsiteY1" fmla="*/ 0 h 2094614"/>
              <a:gd name="connsiteX2" fmla="*/ 5071730 w 5082363"/>
              <a:gd name="connsiteY2" fmla="*/ 2094614 h 2094614"/>
              <a:gd name="connsiteX3" fmla="*/ 0 w 5082363"/>
              <a:gd name="connsiteY3" fmla="*/ 2062716 h 2094614"/>
              <a:gd name="connsiteX4" fmla="*/ 63795 w 5082363"/>
              <a:gd name="connsiteY4" fmla="*/ 0 h 2094614"/>
              <a:gd name="connsiteX0" fmla="*/ 63795 w 5093466"/>
              <a:gd name="connsiteY0" fmla="*/ 0 h 2062716"/>
              <a:gd name="connsiteX1" fmla="*/ 5082363 w 5093466"/>
              <a:gd name="connsiteY1" fmla="*/ 0 h 2062716"/>
              <a:gd name="connsiteX2" fmla="*/ 5092995 w 5093466"/>
              <a:gd name="connsiteY2" fmla="*/ 2020186 h 2062716"/>
              <a:gd name="connsiteX3" fmla="*/ 0 w 5093466"/>
              <a:gd name="connsiteY3" fmla="*/ 2062716 h 2062716"/>
              <a:gd name="connsiteX4" fmla="*/ 63795 w 5093466"/>
              <a:gd name="connsiteY4" fmla="*/ 0 h 2062716"/>
              <a:gd name="connsiteX0" fmla="*/ 95693 w 5125364"/>
              <a:gd name="connsiteY0" fmla="*/ 0 h 2020186"/>
              <a:gd name="connsiteX1" fmla="*/ 5114261 w 5125364"/>
              <a:gd name="connsiteY1" fmla="*/ 0 h 2020186"/>
              <a:gd name="connsiteX2" fmla="*/ 5124893 w 5125364"/>
              <a:gd name="connsiteY2" fmla="*/ 2020186 h 2020186"/>
              <a:gd name="connsiteX3" fmla="*/ 0 w 5125364"/>
              <a:gd name="connsiteY3" fmla="*/ 1988288 h 2020186"/>
              <a:gd name="connsiteX4" fmla="*/ 95693 w 5125364"/>
              <a:gd name="connsiteY4" fmla="*/ 0 h 2020186"/>
              <a:gd name="connsiteX0" fmla="*/ 170121 w 5199792"/>
              <a:gd name="connsiteY0" fmla="*/ 0 h 2020186"/>
              <a:gd name="connsiteX1" fmla="*/ 5188689 w 5199792"/>
              <a:gd name="connsiteY1" fmla="*/ 0 h 2020186"/>
              <a:gd name="connsiteX2" fmla="*/ 5199321 w 5199792"/>
              <a:gd name="connsiteY2" fmla="*/ 2020186 h 2020186"/>
              <a:gd name="connsiteX3" fmla="*/ 0 w 5199792"/>
              <a:gd name="connsiteY3" fmla="*/ 1998921 h 2020186"/>
              <a:gd name="connsiteX4" fmla="*/ 170121 w 5199792"/>
              <a:gd name="connsiteY4" fmla="*/ 0 h 2020186"/>
              <a:gd name="connsiteX0" fmla="*/ 170121 w 5188689"/>
              <a:gd name="connsiteY0" fmla="*/ 0 h 2041451"/>
              <a:gd name="connsiteX1" fmla="*/ 5188689 w 5188689"/>
              <a:gd name="connsiteY1" fmla="*/ 0 h 2041451"/>
              <a:gd name="connsiteX2" fmla="*/ 5092995 w 5188689"/>
              <a:gd name="connsiteY2" fmla="*/ 2041451 h 2041451"/>
              <a:gd name="connsiteX3" fmla="*/ 0 w 5188689"/>
              <a:gd name="connsiteY3" fmla="*/ 1998921 h 2041451"/>
              <a:gd name="connsiteX4" fmla="*/ 170121 w 5188689"/>
              <a:gd name="connsiteY4" fmla="*/ 0 h 2041451"/>
              <a:gd name="connsiteX0" fmla="*/ 170121 w 5188689"/>
              <a:gd name="connsiteY0" fmla="*/ 0 h 2083981"/>
              <a:gd name="connsiteX1" fmla="*/ 5188689 w 5188689"/>
              <a:gd name="connsiteY1" fmla="*/ 0 h 2083981"/>
              <a:gd name="connsiteX2" fmla="*/ 5167423 w 5188689"/>
              <a:gd name="connsiteY2" fmla="*/ 2083981 h 2083981"/>
              <a:gd name="connsiteX3" fmla="*/ 0 w 5188689"/>
              <a:gd name="connsiteY3" fmla="*/ 1998921 h 2083981"/>
              <a:gd name="connsiteX4" fmla="*/ 170121 w 5188689"/>
              <a:gd name="connsiteY4" fmla="*/ 0 h 2083981"/>
              <a:gd name="connsiteX0" fmla="*/ 170121 w 5220814"/>
              <a:gd name="connsiteY0" fmla="*/ 0 h 2126511"/>
              <a:gd name="connsiteX1" fmla="*/ 5188689 w 5220814"/>
              <a:gd name="connsiteY1" fmla="*/ 0 h 2126511"/>
              <a:gd name="connsiteX2" fmla="*/ 5220586 w 5220814"/>
              <a:gd name="connsiteY2" fmla="*/ 2126511 h 2126511"/>
              <a:gd name="connsiteX3" fmla="*/ 0 w 5220814"/>
              <a:gd name="connsiteY3" fmla="*/ 1998921 h 2126511"/>
              <a:gd name="connsiteX4" fmla="*/ 170121 w 5220814"/>
              <a:gd name="connsiteY4" fmla="*/ 0 h 212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0814" h="2126511">
                <a:moveTo>
                  <a:pt x="170121" y="0"/>
                </a:moveTo>
                <a:lnTo>
                  <a:pt x="5188689" y="0"/>
                </a:lnTo>
                <a:cubicBezTo>
                  <a:pt x="5185145" y="698205"/>
                  <a:pt x="5224130" y="1428306"/>
                  <a:pt x="5220586" y="2126511"/>
                </a:cubicBezTo>
                <a:lnTo>
                  <a:pt x="0" y="1998921"/>
                </a:lnTo>
                <a:lnTo>
                  <a:pt x="170121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91965" y="2826292"/>
            <a:ext cx="4253022" cy="1107996"/>
          </a:xfrm>
          <a:prstGeom prst="rect">
            <a:avLst/>
          </a:prstGeom>
          <a:noFill/>
          <a:effectLst>
            <a:outerShdw dist="38100" dir="2700000" algn="tl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个人简历</a:t>
            </a:r>
            <a:endParaRPr lang="zh-CN" altLang="en-US" sz="66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1679277" y="254455"/>
            <a:ext cx="937550" cy="967562"/>
          </a:xfrm>
          <a:custGeom>
            <a:avLst/>
            <a:gdLst>
              <a:gd name="connsiteX0" fmla="*/ 0 w 1182099"/>
              <a:gd name="connsiteY0" fmla="*/ 1031358 h 1031358"/>
              <a:gd name="connsiteX1" fmla="*/ 0 w 1182099"/>
              <a:gd name="connsiteY1" fmla="*/ 0 h 1031358"/>
              <a:gd name="connsiteX2" fmla="*/ 1182099 w 1182099"/>
              <a:gd name="connsiteY2" fmla="*/ 1031358 h 1031358"/>
              <a:gd name="connsiteX3" fmla="*/ 0 w 1182099"/>
              <a:gd name="connsiteY3" fmla="*/ 1031358 h 1031358"/>
              <a:gd name="connsiteX0" fmla="*/ 531628 w 1182099"/>
              <a:gd name="connsiteY0" fmla="*/ 1307804 h 1307804"/>
              <a:gd name="connsiteX1" fmla="*/ 0 w 1182099"/>
              <a:gd name="connsiteY1" fmla="*/ 0 h 1307804"/>
              <a:gd name="connsiteX2" fmla="*/ 1182099 w 1182099"/>
              <a:gd name="connsiteY2" fmla="*/ 1031358 h 1307804"/>
              <a:gd name="connsiteX3" fmla="*/ 531628 w 1182099"/>
              <a:gd name="connsiteY3" fmla="*/ 1307804 h 1307804"/>
              <a:gd name="connsiteX0" fmla="*/ 127591 w 778062"/>
              <a:gd name="connsiteY0" fmla="*/ 754911 h 754911"/>
              <a:gd name="connsiteX1" fmla="*/ 0 w 778062"/>
              <a:gd name="connsiteY1" fmla="*/ 0 h 754911"/>
              <a:gd name="connsiteX2" fmla="*/ 778062 w 778062"/>
              <a:gd name="connsiteY2" fmla="*/ 478465 h 754911"/>
              <a:gd name="connsiteX3" fmla="*/ 127591 w 778062"/>
              <a:gd name="connsiteY3" fmla="*/ 754911 h 754911"/>
              <a:gd name="connsiteX0" fmla="*/ 0 w 873755"/>
              <a:gd name="connsiteY0" fmla="*/ 829339 h 829339"/>
              <a:gd name="connsiteX1" fmla="*/ 95693 w 873755"/>
              <a:gd name="connsiteY1" fmla="*/ 0 h 829339"/>
              <a:gd name="connsiteX2" fmla="*/ 873755 w 873755"/>
              <a:gd name="connsiteY2" fmla="*/ 478465 h 829339"/>
              <a:gd name="connsiteX3" fmla="*/ 0 w 873755"/>
              <a:gd name="connsiteY3" fmla="*/ 829339 h 829339"/>
              <a:gd name="connsiteX0" fmla="*/ 138223 w 1011978"/>
              <a:gd name="connsiteY0" fmla="*/ 967562 h 967562"/>
              <a:gd name="connsiteX1" fmla="*/ 0 w 1011978"/>
              <a:gd name="connsiteY1" fmla="*/ 0 h 967562"/>
              <a:gd name="connsiteX2" fmla="*/ 1011978 w 1011978"/>
              <a:gd name="connsiteY2" fmla="*/ 616688 h 967562"/>
              <a:gd name="connsiteX3" fmla="*/ 138223 w 1011978"/>
              <a:gd name="connsiteY3" fmla="*/ 967562 h 967562"/>
              <a:gd name="connsiteX0" fmla="*/ 138223 w 937550"/>
              <a:gd name="connsiteY0" fmla="*/ 967562 h 967562"/>
              <a:gd name="connsiteX1" fmla="*/ 0 w 937550"/>
              <a:gd name="connsiteY1" fmla="*/ 0 h 967562"/>
              <a:gd name="connsiteX2" fmla="*/ 937550 w 937550"/>
              <a:gd name="connsiteY2" fmla="*/ 393404 h 967562"/>
              <a:gd name="connsiteX3" fmla="*/ 138223 w 937550"/>
              <a:gd name="connsiteY3" fmla="*/ 967562 h 96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7550" h="967562">
                <a:moveTo>
                  <a:pt x="138223" y="967562"/>
                </a:moveTo>
                <a:lnTo>
                  <a:pt x="0" y="0"/>
                </a:lnTo>
                <a:lnTo>
                  <a:pt x="937550" y="393404"/>
                </a:lnTo>
                <a:lnTo>
                  <a:pt x="138223" y="9675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610961">
            <a:off x="10580845" y="490770"/>
            <a:ext cx="585462" cy="736797"/>
          </a:xfrm>
          <a:custGeom>
            <a:avLst/>
            <a:gdLst>
              <a:gd name="connsiteX0" fmla="*/ 0 w 1244009"/>
              <a:gd name="connsiteY0" fmla="*/ 1084521 h 1084521"/>
              <a:gd name="connsiteX1" fmla="*/ 622005 w 1244009"/>
              <a:gd name="connsiteY1" fmla="*/ 0 h 1084521"/>
              <a:gd name="connsiteX2" fmla="*/ 1244009 w 1244009"/>
              <a:gd name="connsiteY2" fmla="*/ 1084521 h 1084521"/>
              <a:gd name="connsiteX3" fmla="*/ 0 w 1244009"/>
              <a:gd name="connsiteY3" fmla="*/ 1084521 h 1084521"/>
              <a:gd name="connsiteX0" fmla="*/ 0 w 1254641"/>
              <a:gd name="connsiteY0" fmla="*/ 1137684 h 1137684"/>
              <a:gd name="connsiteX1" fmla="*/ 632637 w 1254641"/>
              <a:gd name="connsiteY1" fmla="*/ 0 h 1137684"/>
              <a:gd name="connsiteX2" fmla="*/ 1254641 w 1254641"/>
              <a:gd name="connsiteY2" fmla="*/ 1084521 h 1137684"/>
              <a:gd name="connsiteX3" fmla="*/ 0 w 1254641"/>
              <a:gd name="connsiteY3" fmla="*/ 1137684 h 1137684"/>
              <a:gd name="connsiteX0" fmla="*/ 0 w 1105785"/>
              <a:gd name="connsiteY0" fmla="*/ 1137684 h 1297172"/>
              <a:gd name="connsiteX1" fmla="*/ 632637 w 1105785"/>
              <a:gd name="connsiteY1" fmla="*/ 0 h 1297172"/>
              <a:gd name="connsiteX2" fmla="*/ 1105785 w 1105785"/>
              <a:gd name="connsiteY2" fmla="*/ 1297172 h 1297172"/>
              <a:gd name="connsiteX3" fmla="*/ 0 w 1105785"/>
              <a:gd name="connsiteY3" fmla="*/ 1137684 h 1297172"/>
              <a:gd name="connsiteX0" fmla="*/ 0 w 1121735"/>
              <a:gd name="connsiteY0" fmla="*/ 956930 h 1116418"/>
              <a:gd name="connsiteX1" fmla="*/ 1121735 w 1121735"/>
              <a:gd name="connsiteY1" fmla="*/ 0 h 1116418"/>
              <a:gd name="connsiteX2" fmla="*/ 1105785 w 1121735"/>
              <a:gd name="connsiteY2" fmla="*/ 1116418 h 1116418"/>
              <a:gd name="connsiteX3" fmla="*/ 0 w 1121735"/>
              <a:gd name="connsiteY3" fmla="*/ 956930 h 1116418"/>
              <a:gd name="connsiteX0" fmla="*/ 0 w 1121735"/>
              <a:gd name="connsiteY0" fmla="*/ 956930 h 1116418"/>
              <a:gd name="connsiteX1" fmla="*/ 1121735 w 1121735"/>
              <a:gd name="connsiteY1" fmla="*/ 0 h 1116418"/>
              <a:gd name="connsiteX2" fmla="*/ 911908 w 1121735"/>
              <a:gd name="connsiteY2" fmla="*/ 1116418 h 1116418"/>
              <a:gd name="connsiteX3" fmla="*/ 0 w 1121735"/>
              <a:gd name="connsiteY3" fmla="*/ 956930 h 1116418"/>
              <a:gd name="connsiteX0" fmla="*/ 1 w 1170700"/>
              <a:gd name="connsiteY0" fmla="*/ 786240 h 1116418"/>
              <a:gd name="connsiteX1" fmla="*/ 1170700 w 1170700"/>
              <a:gd name="connsiteY1" fmla="*/ 0 h 1116418"/>
              <a:gd name="connsiteX2" fmla="*/ 960873 w 1170700"/>
              <a:gd name="connsiteY2" fmla="*/ 1116418 h 1116418"/>
              <a:gd name="connsiteX3" fmla="*/ 1 w 1170700"/>
              <a:gd name="connsiteY3" fmla="*/ 786240 h 1116418"/>
              <a:gd name="connsiteX0" fmla="*/ 0 w 1307006"/>
              <a:gd name="connsiteY0" fmla="*/ 801570 h 1116418"/>
              <a:gd name="connsiteX1" fmla="*/ 1307006 w 1307006"/>
              <a:gd name="connsiteY1" fmla="*/ 0 h 1116418"/>
              <a:gd name="connsiteX2" fmla="*/ 1097179 w 1307006"/>
              <a:gd name="connsiteY2" fmla="*/ 1116418 h 1116418"/>
              <a:gd name="connsiteX3" fmla="*/ 0 w 1307006"/>
              <a:gd name="connsiteY3" fmla="*/ 801570 h 1116418"/>
              <a:gd name="connsiteX0" fmla="*/ 0 w 1307006"/>
              <a:gd name="connsiteY0" fmla="*/ 801570 h 1201762"/>
              <a:gd name="connsiteX1" fmla="*/ 1307006 w 1307006"/>
              <a:gd name="connsiteY1" fmla="*/ 0 h 1201762"/>
              <a:gd name="connsiteX2" fmla="*/ 1121660 w 1307006"/>
              <a:gd name="connsiteY2" fmla="*/ 1201761 h 1201762"/>
              <a:gd name="connsiteX3" fmla="*/ 0 w 1307006"/>
              <a:gd name="connsiteY3" fmla="*/ 801570 h 1201762"/>
              <a:gd name="connsiteX0" fmla="*/ -1 w 1525088"/>
              <a:gd name="connsiteY0" fmla="*/ 826097 h 1201760"/>
              <a:gd name="connsiteX1" fmla="*/ 1525088 w 1525088"/>
              <a:gd name="connsiteY1" fmla="*/ 0 h 1201760"/>
              <a:gd name="connsiteX2" fmla="*/ 1339742 w 1525088"/>
              <a:gd name="connsiteY2" fmla="*/ 1201761 h 1201760"/>
              <a:gd name="connsiteX3" fmla="*/ -1 w 1525088"/>
              <a:gd name="connsiteY3" fmla="*/ 826097 h 120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088" h="1201760">
                <a:moveTo>
                  <a:pt x="-1" y="826097"/>
                </a:moveTo>
                <a:lnTo>
                  <a:pt x="1525088" y="0"/>
                </a:lnTo>
                <a:lnTo>
                  <a:pt x="1339742" y="1201761"/>
                </a:lnTo>
                <a:lnTo>
                  <a:pt x="-1" y="8260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>
            <a:off x="457201" y="5280998"/>
            <a:ext cx="1281885" cy="1460044"/>
          </a:xfrm>
          <a:custGeom>
            <a:avLst/>
            <a:gdLst>
              <a:gd name="connsiteX0" fmla="*/ 0 w 1510359"/>
              <a:gd name="connsiteY0" fmla="*/ 1265274 h 1265274"/>
              <a:gd name="connsiteX1" fmla="*/ 0 w 1510359"/>
              <a:gd name="connsiteY1" fmla="*/ 0 h 1265274"/>
              <a:gd name="connsiteX2" fmla="*/ 1510359 w 1510359"/>
              <a:gd name="connsiteY2" fmla="*/ 1265274 h 1265274"/>
              <a:gd name="connsiteX3" fmla="*/ 0 w 1510359"/>
              <a:gd name="connsiteY3" fmla="*/ 1265274 h 1265274"/>
              <a:gd name="connsiteX0" fmla="*/ 0 w 2286536"/>
              <a:gd name="connsiteY0" fmla="*/ 1424762 h 1424762"/>
              <a:gd name="connsiteX1" fmla="*/ 776177 w 2286536"/>
              <a:gd name="connsiteY1" fmla="*/ 0 h 1424762"/>
              <a:gd name="connsiteX2" fmla="*/ 2286536 w 2286536"/>
              <a:gd name="connsiteY2" fmla="*/ 1265274 h 1424762"/>
              <a:gd name="connsiteX3" fmla="*/ 0 w 2286536"/>
              <a:gd name="connsiteY3" fmla="*/ 1424762 h 1424762"/>
              <a:gd name="connsiteX0" fmla="*/ 0 w 1680480"/>
              <a:gd name="connsiteY0" fmla="*/ 1424762 h 1424762"/>
              <a:gd name="connsiteX1" fmla="*/ 776177 w 1680480"/>
              <a:gd name="connsiteY1" fmla="*/ 0 h 1424762"/>
              <a:gd name="connsiteX2" fmla="*/ 1680480 w 1680480"/>
              <a:gd name="connsiteY2" fmla="*/ 988828 h 1424762"/>
              <a:gd name="connsiteX3" fmla="*/ 0 w 1680480"/>
              <a:gd name="connsiteY3" fmla="*/ 1424762 h 1424762"/>
              <a:gd name="connsiteX0" fmla="*/ 0 w 1680480"/>
              <a:gd name="connsiteY0" fmla="*/ 1392865 h 1392865"/>
              <a:gd name="connsiteX1" fmla="*/ 818708 w 1680480"/>
              <a:gd name="connsiteY1" fmla="*/ 0 h 1392865"/>
              <a:gd name="connsiteX2" fmla="*/ 1680480 w 1680480"/>
              <a:gd name="connsiteY2" fmla="*/ 956931 h 1392865"/>
              <a:gd name="connsiteX3" fmla="*/ 0 w 1680480"/>
              <a:gd name="connsiteY3" fmla="*/ 1392865 h 1392865"/>
              <a:gd name="connsiteX0" fmla="*/ 0 w 1350871"/>
              <a:gd name="connsiteY0" fmla="*/ 1201479 h 1201479"/>
              <a:gd name="connsiteX1" fmla="*/ 489099 w 1350871"/>
              <a:gd name="connsiteY1" fmla="*/ 0 h 1201479"/>
              <a:gd name="connsiteX2" fmla="*/ 1350871 w 1350871"/>
              <a:gd name="connsiteY2" fmla="*/ 956931 h 1201479"/>
              <a:gd name="connsiteX3" fmla="*/ 0 w 1350871"/>
              <a:gd name="connsiteY3" fmla="*/ 1201479 h 1201479"/>
              <a:gd name="connsiteX0" fmla="*/ 0 w 1350871"/>
              <a:gd name="connsiteY0" fmla="*/ 690250 h 690250"/>
              <a:gd name="connsiteX1" fmla="*/ 592385 w 1350871"/>
              <a:gd name="connsiteY1" fmla="*/ 0 h 690250"/>
              <a:gd name="connsiteX2" fmla="*/ 1350871 w 1350871"/>
              <a:gd name="connsiteY2" fmla="*/ 445702 h 690250"/>
              <a:gd name="connsiteX3" fmla="*/ 0 w 1350871"/>
              <a:gd name="connsiteY3" fmla="*/ 690250 h 690250"/>
              <a:gd name="connsiteX0" fmla="*/ 0 w 1350871"/>
              <a:gd name="connsiteY0" fmla="*/ 823956 h 823956"/>
              <a:gd name="connsiteX1" fmla="*/ 250745 w 1350871"/>
              <a:gd name="connsiteY1" fmla="*/ 0 h 823956"/>
              <a:gd name="connsiteX2" fmla="*/ 1350871 w 1350871"/>
              <a:gd name="connsiteY2" fmla="*/ 579408 h 823956"/>
              <a:gd name="connsiteX3" fmla="*/ 0 w 1350871"/>
              <a:gd name="connsiteY3" fmla="*/ 823956 h 823956"/>
              <a:gd name="connsiteX0" fmla="*/ 0 w 1350871"/>
              <a:gd name="connsiteY0" fmla="*/ 902606 h 902606"/>
              <a:gd name="connsiteX1" fmla="*/ 163349 w 1350871"/>
              <a:gd name="connsiteY1" fmla="*/ 0 h 902606"/>
              <a:gd name="connsiteX2" fmla="*/ 1350871 w 1350871"/>
              <a:gd name="connsiteY2" fmla="*/ 658058 h 902606"/>
              <a:gd name="connsiteX3" fmla="*/ 0 w 1350871"/>
              <a:gd name="connsiteY3" fmla="*/ 902606 h 902606"/>
              <a:gd name="connsiteX0" fmla="*/ 0 w 1207859"/>
              <a:gd name="connsiteY0" fmla="*/ 902606 h 902606"/>
              <a:gd name="connsiteX1" fmla="*/ 163349 w 1207859"/>
              <a:gd name="connsiteY1" fmla="*/ 0 h 902606"/>
              <a:gd name="connsiteX2" fmla="*/ 1207859 w 1207859"/>
              <a:gd name="connsiteY2" fmla="*/ 587273 h 902606"/>
              <a:gd name="connsiteX3" fmla="*/ 0 w 1207859"/>
              <a:gd name="connsiteY3" fmla="*/ 902606 h 902606"/>
              <a:gd name="connsiteX0" fmla="*/ 0 w 1200563"/>
              <a:gd name="connsiteY0" fmla="*/ 975799 h 975799"/>
              <a:gd name="connsiteX1" fmla="*/ 156053 w 1200563"/>
              <a:gd name="connsiteY1" fmla="*/ 0 h 975799"/>
              <a:gd name="connsiteX2" fmla="*/ 1200563 w 1200563"/>
              <a:gd name="connsiteY2" fmla="*/ 587273 h 975799"/>
              <a:gd name="connsiteX3" fmla="*/ 0 w 1200563"/>
              <a:gd name="connsiteY3" fmla="*/ 975799 h 975799"/>
              <a:gd name="connsiteX0" fmla="*/ 0 w 952516"/>
              <a:gd name="connsiteY0" fmla="*/ 975799 h 975799"/>
              <a:gd name="connsiteX1" fmla="*/ 156053 w 952516"/>
              <a:gd name="connsiteY1" fmla="*/ 0 h 975799"/>
              <a:gd name="connsiteX2" fmla="*/ 952516 w 952516"/>
              <a:gd name="connsiteY2" fmla="*/ 484802 h 975799"/>
              <a:gd name="connsiteX3" fmla="*/ 0 w 952516"/>
              <a:gd name="connsiteY3" fmla="*/ 975799 h 975799"/>
              <a:gd name="connsiteX0" fmla="*/ 0 w 879561"/>
              <a:gd name="connsiteY0" fmla="*/ 1005076 h 1005076"/>
              <a:gd name="connsiteX1" fmla="*/ 83098 w 879561"/>
              <a:gd name="connsiteY1" fmla="*/ 0 h 1005076"/>
              <a:gd name="connsiteX2" fmla="*/ 879561 w 879561"/>
              <a:gd name="connsiteY2" fmla="*/ 484802 h 1005076"/>
              <a:gd name="connsiteX3" fmla="*/ 0 w 879561"/>
              <a:gd name="connsiteY3" fmla="*/ 1005076 h 100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9561" h="1005076">
                <a:moveTo>
                  <a:pt x="0" y="1005076"/>
                </a:moveTo>
                <a:lnTo>
                  <a:pt x="83098" y="0"/>
                </a:lnTo>
                <a:lnTo>
                  <a:pt x="879561" y="484802"/>
                </a:lnTo>
                <a:lnTo>
                  <a:pt x="0" y="1005076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1524888">
            <a:off x="11283915" y="2011329"/>
            <a:ext cx="396622" cy="303215"/>
          </a:xfrm>
          <a:custGeom>
            <a:avLst/>
            <a:gdLst>
              <a:gd name="connsiteX0" fmla="*/ 0 w 1249152"/>
              <a:gd name="connsiteY0" fmla="*/ 925032 h 925032"/>
              <a:gd name="connsiteX1" fmla="*/ 624576 w 1249152"/>
              <a:gd name="connsiteY1" fmla="*/ 0 h 925032"/>
              <a:gd name="connsiteX2" fmla="*/ 1249152 w 1249152"/>
              <a:gd name="connsiteY2" fmla="*/ 925032 h 925032"/>
              <a:gd name="connsiteX3" fmla="*/ 0 w 1249152"/>
              <a:gd name="connsiteY3" fmla="*/ 925032 h 925032"/>
              <a:gd name="connsiteX0" fmla="*/ 0 w 1259785"/>
              <a:gd name="connsiteY0" fmla="*/ 382771 h 925032"/>
              <a:gd name="connsiteX1" fmla="*/ 635209 w 1259785"/>
              <a:gd name="connsiteY1" fmla="*/ 0 h 925032"/>
              <a:gd name="connsiteX2" fmla="*/ 1259785 w 1259785"/>
              <a:gd name="connsiteY2" fmla="*/ 925032 h 925032"/>
              <a:gd name="connsiteX3" fmla="*/ 0 w 1259785"/>
              <a:gd name="connsiteY3" fmla="*/ 382771 h 925032"/>
              <a:gd name="connsiteX0" fmla="*/ 0 w 1259785"/>
              <a:gd name="connsiteY0" fmla="*/ 382771 h 925032"/>
              <a:gd name="connsiteX1" fmla="*/ 518251 w 1259785"/>
              <a:gd name="connsiteY1" fmla="*/ 0 h 925032"/>
              <a:gd name="connsiteX2" fmla="*/ 1259785 w 1259785"/>
              <a:gd name="connsiteY2" fmla="*/ 925032 h 925032"/>
              <a:gd name="connsiteX3" fmla="*/ 0 w 1259785"/>
              <a:gd name="connsiteY3" fmla="*/ 382771 h 925032"/>
              <a:gd name="connsiteX0" fmla="*/ 0 w 685627"/>
              <a:gd name="connsiteY0" fmla="*/ 382771 h 627321"/>
              <a:gd name="connsiteX1" fmla="*/ 518251 w 685627"/>
              <a:gd name="connsiteY1" fmla="*/ 0 h 627321"/>
              <a:gd name="connsiteX2" fmla="*/ 685627 w 685627"/>
              <a:gd name="connsiteY2" fmla="*/ 627321 h 627321"/>
              <a:gd name="connsiteX3" fmla="*/ 0 w 685627"/>
              <a:gd name="connsiteY3" fmla="*/ 382771 h 627321"/>
              <a:gd name="connsiteX0" fmla="*/ 0 w 636862"/>
              <a:gd name="connsiteY0" fmla="*/ 382771 h 482086"/>
              <a:gd name="connsiteX1" fmla="*/ 518251 w 636862"/>
              <a:gd name="connsiteY1" fmla="*/ 0 h 482086"/>
              <a:gd name="connsiteX2" fmla="*/ 636861 w 636862"/>
              <a:gd name="connsiteY2" fmla="*/ 482086 h 482086"/>
              <a:gd name="connsiteX3" fmla="*/ 0 w 636862"/>
              <a:gd name="connsiteY3" fmla="*/ 382771 h 482086"/>
              <a:gd name="connsiteX0" fmla="*/ -1 w 635689"/>
              <a:gd name="connsiteY0" fmla="*/ 468961 h 482086"/>
              <a:gd name="connsiteX1" fmla="*/ 517079 w 635689"/>
              <a:gd name="connsiteY1" fmla="*/ 0 h 482086"/>
              <a:gd name="connsiteX2" fmla="*/ 635689 w 635689"/>
              <a:gd name="connsiteY2" fmla="*/ 482086 h 482086"/>
              <a:gd name="connsiteX3" fmla="*/ -1 w 635689"/>
              <a:gd name="connsiteY3" fmla="*/ 468961 h 48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689" h="482086">
                <a:moveTo>
                  <a:pt x="-1" y="468961"/>
                </a:moveTo>
                <a:lnTo>
                  <a:pt x="517079" y="0"/>
                </a:lnTo>
                <a:lnTo>
                  <a:pt x="635689" y="482086"/>
                </a:lnTo>
                <a:lnTo>
                  <a:pt x="-1" y="4689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763036" y="5667258"/>
            <a:ext cx="1959837" cy="1190742"/>
          </a:xfrm>
          <a:custGeom>
            <a:avLst/>
            <a:gdLst>
              <a:gd name="connsiteX0" fmla="*/ 1705891 w 1959837"/>
              <a:gd name="connsiteY0" fmla="*/ 0 h 1190742"/>
              <a:gd name="connsiteX1" fmla="*/ 1959837 w 1959837"/>
              <a:gd name="connsiteY1" fmla="*/ 1190742 h 1190742"/>
              <a:gd name="connsiteX2" fmla="*/ 1218738 w 1959837"/>
              <a:gd name="connsiteY2" fmla="*/ 1190742 h 1190742"/>
              <a:gd name="connsiteX3" fmla="*/ 0 w 1959837"/>
              <a:gd name="connsiteY3" fmla="*/ 631806 h 1190742"/>
              <a:gd name="connsiteX4" fmla="*/ 1705891 w 1959837"/>
              <a:gd name="connsiteY4" fmla="*/ 0 h 119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9837" h="1190742">
                <a:moveTo>
                  <a:pt x="1705891" y="0"/>
                </a:moveTo>
                <a:lnTo>
                  <a:pt x="1959837" y="1190742"/>
                </a:lnTo>
                <a:lnTo>
                  <a:pt x="1218738" y="1190742"/>
                </a:lnTo>
                <a:lnTo>
                  <a:pt x="0" y="631806"/>
                </a:lnTo>
                <a:lnTo>
                  <a:pt x="1705891" y="0"/>
                </a:lnTo>
                <a:close/>
              </a:path>
            </a:pathLst>
          </a:custGeom>
          <a:solidFill>
            <a:srgbClr val="FF9933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3739968" y="5823284"/>
            <a:ext cx="792666" cy="790167"/>
          </a:xfrm>
          <a:custGeom>
            <a:avLst/>
            <a:gdLst>
              <a:gd name="connsiteX0" fmla="*/ 0 w 1151863"/>
              <a:gd name="connsiteY0" fmla="*/ 874569 h 874569"/>
              <a:gd name="connsiteX1" fmla="*/ 575932 w 1151863"/>
              <a:gd name="connsiteY1" fmla="*/ 0 h 874569"/>
              <a:gd name="connsiteX2" fmla="*/ 1151863 w 1151863"/>
              <a:gd name="connsiteY2" fmla="*/ 874569 h 874569"/>
              <a:gd name="connsiteX3" fmla="*/ 0 w 1151863"/>
              <a:gd name="connsiteY3" fmla="*/ 874569 h 874569"/>
              <a:gd name="connsiteX0" fmla="*/ 0 w 811622"/>
              <a:gd name="connsiteY0" fmla="*/ 874569 h 874569"/>
              <a:gd name="connsiteX1" fmla="*/ 235691 w 811622"/>
              <a:gd name="connsiteY1" fmla="*/ 0 h 874569"/>
              <a:gd name="connsiteX2" fmla="*/ 811622 w 811622"/>
              <a:gd name="connsiteY2" fmla="*/ 874569 h 874569"/>
              <a:gd name="connsiteX3" fmla="*/ 0 w 811622"/>
              <a:gd name="connsiteY3" fmla="*/ 874569 h 874569"/>
              <a:gd name="connsiteX0" fmla="*/ 0 w 832887"/>
              <a:gd name="connsiteY0" fmla="*/ 874569 h 874569"/>
              <a:gd name="connsiteX1" fmla="*/ 235691 w 832887"/>
              <a:gd name="connsiteY1" fmla="*/ 0 h 874569"/>
              <a:gd name="connsiteX2" fmla="*/ 832887 w 832887"/>
              <a:gd name="connsiteY2" fmla="*/ 640652 h 874569"/>
              <a:gd name="connsiteX3" fmla="*/ 0 w 832887"/>
              <a:gd name="connsiteY3" fmla="*/ 874569 h 874569"/>
              <a:gd name="connsiteX0" fmla="*/ 0 w 832887"/>
              <a:gd name="connsiteY0" fmla="*/ 746979 h 746979"/>
              <a:gd name="connsiteX1" fmla="*/ 54937 w 832887"/>
              <a:gd name="connsiteY1" fmla="*/ 0 h 746979"/>
              <a:gd name="connsiteX2" fmla="*/ 832887 w 832887"/>
              <a:gd name="connsiteY2" fmla="*/ 513062 h 746979"/>
              <a:gd name="connsiteX3" fmla="*/ 0 w 832887"/>
              <a:gd name="connsiteY3" fmla="*/ 746979 h 746979"/>
              <a:gd name="connsiteX0" fmla="*/ 0 w 854153"/>
              <a:gd name="connsiteY0" fmla="*/ 746979 h 746979"/>
              <a:gd name="connsiteX1" fmla="*/ 54937 w 854153"/>
              <a:gd name="connsiteY1" fmla="*/ 0 h 746979"/>
              <a:gd name="connsiteX2" fmla="*/ 854153 w 854153"/>
              <a:gd name="connsiteY2" fmla="*/ 406737 h 746979"/>
              <a:gd name="connsiteX3" fmla="*/ 0 w 854153"/>
              <a:gd name="connsiteY3" fmla="*/ 746979 h 746979"/>
              <a:gd name="connsiteX0" fmla="*/ 19491 w 873644"/>
              <a:gd name="connsiteY0" fmla="*/ 704449 h 704449"/>
              <a:gd name="connsiteX1" fmla="*/ 0 w 873644"/>
              <a:gd name="connsiteY1" fmla="*/ 0 h 704449"/>
              <a:gd name="connsiteX2" fmla="*/ 873644 w 873644"/>
              <a:gd name="connsiteY2" fmla="*/ 364207 h 704449"/>
              <a:gd name="connsiteX3" fmla="*/ 19491 w 873644"/>
              <a:gd name="connsiteY3" fmla="*/ 704449 h 704449"/>
              <a:gd name="connsiteX0" fmla="*/ 0 w 928581"/>
              <a:gd name="connsiteY0" fmla="*/ 832040 h 832040"/>
              <a:gd name="connsiteX1" fmla="*/ 54937 w 928581"/>
              <a:gd name="connsiteY1" fmla="*/ 0 h 832040"/>
              <a:gd name="connsiteX2" fmla="*/ 928581 w 928581"/>
              <a:gd name="connsiteY2" fmla="*/ 364207 h 832040"/>
              <a:gd name="connsiteX3" fmla="*/ 0 w 928581"/>
              <a:gd name="connsiteY3" fmla="*/ 832040 h 832040"/>
              <a:gd name="connsiteX0" fmla="*/ 72653 w 1001234"/>
              <a:gd name="connsiteY0" fmla="*/ 874571 h 874571"/>
              <a:gd name="connsiteX1" fmla="*/ 0 w 1001234"/>
              <a:gd name="connsiteY1" fmla="*/ 0 h 874571"/>
              <a:gd name="connsiteX2" fmla="*/ 1001234 w 1001234"/>
              <a:gd name="connsiteY2" fmla="*/ 406738 h 874571"/>
              <a:gd name="connsiteX3" fmla="*/ 72653 w 1001234"/>
              <a:gd name="connsiteY3" fmla="*/ 874571 h 87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234" h="874571">
                <a:moveTo>
                  <a:pt x="72653" y="874571"/>
                </a:moveTo>
                <a:lnTo>
                  <a:pt x="0" y="0"/>
                </a:lnTo>
                <a:lnTo>
                  <a:pt x="1001234" y="406738"/>
                </a:lnTo>
                <a:lnTo>
                  <a:pt x="72653" y="874571"/>
                </a:lnTo>
                <a:close/>
              </a:path>
            </a:pathLst>
          </a:custGeom>
          <a:solidFill>
            <a:srgbClr val="FFFF66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666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57" y="287960"/>
            <a:ext cx="2959018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3639" y="287960"/>
            <a:ext cx="680484" cy="87098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38554" y="207678"/>
            <a:ext cx="2293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个人概况</a:t>
            </a:r>
            <a:endParaRPr lang="zh-CN" altLang="en-US" sz="4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06942" y="867374"/>
            <a:ext cx="233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Information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直角三角形 30"/>
          <p:cNvSpPr/>
          <p:nvPr/>
        </p:nvSpPr>
        <p:spPr>
          <a:xfrm rot="428910">
            <a:off x="3276969" y="971840"/>
            <a:ext cx="253260" cy="240088"/>
          </a:xfrm>
          <a:custGeom>
            <a:avLst/>
            <a:gdLst>
              <a:gd name="connsiteX0" fmla="*/ 0 w 645102"/>
              <a:gd name="connsiteY0" fmla="*/ 226384 h 226384"/>
              <a:gd name="connsiteX1" fmla="*/ 0 w 645102"/>
              <a:gd name="connsiteY1" fmla="*/ 0 h 226384"/>
              <a:gd name="connsiteX2" fmla="*/ 645102 w 645102"/>
              <a:gd name="connsiteY2" fmla="*/ 226384 h 226384"/>
              <a:gd name="connsiteX3" fmla="*/ 0 w 645102"/>
              <a:gd name="connsiteY3" fmla="*/ 226384 h 226384"/>
              <a:gd name="connsiteX0" fmla="*/ 0 w 645102"/>
              <a:gd name="connsiteY0" fmla="*/ 263303 h 263303"/>
              <a:gd name="connsiteX1" fmla="*/ 122595 w 645102"/>
              <a:gd name="connsiteY1" fmla="*/ 0 h 263303"/>
              <a:gd name="connsiteX2" fmla="*/ 645102 w 645102"/>
              <a:gd name="connsiteY2" fmla="*/ 263303 h 263303"/>
              <a:gd name="connsiteX3" fmla="*/ 0 w 645102"/>
              <a:gd name="connsiteY3" fmla="*/ 263303 h 263303"/>
              <a:gd name="connsiteX0" fmla="*/ 0 w 694999"/>
              <a:gd name="connsiteY0" fmla="*/ 345647 h 345647"/>
              <a:gd name="connsiteX1" fmla="*/ 172492 w 694999"/>
              <a:gd name="connsiteY1" fmla="*/ 0 h 345647"/>
              <a:gd name="connsiteX2" fmla="*/ 694999 w 694999"/>
              <a:gd name="connsiteY2" fmla="*/ 263303 h 345647"/>
              <a:gd name="connsiteX3" fmla="*/ 0 w 694999"/>
              <a:gd name="connsiteY3" fmla="*/ 345647 h 345647"/>
              <a:gd name="connsiteX0" fmla="*/ 0 w 910286"/>
              <a:gd name="connsiteY0" fmla="*/ 345647 h 345647"/>
              <a:gd name="connsiteX1" fmla="*/ 172492 w 910286"/>
              <a:gd name="connsiteY1" fmla="*/ 0 h 345647"/>
              <a:gd name="connsiteX2" fmla="*/ 910286 w 910286"/>
              <a:gd name="connsiteY2" fmla="*/ 304517 h 345647"/>
              <a:gd name="connsiteX3" fmla="*/ 0 w 910286"/>
              <a:gd name="connsiteY3" fmla="*/ 345647 h 345647"/>
              <a:gd name="connsiteX0" fmla="*/ 0 w 766564"/>
              <a:gd name="connsiteY0" fmla="*/ 345647 h 345647"/>
              <a:gd name="connsiteX1" fmla="*/ 172492 w 766564"/>
              <a:gd name="connsiteY1" fmla="*/ 0 h 345647"/>
              <a:gd name="connsiteX2" fmla="*/ 766564 w 766564"/>
              <a:gd name="connsiteY2" fmla="*/ 229082 h 345647"/>
              <a:gd name="connsiteX3" fmla="*/ 0 w 766564"/>
              <a:gd name="connsiteY3" fmla="*/ 345647 h 345647"/>
              <a:gd name="connsiteX0" fmla="*/ 0 w 509357"/>
              <a:gd name="connsiteY0" fmla="*/ 345647 h 369029"/>
              <a:gd name="connsiteX1" fmla="*/ 172492 w 509357"/>
              <a:gd name="connsiteY1" fmla="*/ 0 h 369029"/>
              <a:gd name="connsiteX2" fmla="*/ 509358 w 509357"/>
              <a:gd name="connsiteY2" fmla="*/ 369029 h 369029"/>
              <a:gd name="connsiteX3" fmla="*/ 0 w 509357"/>
              <a:gd name="connsiteY3" fmla="*/ 345647 h 369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357" h="369029">
                <a:moveTo>
                  <a:pt x="0" y="345647"/>
                </a:moveTo>
                <a:lnTo>
                  <a:pt x="172492" y="0"/>
                </a:lnTo>
                <a:lnTo>
                  <a:pt x="509358" y="369029"/>
                </a:lnTo>
                <a:lnTo>
                  <a:pt x="0" y="345647"/>
                </a:lnTo>
                <a:close/>
              </a:path>
            </a:pathLst>
          </a:custGeom>
          <a:solidFill>
            <a:schemeClr val="accent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直角三角形 30"/>
          <p:cNvSpPr/>
          <p:nvPr/>
        </p:nvSpPr>
        <p:spPr>
          <a:xfrm rot="19425450">
            <a:off x="3208328" y="188174"/>
            <a:ext cx="540140" cy="388397"/>
          </a:xfrm>
          <a:custGeom>
            <a:avLst/>
            <a:gdLst>
              <a:gd name="connsiteX0" fmla="*/ 0 w 645102"/>
              <a:gd name="connsiteY0" fmla="*/ 226384 h 226384"/>
              <a:gd name="connsiteX1" fmla="*/ 0 w 645102"/>
              <a:gd name="connsiteY1" fmla="*/ 0 h 226384"/>
              <a:gd name="connsiteX2" fmla="*/ 645102 w 645102"/>
              <a:gd name="connsiteY2" fmla="*/ 226384 h 226384"/>
              <a:gd name="connsiteX3" fmla="*/ 0 w 645102"/>
              <a:gd name="connsiteY3" fmla="*/ 226384 h 226384"/>
              <a:gd name="connsiteX0" fmla="*/ 0 w 645102"/>
              <a:gd name="connsiteY0" fmla="*/ 263303 h 263303"/>
              <a:gd name="connsiteX1" fmla="*/ 122595 w 645102"/>
              <a:gd name="connsiteY1" fmla="*/ 0 h 263303"/>
              <a:gd name="connsiteX2" fmla="*/ 645102 w 645102"/>
              <a:gd name="connsiteY2" fmla="*/ 263303 h 263303"/>
              <a:gd name="connsiteX3" fmla="*/ 0 w 645102"/>
              <a:gd name="connsiteY3" fmla="*/ 263303 h 263303"/>
              <a:gd name="connsiteX0" fmla="*/ 0 w 694999"/>
              <a:gd name="connsiteY0" fmla="*/ 345647 h 345647"/>
              <a:gd name="connsiteX1" fmla="*/ 172492 w 694999"/>
              <a:gd name="connsiteY1" fmla="*/ 0 h 345647"/>
              <a:gd name="connsiteX2" fmla="*/ 694999 w 694999"/>
              <a:gd name="connsiteY2" fmla="*/ 263303 h 345647"/>
              <a:gd name="connsiteX3" fmla="*/ 0 w 694999"/>
              <a:gd name="connsiteY3" fmla="*/ 345647 h 345647"/>
              <a:gd name="connsiteX0" fmla="*/ 0 w 910286"/>
              <a:gd name="connsiteY0" fmla="*/ 345647 h 345647"/>
              <a:gd name="connsiteX1" fmla="*/ 172492 w 910286"/>
              <a:gd name="connsiteY1" fmla="*/ 0 h 345647"/>
              <a:gd name="connsiteX2" fmla="*/ 910286 w 910286"/>
              <a:gd name="connsiteY2" fmla="*/ 304517 h 345647"/>
              <a:gd name="connsiteX3" fmla="*/ 0 w 910286"/>
              <a:gd name="connsiteY3" fmla="*/ 345647 h 345647"/>
              <a:gd name="connsiteX0" fmla="*/ 0 w 766564"/>
              <a:gd name="connsiteY0" fmla="*/ 345647 h 345647"/>
              <a:gd name="connsiteX1" fmla="*/ 172492 w 766564"/>
              <a:gd name="connsiteY1" fmla="*/ 0 h 345647"/>
              <a:gd name="connsiteX2" fmla="*/ 766564 w 766564"/>
              <a:gd name="connsiteY2" fmla="*/ 229082 h 345647"/>
              <a:gd name="connsiteX3" fmla="*/ 0 w 766564"/>
              <a:gd name="connsiteY3" fmla="*/ 345647 h 345647"/>
              <a:gd name="connsiteX0" fmla="*/ 10058 w 776622"/>
              <a:gd name="connsiteY0" fmla="*/ 357318 h 357318"/>
              <a:gd name="connsiteX1" fmla="*/ 0 w 776622"/>
              <a:gd name="connsiteY1" fmla="*/ 0 h 357318"/>
              <a:gd name="connsiteX2" fmla="*/ 776622 w 776622"/>
              <a:gd name="connsiteY2" fmla="*/ 240753 h 357318"/>
              <a:gd name="connsiteX3" fmla="*/ 10058 w 776622"/>
              <a:gd name="connsiteY3" fmla="*/ 357318 h 357318"/>
              <a:gd name="connsiteX0" fmla="*/ 78455 w 776622"/>
              <a:gd name="connsiteY0" fmla="*/ 443776 h 443776"/>
              <a:gd name="connsiteX1" fmla="*/ 0 w 776622"/>
              <a:gd name="connsiteY1" fmla="*/ 0 h 443776"/>
              <a:gd name="connsiteX2" fmla="*/ 776622 w 776622"/>
              <a:gd name="connsiteY2" fmla="*/ 240753 h 443776"/>
              <a:gd name="connsiteX3" fmla="*/ 78455 w 776622"/>
              <a:gd name="connsiteY3" fmla="*/ 443776 h 443776"/>
              <a:gd name="connsiteX0" fmla="*/ 0 w 698167"/>
              <a:gd name="connsiteY0" fmla="*/ 355798 h 355798"/>
              <a:gd name="connsiteX1" fmla="*/ 33159 w 698167"/>
              <a:gd name="connsiteY1" fmla="*/ 0 h 355798"/>
              <a:gd name="connsiteX2" fmla="*/ 698167 w 698167"/>
              <a:gd name="connsiteY2" fmla="*/ 152775 h 355798"/>
              <a:gd name="connsiteX3" fmla="*/ 0 w 698167"/>
              <a:gd name="connsiteY3" fmla="*/ 355798 h 355798"/>
              <a:gd name="connsiteX0" fmla="*/ 50693 w 748860"/>
              <a:gd name="connsiteY0" fmla="*/ 345611 h 345611"/>
              <a:gd name="connsiteX1" fmla="*/ 0 w 748860"/>
              <a:gd name="connsiteY1" fmla="*/ 0 h 345611"/>
              <a:gd name="connsiteX2" fmla="*/ 748860 w 748860"/>
              <a:gd name="connsiteY2" fmla="*/ 142588 h 345611"/>
              <a:gd name="connsiteX3" fmla="*/ 50693 w 748860"/>
              <a:gd name="connsiteY3" fmla="*/ 345611 h 345611"/>
              <a:gd name="connsiteX0" fmla="*/ 50693 w 609529"/>
              <a:gd name="connsiteY0" fmla="*/ 345611 h 345611"/>
              <a:gd name="connsiteX1" fmla="*/ 0 w 609529"/>
              <a:gd name="connsiteY1" fmla="*/ 0 h 345611"/>
              <a:gd name="connsiteX2" fmla="*/ 609529 w 609529"/>
              <a:gd name="connsiteY2" fmla="*/ 132438 h 345611"/>
              <a:gd name="connsiteX3" fmla="*/ 50693 w 609529"/>
              <a:gd name="connsiteY3" fmla="*/ 345611 h 34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29" h="345611">
                <a:moveTo>
                  <a:pt x="50693" y="345611"/>
                </a:moveTo>
                <a:lnTo>
                  <a:pt x="0" y="0"/>
                </a:lnTo>
                <a:lnTo>
                  <a:pt x="609529" y="132438"/>
                </a:lnTo>
                <a:lnTo>
                  <a:pt x="50693" y="345611"/>
                </a:lnTo>
                <a:close/>
              </a:path>
            </a:pathLst>
          </a:custGeom>
          <a:solidFill>
            <a:srgbClr val="99CC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 rot="19150636">
            <a:off x="8228323" y="-248772"/>
            <a:ext cx="1437454" cy="1600335"/>
          </a:xfrm>
          <a:custGeom>
            <a:avLst/>
            <a:gdLst>
              <a:gd name="connsiteX0" fmla="*/ 1013246 w 1437454"/>
              <a:gd name="connsiteY0" fmla="*/ 325943 h 1600335"/>
              <a:gd name="connsiteX1" fmla="*/ 1437454 w 1437454"/>
              <a:gd name="connsiteY1" fmla="*/ 692404 h 1600335"/>
              <a:gd name="connsiteX2" fmla="*/ 425440 w 1437454"/>
              <a:gd name="connsiteY2" fmla="*/ 1600335 h 1600335"/>
              <a:gd name="connsiteX3" fmla="*/ 0 w 1437454"/>
              <a:gd name="connsiteY3" fmla="*/ 0 h 160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7454" h="1600335">
                <a:moveTo>
                  <a:pt x="1013246" y="325943"/>
                </a:moveTo>
                <a:lnTo>
                  <a:pt x="1437454" y="692404"/>
                </a:lnTo>
                <a:lnTo>
                  <a:pt x="425440" y="16003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直角三角形 42"/>
          <p:cNvSpPr/>
          <p:nvPr/>
        </p:nvSpPr>
        <p:spPr>
          <a:xfrm rot="8271196">
            <a:off x="10437140" y="5313817"/>
            <a:ext cx="1046859" cy="1153836"/>
          </a:xfrm>
          <a:custGeom>
            <a:avLst/>
            <a:gdLst>
              <a:gd name="connsiteX0" fmla="*/ 0 w 1754372"/>
              <a:gd name="connsiteY0" fmla="*/ 1148316 h 1148316"/>
              <a:gd name="connsiteX1" fmla="*/ 0 w 1754372"/>
              <a:gd name="connsiteY1" fmla="*/ 0 h 1148316"/>
              <a:gd name="connsiteX2" fmla="*/ 1754372 w 1754372"/>
              <a:gd name="connsiteY2" fmla="*/ 1148316 h 1148316"/>
              <a:gd name="connsiteX3" fmla="*/ 0 w 1754372"/>
              <a:gd name="connsiteY3" fmla="*/ 1148316 h 1148316"/>
              <a:gd name="connsiteX0" fmla="*/ 0 w 1286539"/>
              <a:gd name="connsiteY0" fmla="*/ 2488018 h 2488018"/>
              <a:gd name="connsiteX1" fmla="*/ 0 w 1286539"/>
              <a:gd name="connsiteY1" fmla="*/ 1339702 h 2488018"/>
              <a:gd name="connsiteX2" fmla="*/ 1286539 w 1286539"/>
              <a:gd name="connsiteY2" fmla="*/ 0 h 2488018"/>
              <a:gd name="connsiteX3" fmla="*/ 0 w 1286539"/>
              <a:gd name="connsiteY3" fmla="*/ 2488018 h 2488018"/>
              <a:gd name="connsiteX0" fmla="*/ 1658679 w 1658679"/>
              <a:gd name="connsiteY0" fmla="*/ 2371059 h 2371059"/>
              <a:gd name="connsiteX1" fmla="*/ 0 w 1658679"/>
              <a:gd name="connsiteY1" fmla="*/ 1339702 h 2371059"/>
              <a:gd name="connsiteX2" fmla="*/ 1286539 w 1658679"/>
              <a:gd name="connsiteY2" fmla="*/ 0 h 2371059"/>
              <a:gd name="connsiteX3" fmla="*/ 1658679 w 1658679"/>
              <a:gd name="connsiteY3" fmla="*/ 2371059 h 2371059"/>
              <a:gd name="connsiteX0" fmla="*/ 1807535 w 1807535"/>
              <a:gd name="connsiteY0" fmla="*/ 2371059 h 2371059"/>
              <a:gd name="connsiteX1" fmla="*/ 0 w 1807535"/>
              <a:gd name="connsiteY1" fmla="*/ 2296632 h 2371059"/>
              <a:gd name="connsiteX2" fmla="*/ 1435395 w 1807535"/>
              <a:gd name="connsiteY2" fmla="*/ 0 h 2371059"/>
              <a:gd name="connsiteX3" fmla="*/ 1807535 w 1807535"/>
              <a:gd name="connsiteY3" fmla="*/ 2371059 h 2371059"/>
              <a:gd name="connsiteX0" fmla="*/ 1807535 w 1807535"/>
              <a:gd name="connsiteY0" fmla="*/ 2551813 h 2551813"/>
              <a:gd name="connsiteX1" fmla="*/ 0 w 1807535"/>
              <a:gd name="connsiteY1" fmla="*/ 2477386 h 2551813"/>
              <a:gd name="connsiteX2" fmla="*/ 893135 w 1807535"/>
              <a:gd name="connsiteY2" fmla="*/ 0 h 2551813"/>
              <a:gd name="connsiteX3" fmla="*/ 1807535 w 1807535"/>
              <a:gd name="connsiteY3" fmla="*/ 2551813 h 2551813"/>
              <a:gd name="connsiteX0" fmla="*/ 1594884 w 1594884"/>
              <a:gd name="connsiteY0" fmla="*/ 2551813 h 2551813"/>
              <a:gd name="connsiteX1" fmla="*/ 0 w 1594884"/>
              <a:gd name="connsiteY1" fmla="*/ 2445489 h 2551813"/>
              <a:gd name="connsiteX2" fmla="*/ 680484 w 1594884"/>
              <a:gd name="connsiteY2" fmla="*/ 0 h 2551813"/>
              <a:gd name="connsiteX3" fmla="*/ 1594884 w 1594884"/>
              <a:gd name="connsiteY3" fmla="*/ 2551813 h 2551813"/>
              <a:gd name="connsiteX0" fmla="*/ 1520457 w 1520457"/>
              <a:gd name="connsiteY0" fmla="*/ 2562445 h 2562445"/>
              <a:gd name="connsiteX1" fmla="*/ 0 w 1520457"/>
              <a:gd name="connsiteY1" fmla="*/ 2445489 h 2562445"/>
              <a:gd name="connsiteX2" fmla="*/ 680484 w 1520457"/>
              <a:gd name="connsiteY2" fmla="*/ 0 h 2562445"/>
              <a:gd name="connsiteX3" fmla="*/ 1520457 w 1520457"/>
              <a:gd name="connsiteY3" fmla="*/ 2562445 h 2562445"/>
              <a:gd name="connsiteX0" fmla="*/ 1796903 w 1796903"/>
              <a:gd name="connsiteY0" fmla="*/ 2083980 h 2445489"/>
              <a:gd name="connsiteX1" fmla="*/ 0 w 1796903"/>
              <a:gd name="connsiteY1" fmla="*/ 2445489 h 2445489"/>
              <a:gd name="connsiteX2" fmla="*/ 680484 w 1796903"/>
              <a:gd name="connsiteY2" fmla="*/ 0 h 2445489"/>
              <a:gd name="connsiteX3" fmla="*/ 1796903 w 1796903"/>
              <a:gd name="connsiteY3" fmla="*/ 2083980 h 2445489"/>
              <a:gd name="connsiteX0" fmla="*/ 1796903 w 1796903"/>
              <a:gd name="connsiteY0" fmla="*/ 1148315 h 1509824"/>
              <a:gd name="connsiteX1" fmla="*/ 0 w 1796903"/>
              <a:gd name="connsiteY1" fmla="*/ 1509824 h 1509824"/>
              <a:gd name="connsiteX2" fmla="*/ 318977 w 1796903"/>
              <a:gd name="connsiteY2" fmla="*/ 0 h 1509824"/>
              <a:gd name="connsiteX3" fmla="*/ 1796903 w 1796903"/>
              <a:gd name="connsiteY3" fmla="*/ 1148315 h 1509824"/>
              <a:gd name="connsiteX0" fmla="*/ 2446933 w 2446933"/>
              <a:gd name="connsiteY0" fmla="*/ 1148315 h 2580983"/>
              <a:gd name="connsiteX1" fmla="*/ -1 w 2446933"/>
              <a:gd name="connsiteY1" fmla="*/ 2580982 h 2580983"/>
              <a:gd name="connsiteX2" fmla="*/ 969007 w 2446933"/>
              <a:gd name="connsiteY2" fmla="*/ 0 h 2580983"/>
              <a:gd name="connsiteX3" fmla="*/ 2446933 w 2446933"/>
              <a:gd name="connsiteY3" fmla="*/ 1148315 h 2580983"/>
              <a:gd name="connsiteX0" fmla="*/ 2639135 w 2639136"/>
              <a:gd name="connsiteY0" fmla="*/ 2173716 h 2580981"/>
              <a:gd name="connsiteX1" fmla="*/ -1 w 2639136"/>
              <a:gd name="connsiteY1" fmla="*/ 2580982 h 2580981"/>
              <a:gd name="connsiteX2" fmla="*/ 969007 w 2639136"/>
              <a:gd name="connsiteY2" fmla="*/ 0 h 2580981"/>
              <a:gd name="connsiteX3" fmla="*/ 2639135 w 2639136"/>
              <a:gd name="connsiteY3" fmla="*/ 2173716 h 258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9136" h="2580981">
                <a:moveTo>
                  <a:pt x="2639135" y="2173716"/>
                </a:moveTo>
                <a:lnTo>
                  <a:pt x="-1" y="2580982"/>
                </a:lnTo>
                <a:lnTo>
                  <a:pt x="969007" y="0"/>
                </a:lnTo>
                <a:lnTo>
                  <a:pt x="2639135" y="2173716"/>
                </a:lnTo>
                <a:close/>
              </a:path>
            </a:pathLst>
          </a:custGeom>
          <a:solidFill>
            <a:srgbClr val="99CCFF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0" y="6294474"/>
            <a:ext cx="12192000" cy="5635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959820" y="287960"/>
            <a:ext cx="0" cy="87098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275905" y="2229711"/>
            <a:ext cx="2349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75905" y="3114867"/>
            <a:ext cx="41892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座右铭：要种一棵树，最好的时候是十年前，其次是现在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382233" y="2966484"/>
            <a:ext cx="384898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096000" y="1456665"/>
            <a:ext cx="0" cy="376141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6726867" y="1885086"/>
            <a:ext cx="733650" cy="1187728"/>
            <a:chOff x="6900531" y="1626758"/>
            <a:chExt cx="733650" cy="1187728"/>
          </a:xfrm>
        </p:grpSpPr>
        <p:sp>
          <p:nvSpPr>
            <p:cNvPr id="16" name="圆角矩形 15"/>
            <p:cNvSpPr/>
            <p:nvPr/>
          </p:nvSpPr>
          <p:spPr>
            <a:xfrm>
              <a:off x="6900531" y="1626758"/>
              <a:ext cx="733650" cy="1187728"/>
            </a:xfrm>
            <a:prstGeom prst="round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960782" y="1722474"/>
              <a:ext cx="609601" cy="8931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7208877" y="2658141"/>
              <a:ext cx="106326" cy="10632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8016961" y="2229711"/>
            <a:ext cx="2838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123-1234-1234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524850" y="3721732"/>
            <a:ext cx="1127051" cy="776177"/>
            <a:chOff x="6560291" y="3551274"/>
            <a:chExt cx="1127051" cy="776177"/>
          </a:xfrm>
        </p:grpSpPr>
        <p:sp>
          <p:nvSpPr>
            <p:cNvPr id="34" name="任意多边形 33"/>
            <p:cNvSpPr/>
            <p:nvPr/>
          </p:nvSpPr>
          <p:spPr>
            <a:xfrm>
              <a:off x="6638724" y="3551274"/>
              <a:ext cx="961965" cy="394376"/>
            </a:xfrm>
            <a:custGeom>
              <a:avLst/>
              <a:gdLst>
                <a:gd name="connsiteX0" fmla="*/ 50931 w 961965"/>
                <a:gd name="connsiteY0" fmla="*/ 0 h 394376"/>
                <a:gd name="connsiteX1" fmla="*/ 919252 w 961965"/>
                <a:gd name="connsiteY1" fmla="*/ 0 h 394376"/>
                <a:gd name="connsiteX2" fmla="*/ 961965 w 961965"/>
                <a:gd name="connsiteY2" fmla="*/ 8623 h 394376"/>
                <a:gd name="connsiteX3" fmla="*/ 479775 w 961965"/>
                <a:gd name="connsiteY3" fmla="*/ 394376 h 394376"/>
                <a:gd name="connsiteX4" fmla="*/ 0 w 961965"/>
                <a:gd name="connsiteY4" fmla="*/ 10555 h 394376"/>
                <a:gd name="connsiteX5" fmla="*/ 576 w 961965"/>
                <a:gd name="connsiteY5" fmla="*/ 10166 h 394376"/>
                <a:gd name="connsiteX6" fmla="*/ 50931 w 961965"/>
                <a:gd name="connsiteY6" fmla="*/ 0 h 39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1965" h="394376">
                  <a:moveTo>
                    <a:pt x="50931" y="0"/>
                  </a:moveTo>
                  <a:lnTo>
                    <a:pt x="919252" y="0"/>
                  </a:lnTo>
                  <a:lnTo>
                    <a:pt x="961965" y="8623"/>
                  </a:lnTo>
                  <a:lnTo>
                    <a:pt x="479775" y="394376"/>
                  </a:lnTo>
                  <a:lnTo>
                    <a:pt x="0" y="10555"/>
                  </a:lnTo>
                  <a:lnTo>
                    <a:pt x="576" y="10166"/>
                  </a:lnTo>
                  <a:cubicBezTo>
                    <a:pt x="16054" y="3620"/>
                    <a:pt x="33070" y="0"/>
                    <a:pt x="50931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6562591" y="3869701"/>
              <a:ext cx="1121390" cy="457750"/>
            </a:xfrm>
            <a:custGeom>
              <a:avLst/>
              <a:gdLst>
                <a:gd name="connsiteX0" fmla="*/ 650845 w 1121390"/>
                <a:gd name="connsiteY0" fmla="*/ 0 h 457750"/>
                <a:gd name="connsiteX1" fmla="*/ 1121390 w 1121390"/>
                <a:gd name="connsiteY1" fmla="*/ 345032 h 457750"/>
                <a:gd name="connsiteX2" fmla="*/ 1114584 w 1121390"/>
                <a:gd name="connsiteY2" fmla="*/ 378740 h 457750"/>
                <a:gd name="connsiteX3" fmla="*/ 995385 w 1121390"/>
                <a:gd name="connsiteY3" fmla="*/ 457750 h 457750"/>
                <a:gd name="connsiteX4" fmla="*/ 127064 w 1121390"/>
                <a:gd name="connsiteY4" fmla="*/ 457750 h 457750"/>
                <a:gd name="connsiteX5" fmla="*/ 7865 w 1121390"/>
                <a:gd name="connsiteY5" fmla="*/ 378740 h 457750"/>
                <a:gd name="connsiteX6" fmla="*/ 0 w 1121390"/>
                <a:gd name="connsiteY6" fmla="*/ 339782 h 457750"/>
                <a:gd name="connsiteX7" fmla="*/ 462126 w 1121390"/>
                <a:gd name="connsiteY7" fmla="*/ 923 h 457750"/>
                <a:gd name="connsiteX8" fmla="*/ 555908 w 1121390"/>
                <a:gd name="connsiteY8" fmla="*/ 75949 h 457750"/>
                <a:gd name="connsiteX9" fmla="*/ 650845 w 1121390"/>
                <a:gd name="connsiteY9" fmla="*/ 0 h 45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1390" h="457750">
                  <a:moveTo>
                    <a:pt x="650845" y="0"/>
                  </a:moveTo>
                  <a:lnTo>
                    <a:pt x="1121390" y="345032"/>
                  </a:lnTo>
                  <a:lnTo>
                    <a:pt x="1114584" y="378740"/>
                  </a:lnTo>
                  <a:cubicBezTo>
                    <a:pt x="1094945" y="425171"/>
                    <a:pt x="1048970" y="457750"/>
                    <a:pt x="995385" y="457750"/>
                  </a:cubicBezTo>
                  <a:lnTo>
                    <a:pt x="127064" y="457750"/>
                  </a:lnTo>
                  <a:cubicBezTo>
                    <a:pt x="73480" y="457750"/>
                    <a:pt x="27504" y="425171"/>
                    <a:pt x="7865" y="378740"/>
                  </a:cubicBezTo>
                  <a:lnTo>
                    <a:pt x="0" y="339782"/>
                  </a:lnTo>
                  <a:lnTo>
                    <a:pt x="462126" y="923"/>
                  </a:lnTo>
                  <a:lnTo>
                    <a:pt x="555908" y="75949"/>
                  </a:lnTo>
                  <a:lnTo>
                    <a:pt x="650845" y="0"/>
                  </a:lnTo>
                  <a:close/>
                </a:path>
              </a:pathLst>
            </a:cu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7213437" y="3559897"/>
              <a:ext cx="473905" cy="654836"/>
            </a:xfrm>
            <a:custGeom>
              <a:avLst/>
              <a:gdLst>
                <a:gd name="connsiteX0" fmla="*/ 387253 w 473905"/>
                <a:gd name="connsiteY0" fmla="*/ 0 h 654836"/>
                <a:gd name="connsiteX1" fmla="*/ 394895 w 473905"/>
                <a:gd name="connsiteY1" fmla="*/ 1543 h 654836"/>
                <a:gd name="connsiteX2" fmla="*/ 473905 w 473905"/>
                <a:gd name="connsiteY2" fmla="*/ 120742 h 654836"/>
                <a:gd name="connsiteX3" fmla="*/ 473905 w 473905"/>
                <a:gd name="connsiteY3" fmla="*/ 638189 h 654836"/>
                <a:gd name="connsiteX4" fmla="*/ 470545 w 473905"/>
                <a:gd name="connsiteY4" fmla="*/ 654836 h 654836"/>
                <a:gd name="connsiteX5" fmla="*/ 0 w 473905"/>
                <a:gd name="connsiteY5" fmla="*/ 309804 h 654836"/>
                <a:gd name="connsiteX6" fmla="*/ 387253 w 473905"/>
                <a:gd name="connsiteY6" fmla="*/ 0 h 65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905" h="654836">
                  <a:moveTo>
                    <a:pt x="387253" y="0"/>
                  </a:moveTo>
                  <a:lnTo>
                    <a:pt x="394895" y="1543"/>
                  </a:lnTo>
                  <a:cubicBezTo>
                    <a:pt x="441326" y="21182"/>
                    <a:pt x="473905" y="67158"/>
                    <a:pt x="473905" y="120742"/>
                  </a:cubicBezTo>
                  <a:lnTo>
                    <a:pt x="473905" y="638189"/>
                  </a:lnTo>
                  <a:lnTo>
                    <a:pt x="470545" y="654836"/>
                  </a:lnTo>
                  <a:lnTo>
                    <a:pt x="0" y="309804"/>
                  </a:lnTo>
                  <a:lnTo>
                    <a:pt x="387253" y="0"/>
                  </a:lnTo>
                  <a:close/>
                </a:path>
              </a:pathLst>
            </a:cu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6560291" y="3561829"/>
              <a:ext cx="464427" cy="647654"/>
            </a:xfrm>
            <a:custGeom>
              <a:avLst/>
              <a:gdLst>
                <a:gd name="connsiteX0" fmla="*/ 78434 w 464427"/>
                <a:gd name="connsiteY0" fmla="*/ 0 h 647654"/>
                <a:gd name="connsiteX1" fmla="*/ 464427 w 464427"/>
                <a:gd name="connsiteY1" fmla="*/ 308795 h 647654"/>
                <a:gd name="connsiteX2" fmla="*/ 2301 w 464427"/>
                <a:gd name="connsiteY2" fmla="*/ 647654 h 647654"/>
                <a:gd name="connsiteX3" fmla="*/ 0 w 464427"/>
                <a:gd name="connsiteY3" fmla="*/ 636257 h 647654"/>
                <a:gd name="connsiteX4" fmla="*/ 0 w 464427"/>
                <a:gd name="connsiteY4" fmla="*/ 118810 h 647654"/>
                <a:gd name="connsiteX5" fmla="*/ 37890 w 464427"/>
                <a:gd name="connsiteY5" fmla="*/ 27335 h 647654"/>
                <a:gd name="connsiteX6" fmla="*/ 78434 w 464427"/>
                <a:gd name="connsiteY6" fmla="*/ 0 h 64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4427" h="647654">
                  <a:moveTo>
                    <a:pt x="78434" y="0"/>
                  </a:moveTo>
                  <a:lnTo>
                    <a:pt x="464427" y="308795"/>
                  </a:lnTo>
                  <a:lnTo>
                    <a:pt x="2301" y="647654"/>
                  </a:lnTo>
                  <a:lnTo>
                    <a:pt x="0" y="636257"/>
                  </a:lnTo>
                  <a:lnTo>
                    <a:pt x="0" y="118810"/>
                  </a:lnTo>
                  <a:cubicBezTo>
                    <a:pt x="0" y="83087"/>
                    <a:pt x="14480" y="50746"/>
                    <a:pt x="37890" y="27335"/>
                  </a:cubicBezTo>
                  <a:lnTo>
                    <a:pt x="78434" y="0"/>
                  </a:lnTo>
                  <a:close/>
                </a:path>
              </a:pathLst>
            </a:cu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7837259" y="3869474"/>
            <a:ext cx="320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TEMPLATE@XXX.COM</a:t>
            </a:r>
            <a:endParaRPr lang="zh-CN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740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9"/>
          <p:cNvSpPr/>
          <p:nvPr/>
        </p:nvSpPr>
        <p:spPr>
          <a:xfrm>
            <a:off x="-1" y="6294473"/>
            <a:ext cx="12192000" cy="563526"/>
          </a:xfrm>
          <a:custGeom>
            <a:avLst/>
            <a:gdLst>
              <a:gd name="connsiteX0" fmla="*/ 0 w 12192000"/>
              <a:gd name="connsiteY0" fmla="*/ 0 h 563526"/>
              <a:gd name="connsiteX1" fmla="*/ 10973223 w 12192000"/>
              <a:gd name="connsiteY1" fmla="*/ 0 h 563526"/>
              <a:gd name="connsiteX2" fmla="*/ 10973225 w 12192000"/>
              <a:gd name="connsiteY2" fmla="*/ 1 h 563526"/>
              <a:gd name="connsiteX3" fmla="*/ 11822088 w 12192000"/>
              <a:gd name="connsiteY3" fmla="*/ 1 h 563526"/>
              <a:gd name="connsiteX4" fmla="*/ 11822088 w 12192000"/>
              <a:gd name="connsiteY4" fmla="*/ 0 h 563526"/>
              <a:gd name="connsiteX5" fmla="*/ 12192000 w 12192000"/>
              <a:gd name="connsiteY5" fmla="*/ 0 h 563526"/>
              <a:gd name="connsiteX6" fmla="*/ 12192000 w 12192000"/>
              <a:gd name="connsiteY6" fmla="*/ 563526 h 563526"/>
              <a:gd name="connsiteX7" fmla="*/ 0 w 12192000"/>
              <a:gd name="connsiteY7" fmla="*/ 563526 h 56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63526">
                <a:moveTo>
                  <a:pt x="0" y="0"/>
                </a:moveTo>
                <a:lnTo>
                  <a:pt x="10973223" y="0"/>
                </a:lnTo>
                <a:lnTo>
                  <a:pt x="10973225" y="1"/>
                </a:lnTo>
                <a:lnTo>
                  <a:pt x="11822088" y="1"/>
                </a:lnTo>
                <a:lnTo>
                  <a:pt x="11822088" y="0"/>
                </a:lnTo>
                <a:lnTo>
                  <a:pt x="12192000" y="0"/>
                </a:lnTo>
                <a:lnTo>
                  <a:pt x="12192000" y="563526"/>
                </a:lnTo>
                <a:lnTo>
                  <a:pt x="0" y="56352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10398690" y="5032930"/>
            <a:ext cx="1423398" cy="1261544"/>
          </a:xfrm>
          <a:custGeom>
            <a:avLst/>
            <a:gdLst>
              <a:gd name="connsiteX0" fmla="*/ 1363111 w 1423398"/>
              <a:gd name="connsiteY0" fmla="*/ 0 h 1261544"/>
              <a:gd name="connsiteX1" fmla="*/ 1423398 w 1423398"/>
              <a:gd name="connsiteY1" fmla="*/ 1261544 h 1261544"/>
              <a:gd name="connsiteX2" fmla="*/ 574533 w 1423398"/>
              <a:gd name="connsiteY2" fmla="*/ 1261544 h 1261544"/>
              <a:gd name="connsiteX3" fmla="*/ 0 w 1423398"/>
              <a:gd name="connsiteY3" fmla="*/ 981261 h 1261544"/>
              <a:gd name="connsiteX4" fmla="*/ 1363111 w 1423398"/>
              <a:gd name="connsiteY4" fmla="*/ 0 h 12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398" h="1261544">
                <a:moveTo>
                  <a:pt x="1363111" y="0"/>
                </a:moveTo>
                <a:lnTo>
                  <a:pt x="1423398" y="1261544"/>
                </a:lnTo>
                <a:lnTo>
                  <a:pt x="574533" y="1261544"/>
                </a:lnTo>
                <a:lnTo>
                  <a:pt x="0" y="981261"/>
                </a:lnTo>
                <a:lnTo>
                  <a:pt x="136311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805564" y="287960"/>
            <a:ext cx="680484" cy="87098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8370685" y="319859"/>
            <a:ext cx="0" cy="87098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511817" y="206112"/>
            <a:ext cx="2293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兴趣爱好</a:t>
            </a:r>
            <a:endParaRPr lang="zh-CN" altLang="en-US" sz="40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02460" y="863644"/>
            <a:ext cx="245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Hobbies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interests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梯形 13"/>
          <p:cNvSpPr/>
          <p:nvPr/>
        </p:nvSpPr>
        <p:spPr>
          <a:xfrm rot="16200000">
            <a:off x="7393177" y="2034364"/>
            <a:ext cx="3710763" cy="2746740"/>
          </a:xfrm>
          <a:prstGeom prst="trapezoid">
            <a:avLst/>
          </a:prstGeom>
          <a:solidFill>
            <a:srgbClr val="FF9933">
              <a:alpha val="90000"/>
            </a:srgbClr>
          </a:solidFill>
          <a:ln>
            <a:noFill/>
          </a:ln>
          <a:effectLst>
            <a:outerShdw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梯形 12"/>
          <p:cNvSpPr/>
          <p:nvPr/>
        </p:nvSpPr>
        <p:spPr>
          <a:xfrm rot="16200000">
            <a:off x="5165189" y="2025843"/>
            <a:ext cx="3710765" cy="2763778"/>
          </a:xfrm>
          <a:prstGeom prst="trapezoid">
            <a:avLst/>
          </a:prstGeom>
          <a:solidFill>
            <a:srgbClr val="FFFF66">
              <a:alpha val="90000"/>
            </a:srgbClr>
          </a:solidFill>
          <a:ln>
            <a:noFill/>
          </a:ln>
          <a:effectLst>
            <a:outerShdw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梯形 11"/>
          <p:cNvSpPr/>
          <p:nvPr/>
        </p:nvSpPr>
        <p:spPr>
          <a:xfrm rot="16200000">
            <a:off x="3061275" y="2154123"/>
            <a:ext cx="3710764" cy="2525229"/>
          </a:xfrm>
          <a:prstGeom prst="trapezoid">
            <a:avLst/>
          </a:prstGeom>
          <a:solidFill>
            <a:schemeClr val="accent1">
              <a:lumMod val="60000"/>
              <a:lumOff val="40000"/>
              <a:alpha val="90000"/>
            </a:schemeClr>
          </a:solidFill>
          <a:ln>
            <a:noFill/>
          </a:ln>
          <a:effectLst>
            <a:outerShdw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梯形 7"/>
          <p:cNvSpPr/>
          <p:nvPr/>
        </p:nvSpPr>
        <p:spPr>
          <a:xfrm rot="16200000">
            <a:off x="909087" y="2238151"/>
            <a:ext cx="3710764" cy="2339162"/>
          </a:xfrm>
          <a:prstGeom prst="trapezoid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  <a:effectLst>
            <a:outerShdw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380480" y="3381935"/>
            <a:ext cx="1585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your </a:t>
            </a:r>
          </a:p>
          <a:p>
            <a:r>
              <a:rPr lang="en-US" altLang="zh-C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 here</a:t>
            </a:r>
            <a:endParaRPr lang="zh-CN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62768" y="3371302"/>
            <a:ext cx="1585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your </a:t>
            </a:r>
          </a:p>
          <a:p>
            <a:r>
              <a:rPr lang="en-US" altLang="zh-C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 here</a:t>
            </a:r>
            <a:endParaRPr lang="zh-CN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81187" y="3381935"/>
            <a:ext cx="1585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your </a:t>
            </a:r>
          </a:p>
          <a:p>
            <a:r>
              <a:rPr lang="en-US" altLang="zh-C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 here</a:t>
            </a:r>
            <a:endParaRPr lang="zh-CN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19624" y="3371302"/>
            <a:ext cx="1585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your </a:t>
            </a:r>
          </a:p>
          <a:p>
            <a:r>
              <a:rPr lang="en-US" altLang="zh-C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 here</a:t>
            </a:r>
            <a:endParaRPr lang="zh-CN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任意多边形 21"/>
          <p:cNvSpPr/>
          <p:nvPr/>
        </p:nvSpPr>
        <p:spPr>
          <a:xfrm rot="14232446">
            <a:off x="24999" y="-365831"/>
            <a:ext cx="1523616" cy="1646044"/>
          </a:xfrm>
          <a:custGeom>
            <a:avLst/>
            <a:gdLst>
              <a:gd name="connsiteX0" fmla="*/ 1059740 w 1059740"/>
              <a:gd name="connsiteY0" fmla="*/ 358854 h 1177714"/>
              <a:gd name="connsiteX1" fmla="*/ 793729 w 1059740"/>
              <a:gd name="connsiteY1" fmla="*/ 771740 h 1177714"/>
              <a:gd name="connsiteX2" fmla="*/ 110840 w 1059740"/>
              <a:gd name="connsiteY2" fmla="*/ 1177714 h 1177714"/>
              <a:gd name="connsiteX3" fmla="*/ 0 w 1059740"/>
              <a:gd name="connsiteY3" fmla="*/ 0 h 1177714"/>
              <a:gd name="connsiteX4" fmla="*/ 1059740 w 1059740"/>
              <a:gd name="connsiteY4" fmla="*/ 358854 h 117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9740" h="1177714">
                <a:moveTo>
                  <a:pt x="1059740" y="358854"/>
                </a:moveTo>
                <a:lnTo>
                  <a:pt x="793729" y="771740"/>
                </a:lnTo>
                <a:lnTo>
                  <a:pt x="110840" y="1177714"/>
                </a:lnTo>
                <a:lnTo>
                  <a:pt x="0" y="0"/>
                </a:lnTo>
                <a:lnTo>
                  <a:pt x="1059740" y="358854"/>
                </a:lnTo>
                <a:close/>
              </a:path>
            </a:pathLst>
          </a:custGeom>
          <a:solidFill>
            <a:schemeClr val="accent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14763433" flipV="1">
            <a:off x="11005064" y="1416114"/>
            <a:ext cx="806866" cy="808476"/>
          </a:xfrm>
          <a:custGeom>
            <a:avLst/>
            <a:gdLst>
              <a:gd name="connsiteX0" fmla="*/ 0 w 888808"/>
              <a:gd name="connsiteY0" fmla="*/ 638356 h 638356"/>
              <a:gd name="connsiteX1" fmla="*/ 444404 w 888808"/>
              <a:gd name="connsiteY1" fmla="*/ 0 h 638356"/>
              <a:gd name="connsiteX2" fmla="*/ 888808 w 888808"/>
              <a:gd name="connsiteY2" fmla="*/ 638356 h 638356"/>
              <a:gd name="connsiteX3" fmla="*/ 0 w 888808"/>
              <a:gd name="connsiteY3" fmla="*/ 638356 h 638356"/>
              <a:gd name="connsiteX0" fmla="*/ 0 w 665525"/>
              <a:gd name="connsiteY0" fmla="*/ 638356 h 808476"/>
              <a:gd name="connsiteX1" fmla="*/ 444404 w 665525"/>
              <a:gd name="connsiteY1" fmla="*/ 0 h 808476"/>
              <a:gd name="connsiteX2" fmla="*/ 665525 w 665525"/>
              <a:gd name="connsiteY2" fmla="*/ 808476 h 808476"/>
              <a:gd name="connsiteX3" fmla="*/ 0 w 665525"/>
              <a:gd name="connsiteY3" fmla="*/ 638356 h 808476"/>
              <a:gd name="connsiteX0" fmla="*/ 0 w 665525"/>
              <a:gd name="connsiteY0" fmla="*/ 925435 h 925435"/>
              <a:gd name="connsiteX1" fmla="*/ 444404 w 665525"/>
              <a:gd name="connsiteY1" fmla="*/ 0 h 925435"/>
              <a:gd name="connsiteX2" fmla="*/ 665525 w 665525"/>
              <a:gd name="connsiteY2" fmla="*/ 808476 h 925435"/>
              <a:gd name="connsiteX3" fmla="*/ 0 w 665525"/>
              <a:gd name="connsiteY3" fmla="*/ 925435 h 925435"/>
              <a:gd name="connsiteX0" fmla="*/ 0 w 806866"/>
              <a:gd name="connsiteY0" fmla="*/ 685722 h 808476"/>
              <a:gd name="connsiteX1" fmla="*/ 585745 w 806866"/>
              <a:gd name="connsiteY1" fmla="*/ 0 h 808476"/>
              <a:gd name="connsiteX2" fmla="*/ 806866 w 806866"/>
              <a:gd name="connsiteY2" fmla="*/ 808476 h 808476"/>
              <a:gd name="connsiteX3" fmla="*/ 0 w 806866"/>
              <a:gd name="connsiteY3" fmla="*/ 685722 h 808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866" h="808476">
                <a:moveTo>
                  <a:pt x="0" y="685722"/>
                </a:moveTo>
                <a:lnTo>
                  <a:pt x="585745" y="0"/>
                </a:lnTo>
                <a:lnTo>
                  <a:pt x="806866" y="808476"/>
                </a:lnTo>
                <a:lnTo>
                  <a:pt x="0" y="68572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2113206" y="1790045"/>
            <a:ext cx="1444723" cy="1920717"/>
            <a:chOff x="2113206" y="1790045"/>
            <a:chExt cx="1444723" cy="1920717"/>
          </a:xfrm>
        </p:grpSpPr>
        <p:grpSp>
          <p:nvGrpSpPr>
            <p:cNvPr id="34" name="组合 33"/>
            <p:cNvGrpSpPr/>
            <p:nvPr/>
          </p:nvGrpSpPr>
          <p:grpSpPr>
            <a:xfrm>
              <a:off x="2113206" y="2322779"/>
              <a:ext cx="992834" cy="1387983"/>
              <a:chOff x="2113206" y="2322779"/>
              <a:chExt cx="992834" cy="1387983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266068" y="2322779"/>
                <a:ext cx="839972" cy="83997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弧形 31"/>
              <p:cNvSpPr/>
              <p:nvPr/>
            </p:nvSpPr>
            <p:spPr>
              <a:xfrm>
                <a:off x="2113206" y="2544283"/>
                <a:ext cx="396078" cy="1166479"/>
              </a:xfrm>
              <a:prstGeom prst="arc">
                <a:avLst/>
              </a:prstGeom>
              <a:ln w="28575">
                <a:solidFill>
                  <a:srgbClr val="458DC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弧形 32"/>
            <p:cNvSpPr/>
            <p:nvPr/>
          </p:nvSpPr>
          <p:spPr>
            <a:xfrm rot="11225444">
              <a:off x="2763134" y="1790045"/>
              <a:ext cx="794795" cy="1126072"/>
            </a:xfrm>
            <a:prstGeom prst="arc">
              <a:avLst/>
            </a:prstGeom>
            <a:ln w="28575">
              <a:solidFill>
                <a:srgbClr val="458D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564936" y="2277496"/>
            <a:ext cx="902001" cy="817036"/>
            <a:chOff x="4444854" y="2310486"/>
            <a:chExt cx="902001" cy="817036"/>
          </a:xfrm>
        </p:grpSpPr>
        <p:sp>
          <p:nvSpPr>
            <p:cNvPr id="36" name="圆角矩形 35"/>
            <p:cNvSpPr/>
            <p:nvPr/>
          </p:nvSpPr>
          <p:spPr>
            <a:xfrm>
              <a:off x="4444854" y="2466753"/>
              <a:ext cx="902001" cy="6607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521515" y="2310486"/>
              <a:ext cx="144873" cy="134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椭圆 38"/>
          <p:cNvSpPr/>
          <p:nvPr/>
        </p:nvSpPr>
        <p:spPr>
          <a:xfrm>
            <a:off x="4767230" y="2521130"/>
            <a:ext cx="486034" cy="486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801956" y="2564458"/>
            <a:ext cx="416583" cy="4165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6694602" y="2249164"/>
            <a:ext cx="1042670" cy="1008468"/>
            <a:chOff x="6643699" y="2246978"/>
            <a:chExt cx="1042670" cy="1008468"/>
          </a:xfrm>
        </p:grpSpPr>
        <p:sp>
          <p:nvSpPr>
            <p:cNvPr id="40" name="椭圆 39"/>
            <p:cNvSpPr/>
            <p:nvPr/>
          </p:nvSpPr>
          <p:spPr>
            <a:xfrm>
              <a:off x="6691633" y="2246978"/>
              <a:ext cx="347213" cy="3472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7339156" y="2593474"/>
              <a:ext cx="347213" cy="3472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6643699" y="2908233"/>
              <a:ext cx="347213" cy="3472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>
              <a:stCxn id="40" idx="4"/>
            </p:cNvCxnSpPr>
            <p:nvPr/>
          </p:nvCxnSpPr>
          <p:spPr>
            <a:xfrm flipH="1">
              <a:off x="6859837" y="2594191"/>
              <a:ext cx="5403" cy="335308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endCxn id="41" idx="1"/>
            </p:cNvCxnSpPr>
            <p:nvPr/>
          </p:nvCxnSpPr>
          <p:spPr>
            <a:xfrm>
              <a:off x="6956099" y="2490178"/>
              <a:ext cx="433905" cy="154144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endCxn id="41" idx="3"/>
            </p:cNvCxnSpPr>
            <p:nvPr/>
          </p:nvCxnSpPr>
          <p:spPr>
            <a:xfrm flipV="1">
              <a:off x="6901781" y="2889839"/>
              <a:ext cx="488223" cy="249248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椭圆形标注 54"/>
          <p:cNvSpPr/>
          <p:nvPr/>
        </p:nvSpPr>
        <p:spPr>
          <a:xfrm>
            <a:off x="8995638" y="2197581"/>
            <a:ext cx="1033111" cy="929941"/>
          </a:xfrm>
          <a:prstGeom prst="wedgeEllipse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48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87080" y="224684"/>
            <a:ext cx="2533314" cy="1368342"/>
            <a:chOff x="287080" y="224684"/>
            <a:chExt cx="2533314" cy="1368342"/>
          </a:xfrm>
          <a:effectLst>
            <a:outerShdw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>
            <a:xfrm>
              <a:off x="287080" y="224684"/>
              <a:ext cx="2527666" cy="102902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17"/>
            <p:cNvSpPr/>
            <p:nvPr/>
          </p:nvSpPr>
          <p:spPr>
            <a:xfrm rot="10800000">
              <a:off x="2371059" y="1248528"/>
              <a:ext cx="449335" cy="344498"/>
            </a:xfrm>
            <a:prstGeom prst="rtTriangle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0" y="6294474"/>
            <a:ext cx="12192000" cy="563526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55117" y="1658178"/>
            <a:ext cx="2826576" cy="197259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855117" y="3630768"/>
            <a:ext cx="2826576" cy="19725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81693" y="1658178"/>
            <a:ext cx="2826576" cy="197259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81693" y="3630768"/>
            <a:ext cx="2826576" cy="197259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508270" y="1658178"/>
            <a:ext cx="2826576" cy="197259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508269" y="3630768"/>
            <a:ext cx="2826576" cy="19725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085427" y="3900412"/>
            <a:ext cx="24405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Template 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down your personal information here,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write down your personal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information.</a:t>
            </a:r>
            <a:endParaRPr lang="zh-CN" altLang="en-US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874703" y="1846899"/>
            <a:ext cx="24405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Template </a:t>
            </a:r>
          </a:p>
          <a:p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down your personal information here,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write down your personal 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information.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4039" y="238621"/>
            <a:ext cx="2293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任职经历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5315" y="853317"/>
            <a:ext cx="233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experience</a:t>
            </a:r>
            <a:endParaRPr lang="zh-CN" altLang="en-US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701279" y="3900412"/>
            <a:ext cx="24405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Template 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down your personal information here,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write down your personal </a:t>
            </a:r>
            <a:r>
              <a:rPr lang="en-US" altLang="zh-CN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information.</a:t>
            </a:r>
            <a:endParaRPr lang="zh-CN" altLang="en-US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zh-CN" altLang="en-US" dirty="0"/>
          </a:p>
        </p:txBody>
      </p:sp>
      <p:sp>
        <p:nvSpPr>
          <p:cNvPr id="22" name="等腰三角形 21"/>
          <p:cNvSpPr/>
          <p:nvPr/>
        </p:nvSpPr>
        <p:spPr>
          <a:xfrm>
            <a:off x="9781954" y="224684"/>
            <a:ext cx="1988288" cy="1151029"/>
          </a:xfrm>
          <a:custGeom>
            <a:avLst/>
            <a:gdLst>
              <a:gd name="connsiteX0" fmla="*/ 0 w 925032"/>
              <a:gd name="connsiteY0" fmla="*/ 723014 h 723014"/>
              <a:gd name="connsiteX1" fmla="*/ 462516 w 925032"/>
              <a:gd name="connsiteY1" fmla="*/ 0 h 723014"/>
              <a:gd name="connsiteX2" fmla="*/ 925032 w 925032"/>
              <a:gd name="connsiteY2" fmla="*/ 723014 h 723014"/>
              <a:gd name="connsiteX3" fmla="*/ 0 w 925032"/>
              <a:gd name="connsiteY3" fmla="*/ 723014 h 723014"/>
              <a:gd name="connsiteX0" fmla="*/ 0 w 1307804"/>
              <a:gd name="connsiteY0" fmla="*/ 446567 h 723014"/>
              <a:gd name="connsiteX1" fmla="*/ 845288 w 1307804"/>
              <a:gd name="connsiteY1" fmla="*/ 0 h 723014"/>
              <a:gd name="connsiteX2" fmla="*/ 1307804 w 1307804"/>
              <a:gd name="connsiteY2" fmla="*/ 723014 h 723014"/>
              <a:gd name="connsiteX3" fmla="*/ 0 w 1307804"/>
              <a:gd name="connsiteY3" fmla="*/ 446567 h 723014"/>
              <a:gd name="connsiteX0" fmla="*/ 0 w 1339702"/>
              <a:gd name="connsiteY0" fmla="*/ 446567 h 871870"/>
              <a:gd name="connsiteX1" fmla="*/ 845288 w 1339702"/>
              <a:gd name="connsiteY1" fmla="*/ 0 h 871870"/>
              <a:gd name="connsiteX2" fmla="*/ 1339702 w 1339702"/>
              <a:gd name="connsiteY2" fmla="*/ 871870 h 871870"/>
              <a:gd name="connsiteX3" fmla="*/ 0 w 1339702"/>
              <a:gd name="connsiteY3" fmla="*/ 446567 h 87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9702" h="871870">
                <a:moveTo>
                  <a:pt x="0" y="446567"/>
                </a:moveTo>
                <a:lnTo>
                  <a:pt x="845288" y="0"/>
                </a:lnTo>
                <a:lnTo>
                  <a:pt x="1339702" y="871870"/>
                </a:lnTo>
                <a:lnTo>
                  <a:pt x="0" y="44656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391963" y="4815243"/>
            <a:ext cx="1158949" cy="1294269"/>
          </a:xfrm>
          <a:custGeom>
            <a:avLst/>
            <a:gdLst>
              <a:gd name="connsiteX0" fmla="*/ 0 w 1095153"/>
              <a:gd name="connsiteY0" fmla="*/ 985925 h 985925"/>
              <a:gd name="connsiteX1" fmla="*/ 547577 w 1095153"/>
              <a:gd name="connsiteY1" fmla="*/ 0 h 985925"/>
              <a:gd name="connsiteX2" fmla="*/ 1095153 w 1095153"/>
              <a:gd name="connsiteY2" fmla="*/ 985925 h 985925"/>
              <a:gd name="connsiteX3" fmla="*/ 0 w 1095153"/>
              <a:gd name="connsiteY3" fmla="*/ 985925 h 985925"/>
              <a:gd name="connsiteX0" fmla="*/ 0 w 1158949"/>
              <a:gd name="connsiteY0" fmla="*/ 985925 h 1294269"/>
              <a:gd name="connsiteX1" fmla="*/ 547577 w 1158949"/>
              <a:gd name="connsiteY1" fmla="*/ 0 h 1294269"/>
              <a:gd name="connsiteX2" fmla="*/ 1158949 w 1158949"/>
              <a:gd name="connsiteY2" fmla="*/ 1294269 h 1294269"/>
              <a:gd name="connsiteX3" fmla="*/ 0 w 1158949"/>
              <a:gd name="connsiteY3" fmla="*/ 985925 h 129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949" h="1294269">
                <a:moveTo>
                  <a:pt x="0" y="985925"/>
                </a:moveTo>
                <a:lnTo>
                  <a:pt x="547577" y="0"/>
                </a:lnTo>
                <a:lnTo>
                  <a:pt x="1158949" y="1294269"/>
                </a:lnTo>
                <a:lnTo>
                  <a:pt x="0" y="985925"/>
                </a:lnTo>
                <a:close/>
              </a:path>
            </a:pathLst>
          </a:custGeom>
          <a:solidFill>
            <a:srgbClr val="458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 flipH="1">
            <a:off x="1855115" y="3291454"/>
            <a:ext cx="2826577" cy="346852"/>
          </a:xfrm>
          <a:prstGeom prst="rtTriangle">
            <a:avLst/>
          </a:prstGeom>
          <a:solidFill>
            <a:schemeClr val="accent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flipH="1">
            <a:off x="7508266" y="3291454"/>
            <a:ext cx="2826578" cy="346852"/>
          </a:xfrm>
          <a:prstGeom prst="rtTriangle">
            <a:avLst/>
          </a:prstGeom>
          <a:solidFill>
            <a:srgbClr val="FF99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flipH="1" flipV="1">
            <a:off x="4681691" y="3623230"/>
            <a:ext cx="2826576" cy="277182"/>
          </a:xfrm>
          <a:prstGeom prst="rtTriangle">
            <a:avLst/>
          </a:prstGeom>
          <a:solidFill>
            <a:srgbClr val="FFFF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7827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9760691" y="127596"/>
            <a:ext cx="2569538" cy="1065102"/>
            <a:chOff x="9760691" y="208147"/>
            <a:chExt cx="2569538" cy="1065102"/>
          </a:xfrm>
          <a:effectLst/>
        </p:grpSpPr>
        <p:sp>
          <p:nvSpPr>
            <p:cNvPr id="4" name="矩形 3"/>
            <p:cNvSpPr/>
            <p:nvPr/>
          </p:nvSpPr>
          <p:spPr>
            <a:xfrm flipH="1">
              <a:off x="9760691" y="208147"/>
              <a:ext cx="2436630" cy="106510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03574" y="249243"/>
              <a:ext cx="22937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 smtClean="0"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性格分析</a:t>
              </a:r>
              <a:endParaRPr lang="zh-CN" altLang="en-US" sz="4000" dirty="0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990799" y="882623"/>
              <a:ext cx="2339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character analysis</a:t>
              </a:r>
              <a:endParaRPr lang="zh-CN" altLang="en-US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38" name="图表 37"/>
          <p:cNvGraphicFramePr/>
          <p:nvPr>
            <p:extLst>
              <p:ext uri="{D42A27DB-BD31-4B8C-83A1-F6EECF244321}">
                <p14:modId xmlns:p14="http://schemas.microsoft.com/office/powerpoint/2010/main" val="840378066"/>
              </p:ext>
            </p:extLst>
          </p:nvPr>
        </p:nvGraphicFramePr>
        <p:xfrm>
          <a:off x="248638" y="1422672"/>
          <a:ext cx="6145781" cy="4170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" name="椭圆 38"/>
          <p:cNvSpPr/>
          <p:nvPr/>
        </p:nvSpPr>
        <p:spPr>
          <a:xfrm>
            <a:off x="6496495" y="1637414"/>
            <a:ext cx="744279" cy="74427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496495" y="2619154"/>
            <a:ext cx="744279" cy="744279"/>
          </a:xfrm>
          <a:prstGeom prst="ellipse">
            <a:avLst/>
          </a:prstGeom>
          <a:solidFill>
            <a:srgbClr val="FFFF66"/>
          </a:solidFill>
          <a:ln>
            <a:noFill/>
          </a:ln>
          <a:effectLst>
            <a:outerShdw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496495" y="3643424"/>
            <a:ext cx="744279" cy="744279"/>
          </a:xfrm>
          <a:prstGeom prst="ellipse">
            <a:avLst/>
          </a:prstGeom>
          <a:solidFill>
            <a:srgbClr val="FF9933"/>
          </a:solidFill>
          <a:ln>
            <a:noFill/>
          </a:ln>
          <a:effectLst>
            <a:outerShdw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496494" y="4667694"/>
            <a:ext cx="744279" cy="744279"/>
          </a:xfrm>
          <a:prstGeom prst="ellipse">
            <a:avLst/>
          </a:prstGeom>
          <a:solidFill>
            <a:srgbClr val="99CCFF"/>
          </a:solidFill>
          <a:ln>
            <a:noFill/>
          </a:ln>
          <a:effectLst>
            <a:outerShdw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848985" y="3269726"/>
            <a:ext cx="1041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56%</a:t>
            </a:r>
            <a:endParaRPr lang="zh-CN" altLang="en-US" sz="32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864240" y="3562114"/>
            <a:ext cx="1041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24%</a:t>
            </a:r>
            <a:endParaRPr lang="zh-CN" altLang="en-US" sz="2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864240" y="2478705"/>
            <a:ext cx="1041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12%</a:t>
            </a:r>
            <a:endParaRPr lang="zh-CN" altLang="en-US" sz="28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640417" y="1967778"/>
            <a:ext cx="1041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8%</a:t>
            </a:r>
            <a:endParaRPr lang="zh-CN" altLang="en-US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452769" y="1759080"/>
            <a:ext cx="3806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PowerPoint Text Template </a:t>
            </a:r>
            <a:endParaRPr lang="zh-CN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52769" y="2669299"/>
            <a:ext cx="3806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PowerPoint Text Template </a:t>
            </a:r>
            <a:endParaRPr lang="zh-CN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452769" y="3696830"/>
            <a:ext cx="3806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PowerPoint Text Template </a:t>
            </a:r>
            <a:endParaRPr lang="zh-CN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452769" y="4724361"/>
            <a:ext cx="3806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PowerPoint Text Template </a:t>
            </a:r>
            <a:endParaRPr lang="zh-CN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等腰三角形 51"/>
          <p:cNvSpPr/>
          <p:nvPr/>
        </p:nvSpPr>
        <p:spPr>
          <a:xfrm>
            <a:off x="489097" y="142856"/>
            <a:ext cx="1722475" cy="1318432"/>
          </a:xfrm>
          <a:custGeom>
            <a:avLst/>
            <a:gdLst>
              <a:gd name="connsiteX0" fmla="*/ 0 w 893135"/>
              <a:gd name="connsiteY0" fmla="*/ 1043808 h 1043808"/>
              <a:gd name="connsiteX1" fmla="*/ 446568 w 893135"/>
              <a:gd name="connsiteY1" fmla="*/ 0 h 1043808"/>
              <a:gd name="connsiteX2" fmla="*/ 893135 w 893135"/>
              <a:gd name="connsiteY2" fmla="*/ 1043808 h 1043808"/>
              <a:gd name="connsiteX3" fmla="*/ 0 w 893135"/>
              <a:gd name="connsiteY3" fmla="*/ 1043808 h 1043808"/>
              <a:gd name="connsiteX0" fmla="*/ 0 w 1679944"/>
              <a:gd name="connsiteY0" fmla="*/ 1043808 h 1043808"/>
              <a:gd name="connsiteX1" fmla="*/ 446568 w 1679944"/>
              <a:gd name="connsiteY1" fmla="*/ 0 h 1043808"/>
              <a:gd name="connsiteX2" fmla="*/ 1679944 w 1679944"/>
              <a:gd name="connsiteY2" fmla="*/ 193204 h 1043808"/>
              <a:gd name="connsiteX3" fmla="*/ 0 w 1679944"/>
              <a:gd name="connsiteY3" fmla="*/ 1043808 h 1043808"/>
              <a:gd name="connsiteX0" fmla="*/ 0 w 1679944"/>
              <a:gd name="connsiteY0" fmla="*/ 1043808 h 1043808"/>
              <a:gd name="connsiteX1" fmla="*/ 191386 w 1679944"/>
              <a:gd name="connsiteY1" fmla="*/ 0 h 1043808"/>
              <a:gd name="connsiteX2" fmla="*/ 1679944 w 1679944"/>
              <a:gd name="connsiteY2" fmla="*/ 193204 h 1043808"/>
              <a:gd name="connsiteX3" fmla="*/ 0 w 1679944"/>
              <a:gd name="connsiteY3" fmla="*/ 1043808 h 1043808"/>
              <a:gd name="connsiteX0" fmla="*/ 0 w 1573618"/>
              <a:gd name="connsiteY0" fmla="*/ 1107604 h 1107604"/>
              <a:gd name="connsiteX1" fmla="*/ 85060 w 1573618"/>
              <a:gd name="connsiteY1" fmla="*/ 0 h 1107604"/>
              <a:gd name="connsiteX2" fmla="*/ 1573618 w 1573618"/>
              <a:gd name="connsiteY2" fmla="*/ 193204 h 1107604"/>
              <a:gd name="connsiteX3" fmla="*/ 0 w 1573618"/>
              <a:gd name="connsiteY3" fmla="*/ 1107604 h 110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3618" h="1107604">
                <a:moveTo>
                  <a:pt x="0" y="1107604"/>
                </a:moveTo>
                <a:lnTo>
                  <a:pt x="85060" y="0"/>
                </a:lnTo>
                <a:lnTo>
                  <a:pt x="1573618" y="193204"/>
                </a:lnTo>
                <a:lnTo>
                  <a:pt x="0" y="110760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462977" y="127596"/>
            <a:ext cx="297713" cy="1065102"/>
          </a:xfrm>
          <a:prstGeom prst="rect">
            <a:avLst/>
          </a:prstGeom>
          <a:solidFill>
            <a:srgbClr val="66CC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直角三角形 54"/>
          <p:cNvSpPr/>
          <p:nvPr/>
        </p:nvSpPr>
        <p:spPr>
          <a:xfrm rot="1604143">
            <a:off x="5456670" y="678667"/>
            <a:ext cx="563526" cy="899861"/>
          </a:xfrm>
          <a:custGeom>
            <a:avLst/>
            <a:gdLst>
              <a:gd name="connsiteX0" fmla="*/ 0 w 1180214"/>
              <a:gd name="connsiteY0" fmla="*/ 925033 h 925033"/>
              <a:gd name="connsiteX1" fmla="*/ 0 w 1180214"/>
              <a:gd name="connsiteY1" fmla="*/ 0 h 925033"/>
              <a:gd name="connsiteX2" fmla="*/ 1180214 w 1180214"/>
              <a:gd name="connsiteY2" fmla="*/ 925033 h 925033"/>
              <a:gd name="connsiteX3" fmla="*/ 0 w 1180214"/>
              <a:gd name="connsiteY3" fmla="*/ 925033 h 925033"/>
              <a:gd name="connsiteX0" fmla="*/ 0 w 1190846"/>
              <a:gd name="connsiteY0" fmla="*/ 999461 h 999461"/>
              <a:gd name="connsiteX1" fmla="*/ 1190846 w 1190846"/>
              <a:gd name="connsiteY1" fmla="*/ 0 h 999461"/>
              <a:gd name="connsiteX2" fmla="*/ 1180214 w 1190846"/>
              <a:gd name="connsiteY2" fmla="*/ 999461 h 999461"/>
              <a:gd name="connsiteX3" fmla="*/ 0 w 1190846"/>
              <a:gd name="connsiteY3" fmla="*/ 999461 h 999461"/>
              <a:gd name="connsiteX0" fmla="*/ 0 w 946297"/>
              <a:gd name="connsiteY0" fmla="*/ 595424 h 999461"/>
              <a:gd name="connsiteX1" fmla="*/ 946297 w 946297"/>
              <a:gd name="connsiteY1" fmla="*/ 0 h 999461"/>
              <a:gd name="connsiteX2" fmla="*/ 935665 w 946297"/>
              <a:gd name="connsiteY2" fmla="*/ 999461 h 999461"/>
              <a:gd name="connsiteX3" fmla="*/ 0 w 946297"/>
              <a:gd name="connsiteY3" fmla="*/ 595424 h 999461"/>
              <a:gd name="connsiteX0" fmla="*/ 0 w 1137684"/>
              <a:gd name="connsiteY0" fmla="*/ 595424 h 1116419"/>
              <a:gd name="connsiteX1" fmla="*/ 946297 w 1137684"/>
              <a:gd name="connsiteY1" fmla="*/ 0 h 1116419"/>
              <a:gd name="connsiteX2" fmla="*/ 1137684 w 1137684"/>
              <a:gd name="connsiteY2" fmla="*/ 1116419 h 1116419"/>
              <a:gd name="connsiteX3" fmla="*/ 0 w 1137684"/>
              <a:gd name="connsiteY3" fmla="*/ 595424 h 1116419"/>
              <a:gd name="connsiteX0" fmla="*/ 0 w 1339702"/>
              <a:gd name="connsiteY0" fmla="*/ 595424 h 1116419"/>
              <a:gd name="connsiteX1" fmla="*/ 1339702 w 1339702"/>
              <a:gd name="connsiteY1" fmla="*/ 0 h 1116419"/>
              <a:gd name="connsiteX2" fmla="*/ 1137684 w 1339702"/>
              <a:gd name="connsiteY2" fmla="*/ 1116419 h 1116419"/>
              <a:gd name="connsiteX3" fmla="*/ 0 w 1339702"/>
              <a:gd name="connsiteY3" fmla="*/ 595424 h 1116419"/>
              <a:gd name="connsiteX0" fmla="*/ 0 w 808074"/>
              <a:gd name="connsiteY0" fmla="*/ 808075 h 1116419"/>
              <a:gd name="connsiteX1" fmla="*/ 808074 w 808074"/>
              <a:gd name="connsiteY1" fmla="*/ 0 h 1116419"/>
              <a:gd name="connsiteX2" fmla="*/ 606056 w 808074"/>
              <a:gd name="connsiteY2" fmla="*/ 1116419 h 1116419"/>
              <a:gd name="connsiteX3" fmla="*/ 0 w 808074"/>
              <a:gd name="connsiteY3" fmla="*/ 808075 h 111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074" h="1116419">
                <a:moveTo>
                  <a:pt x="0" y="808075"/>
                </a:moveTo>
                <a:lnTo>
                  <a:pt x="808074" y="0"/>
                </a:lnTo>
                <a:lnTo>
                  <a:pt x="606056" y="1116419"/>
                </a:lnTo>
                <a:lnTo>
                  <a:pt x="0" y="808075"/>
                </a:lnTo>
                <a:close/>
              </a:path>
            </a:pathLst>
          </a:custGeom>
          <a:solidFill>
            <a:srgbClr val="FF9933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直角三角形 55"/>
          <p:cNvSpPr/>
          <p:nvPr/>
        </p:nvSpPr>
        <p:spPr>
          <a:xfrm>
            <a:off x="0" y="5592726"/>
            <a:ext cx="5284381" cy="1265274"/>
          </a:xfrm>
          <a:prstGeom prst="rtTriangle">
            <a:avLst/>
          </a:prstGeom>
          <a:solidFill>
            <a:srgbClr val="99CC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直角三角形 56"/>
          <p:cNvSpPr/>
          <p:nvPr/>
        </p:nvSpPr>
        <p:spPr>
          <a:xfrm flipH="1">
            <a:off x="2211572" y="5334769"/>
            <a:ext cx="9980428" cy="1527384"/>
          </a:xfrm>
          <a:prstGeom prst="rtTriangle">
            <a:avLst/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0101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7378263" y="5211152"/>
            <a:ext cx="3899338" cy="830317"/>
          </a:xfrm>
          <a:prstGeom prst="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378263" y="3801675"/>
            <a:ext cx="3899338" cy="830317"/>
          </a:xfrm>
          <a:prstGeom prst="rect">
            <a:avLst/>
          </a:prstGeom>
          <a:noFill/>
          <a:ln w="28575"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378263" y="2392195"/>
            <a:ext cx="3899338" cy="830317"/>
          </a:xfrm>
          <a:prstGeom prst="rect">
            <a:avLst/>
          </a:prstGeom>
          <a:noFill/>
          <a:ln w="2857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378263" y="982717"/>
            <a:ext cx="3899338" cy="830315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01102" y="-1"/>
            <a:ext cx="294290" cy="1681655"/>
          </a:xfrm>
          <a:custGeom>
            <a:avLst/>
            <a:gdLst>
              <a:gd name="connsiteX0" fmla="*/ 0 w 294290"/>
              <a:gd name="connsiteY0" fmla="*/ 0 h 1397876"/>
              <a:gd name="connsiteX1" fmla="*/ 294290 w 294290"/>
              <a:gd name="connsiteY1" fmla="*/ 0 h 1397876"/>
              <a:gd name="connsiteX2" fmla="*/ 294290 w 294290"/>
              <a:gd name="connsiteY2" fmla="*/ 1397876 h 1397876"/>
              <a:gd name="connsiteX3" fmla="*/ 0 w 294290"/>
              <a:gd name="connsiteY3" fmla="*/ 1397876 h 1397876"/>
              <a:gd name="connsiteX4" fmla="*/ 0 w 294290"/>
              <a:gd name="connsiteY4" fmla="*/ 0 h 1397876"/>
              <a:gd name="connsiteX0" fmla="*/ 10510 w 304800"/>
              <a:gd name="connsiteY0" fmla="*/ 0 h 1650124"/>
              <a:gd name="connsiteX1" fmla="*/ 304800 w 304800"/>
              <a:gd name="connsiteY1" fmla="*/ 0 h 1650124"/>
              <a:gd name="connsiteX2" fmla="*/ 304800 w 304800"/>
              <a:gd name="connsiteY2" fmla="*/ 1397876 h 1650124"/>
              <a:gd name="connsiteX3" fmla="*/ 0 w 304800"/>
              <a:gd name="connsiteY3" fmla="*/ 1650124 h 1650124"/>
              <a:gd name="connsiteX4" fmla="*/ 10510 w 304800"/>
              <a:gd name="connsiteY4" fmla="*/ 0 h 165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1650124">
                <a:moveTo>
                  <a:pt x="10510" y="0"/>
                </a:moveTo>
                <a:lnTo>
                  <a:pt x="304800" y="0"/>
                </a:lnTo>
                <a:lnTo>
                  <a:pt x="304800" y="1397876"/>
                </a:lnTo>
                <a:lnTo>
                  <a:pt x="0" y="1650124"/>
                </a:lnTo>
                <a:cubicBezTo>
                  <a:pt x="3503" y="1100083"/>
                  <a:pt x="7007" y="550041"/>
                  <a:pt x="10510" y="0"/>
                </a:cubicBezTo>
                <a:close/>
              </a:path>
            </a:pathLst>
          </a:cu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201103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6495393" cy="1397876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9903" y="314217"/>
            <a:ext cx="538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Than Template</a:t>
            </a:r>
            <a:endParaRPr lang="zh-CN" altLang="en-US" sz="4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968360" y="953783"/>
            <a:ext cx="922310" cy="92231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952590" y="2352809"/>
            <a:ext cx="922308" cy="922308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957428" y="3749069"/>
            <a:ext cx="917470" cy="917470"/>
          </a:xfrm>
          <a:prstGeom prst="ellipse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947337" y="5158550"/>
            <a:ext cx="927561" cy="927561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194326" y="1035323"/>
            <a:ext cx="50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83816" y="2484189"/>
            <a:ext cx="50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83816" y="3893667"/>
            <a:ext cx="50449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83816" y="5303146"/>
            <a:ext cx="50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54880" y="1167041"/>
            <a:ext cx="3058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Than Template</a:t>
            </a:r>
            <a:endParaRPr lang="zh-CN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046994" y="2576520"/>
            <a:ext cx="3058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Than Template</a:t>
            </a:r>
            <a:endParaRPr lang="zh-CN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046994" y="3985999"/>
            <a:ext cx="3058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Than Template</a:t>
            </a:r>
            <a:endParaRPr lang="zh-CN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111377" y="5391497"/>
            <a:ext cx="3058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Than Template</a:t>
            </a:r>
            <a:endParaRPr lang="zh-CN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7581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直角三角形 54"/>
          <p:cNvSpPr/>
          <p:nvPr/>
        </p:nvSpPr>
        <p:spPr>
          <a:xfrm rot="1604143">
            <a:off x="9654787" y="868829"/>
            <a:ext cx="1851214" cy="2068242"/>
          </a:xfrm>
          <a:custGeom>
            <a:avLst/>
            <a:gdLst>
              <a:gd name="connsiteX0" fmla="*/ 0 w 1180214"/>
              <a:gd name="connsiteY0" fmla="*/ 925033 h 925033"/>
              <a:gd name="connsiteX1" fmla="*/ 0 w 1180214"/>
              <a:gd name="connsiteY1" fmla="*/ 0 h 925033"/>
              <a:gd name="connsiteX2" fmla="*/ 1180214 w 1180214"/>
              <a:gd name="connsiteY2" fmla="*/ 925033 h 925033"/>
              <a:gd name="connsiteX3" fmla="*/ 0 w 1180214"/>
              <a:gd name="connsiteY3" fmla="*/ 925033 h 925033"/>
              <a:gd name="connsiteX0" fmla="*/ 0 w 1190846"/>
              <a:gd name="connsiteY0" fmla="*/ 999461 h 999461"/>
              <a:gd name="connsiteX1" fmla="*/ 1190846 w 1190846"/>
              <a:gd name="connsiteY1" fmla="*/ 0 h 999461"/>
              <a:gd name="connsiteX2" fmla="*/ 1180214 w 1190846"/>
              <a:gd name="connsiteY2" fmla="*/ 999461 h 999461"/>
              <a:gd name="connsiteX3" fmla="*/ 0 w 1190846"/>
              <a:gd name="connsiteY3" fmla="*/ 999461 h 999461"/>
              <a:gd name="connsiteX0" fmla="*/ 0 w 946297"/>
              <a:gd name="connsiteY0" fmla="*/ 595424 h 999461"/>
              <a:gd name="connsiteX1" fmla="*/ 946297 w 946297"/>
              <a:gd name="connsiteY1" fmla="*/ 0 h 999461"/>
              <a:gd name="connsiteX2" fmla="*/ 935665 w 946297"/>
              <a:gd name="connsiteY2" fmla="*/ 999461 h 999461"/>
              <a:gd name="connsiteX3" fmla="*/ 0 w 946297"/>
              <a:gd name="connsiteY3" fmla="*/ 595424 h 999461"/>
              <a:gd name="connsiteX0" fmla="*/ 0 w 1137684"/>
              <a:gd name="connsiteY0" fmla="*/ 595424 h 1116419"/>
              <a:gd name="connsiteX1" fmla="*/ 946297 w 1137684"/>
              <a:gd name="connsiteY1" fmla="*/ 0 h 1116419"/>
              <a:gd name="connsiteX2" fmla="*/ 1137684 w 1137684"/>
              <a:gd name="connsiteY2" fmla="*/ 1116419 h 1116419"/>
              <a:gd name="connsiteX3" fmla="*/ 0 w 1137684"/>
              <a:gd name="connsiteY3" fmla="*/ 595424 h 1116419"/>
              <a:gd name="connsiteX0" fmla="*/ 0 w 1339702"/>
              <a:gd name="connsiteY0" fmla="*/ 595424 h 1116419"/>
              <a:gd name="connsiteX1" fmla="*/ 1339702 w 1339702"/>
              <a:gd name="connsiteY1" fmla="*/ 0 h 1116419"/>
              <a:gd name="connsiteX2" fmla="*/ 1137684 w 1339702"/>
              <a:gd name="connsiteY2" fmla="*/ 1116419 h 1116419"/>
              <a:gd name="connsiteX3" fmla="*/ 0 w 1339702"/>
              <a:gd name="connsiteY3" fmla="*/ 595424 h 1116419"/>
              <a:gd name="connsiteX0" fmla="*/ 0 w 808074"/>
              <a:gd name="connsiteY0" fmla="*/ 808075 h 1116419"/>
              <a:gd name="connsiteX1" fmla="*/ 808074 w 808074"/>
              <a:gd name="connsiteY1" fmla="*/ 0 h 1116419"/>
              <a:gd name="connsiteX2" fmla="*/ 606056 w 808074"/>
              <a:gd name="connsiteY2" fmla="*/ 1116419 h 1116419"/>
              <a:gd name="connsiteX3" fmla="*/ 0 w 808074"/>
              <a:gd name="connsiteY3" fmla="*/ 808075 h 1116419"/>
              <a:gd name="connsiteX0" fmla="*/ 0 w 1280827"/>
              <a:gd name="connsiteY0" fmla="*/ 368337 h 1116419"/>
              <a:gd name="connsiteX1" fmla="*/ 1280827 w 1280827"/>
              <a:gd name="connsiteY1" fmla="*/ 0 h 1116419"/>
              <a:gd name="connsiteX2" fmla="*/ 1078809 w 1280827"/>
              <a:gd name="connsiteY2" fmla="*/ 1116419 h 1116419"/>
              <a:gd name="connsiteX3" fmla="*/ 0 w 1280827"/>
              <a:gd name="connsiteY3" fmla="*/ 368337 h 1116419"/>
              <a:gd name="connsiteX0" fmla="*/ 0 w 1280827"/>
              <a:gd name="connsiteY0" fmla="*/ 368337 h 1468162"/>
              <a:gd name="connsiteX1" fmla="*/ 1280827 w 1280827"/>
              <a:gd name="connsiteY1" fmla="*/ 0 h 1468162"/>
              <a:gd name="connsiteX2" fmla="*/ 832051 w 1280827"/>
              <a:gd name="connsiteY2" fmla="*/ 1468162 h 1468162"/>
              <a:gd name="connsiteX3" fmla="*/ 0 w 1280827"/>
              <a:gd name="connsiteY3" fmla="*/ 368337 h 1468162"/>
              <a:gd name="connsiteX0" fmla="*/ 0 w 1456917"/>
              <a:gd name="connsiteY0" fmla="*/ 427409 h 1527234"/>
              <a:gd name="connsiteX1" fmla="*/ 1456917 w 1456917"/>
              <a:gd name="connsiteY1" fmla="*/ 0 h 1527234"/>
              <a:gd name="connsiteX2" fmla="*/ 832051 w 1456917"/>
              <a:gd name="connsiteY2" fmla="*/ 1527234 h 1527234"/>
              <a:gd name="connsiteX3" fmla="*/ 0 w 1456917"/>
              <a:gd name="connsiteY3" fmla="*/ 427409 h 1527234"/>
              <a:gd name="connsiteX0" fmla="*/ 0 w 1704812"/>
              <a:gd name="connsiteY0" fmla="*/ 353797 h 1527234"/>
              <a:gd name="connsiteX1" fmla="*/ 1704812 w 1704812"/>
              <a:gd name="connsiteY1" fmla="*/ 0 h 1527234"/>
              <a:gd name="connsiteX2" fmla="*/ 1079946 w 1704812"/>
              <a:gd name="connsiteY2" fmla="*/ 1527234 h 1527234"/>
              <a:gd name="connsiteX3" fmla="*/ 0 w 1704812"/>
              <a:gd name="connsiteY3" fmla="*/ 353797 h 1527234"/>
              <a:gd name="connsiteX0" fmla="*/ 0 w 1704812"/>
              <a:gd name="connsiteY0" fmla="*/ 353797 h 2339555"/>
              <a:gd name="connsiteX1" fmla="*/ 1704812 w 1704812"/>
              <a:gd name="connsiteY1" fmla="*/ 0 h 2339555"/>
              <a:gd name="connsiteX2" fmla="*/ 1434606 w 1704812"/>
              <a:gd name="connsiteY2" fmla="*/ 2339554 h 2339555"/>
              <a:gd name="connsiteX3" fmla="*/ 0 w 1704812"/>
              <a:gd name="connsiteY3" fmla="*/ 353797 h 2339555"/>
              <a:gd name="connsiteX0" fmla="*/ 0 w 1876039"/>
              <a:gd name="connsiteY0" fmla="*/ 450071 h 2339554"/>
              <a:gd name="connsiteX1" fmla="*/ 1876039 w 1876039"/>
              <a:gd name="connsiteY1" fmla="*/ 0 h 2339554"/>
              <a:gd name="connsiteX2" fmla="*/ 1605833 w 1876039"/>
              <a:gd name="connsiteY2" fmla="*/ 2339554 h 2339554"/>
              <a:gd name="connsiteX3" fmla="*/ 0 w 1876039"/>
              <a:gd name="connsiteY3" fmla="*/ 450071 h 2339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039" h="2339554">
                <a:moveTo>
                  <a:pt x="0" y="450071"/>
                </a:moveTo>
                <a:lnTo>
                  <a:pt x="1876039" y="0"/>
                </a:lnTo>
                <a:lnTo>
                  <a:pt x="1605833" y="2339554"/>
                </a:lnTo>
                <a:lnTo>
                  <a:pt x="0" y="450071"/>
                </a:lnTo>
                <a:close/>
              </a:path>
            </a:pathLst>
          </a:custGeom>
          <a:solidFill>
            <a:schemeClr val="accent1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2" name="组合 111"/>
          <p:cNvGrpSpPr/>
          <p:nvPr/>
        </p:nvGrpSpPr>
        <p:grpSpPr>
          <a:xfrm>
            <a:off x="168165" y="0"/>
            <a:ext cx="3846787" cy="906075"/>
            <a:chOff x="168165" y="0"/>
            <a:chExt cx="3846787" cy="906075"/>
          </a:xfrm>
          <a:effectLst/>
        </p:grpSpPr>
        <p:sp>
          <p:nvSpPr>
            <p:cNvPr id="110" name="矩形 109"/>
            <p:cNvSpPr/>
            <p:nvPr/>
          </p:nvSpPr>
          <p:spPr>
            <a:xfrm>
              <a:off x="168165" y="0"/>
              <a:ext cx="3668111" cy="90607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3836276" y="0"/>
              <a:ext cx="178676" cy="90607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7" name="矩形 116"/>
          <p:cNvSpPr/>
          <p:nvPr/>
        </p:nvSpPr>
        <p:spPr>
          <a:xfrm>
            <a:off x="1182414" y="3831023"/>
            <a:ext cx="2075794" cy="141363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3804745" y="3831022"/>
            <a:ext cx="2075794" cy="1413639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6427076" y="3831021"/>
            <a:ext cx="2075794" cy="1413639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9049407" y="3831020"/>
            <a:ext cx="2075794" cy="141363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1182414" y="1755229"/>
            <a:ext cx="2075794" cy="2075794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>
            <a:outerShdw blurRad="762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3804745" y="1755229"/>
            <a:ext cx="2075794" cy="2075794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>
            <a:outerShdw blurRad="762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6427076" y="1755229"/>
            <a:ext cx="2075794" cy="2075794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>
            <a:outerShdw blurRad="762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9049407" y="1755229"/>
            <a:ext cx="2075794" cy="207579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762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等腰三角形 120"/>
          <p:cNvSpPr/>
          <p:nvPr/>
        </p:nvSpPr>
        <p:spPr>
          <a:xfrm flipV="1">
            <a:off x="1933904" y="5244659"/>
            <a:ext cx="572814" cy="378373"/>
          </a:xfrm>
          <a:prstGeom prst="triangl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等腰三角形 121"/>
          <p:cNvSpPr/>
          <p:nvPr/>
        </p:nvSpPr>
        <p:spPr>
          <a:xfrm flipV="1">
            <a:off x="4556235" y="5244659"/>
            <a:ext cx="572814" cy="378373"/>
          </a:xfrm>
          <a:prstGeom prst="triangle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等腰三角形 122"/>
          <p:cNvSpPr/>
          <p:nvPr/>
        </p:nvSpPr>
        <p:spPr>
          <a:xfrm flipV="1">
            <a:off x="7178566" y="5244659"/>
            <a:ext cx="572814" cy="378373"/>
          </a:xfrm>
          <a:prstGeom prst="triangle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等腰三角形 123"/>
          <p:cNvSpPr/>
          <p:nvPr/>
        </p:nvSpPr>
        <p:spPr>
          <a:xfrm flipV="1">
            <a:off x="9800897" y="5244658"/>
            <a:ext cx="572814" cy="37837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文本框 125"/>
          <p:cNvSpPr txBox="1"/>
          <p:nvPr/>
        </p:nvSpPr>
        <p:spPr>
          <a:xfrm>
            <a:off x="9288518" y="4122339"/>
            <a:ext cx="1597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More Than Template</a:t>
            </a:r>
            <a:endParaRPr lang="zh-CN" altLang="en-US" sz="24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4014952" y="4122340"/>
            <a:ext cx="1597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More Than Template</a:t>
            </a:r>
            <a:endParaRPr lang="zh-CN" altLang="en-US" sz="24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6666187" y="4122340"/>
            <a:ext cx="1597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More Than Template</a:t>
            </a:r>
            <a:endParaRPr lang="zh-CN" altLang="en-US" sz="24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1499039" y="4128666"/>
            <a:ext cx="1597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More Than Template</a:t>
            </a:r>
            <a:endParaRPr lang="zh-CN" altLang="en-US" sz="2400" dirty="0"/>
          </a:p>
        </p:txBody>
      </p:sp>
      <p:sp>
        <p:nvSpPr>
          <p:cNvPr id="131" name="直角三角形 130"/>
          <p:cNvSpPr/>
          <p:nvPr/>
        </p:nvSpPr>
        <p:spPr>
          <a:xfrm>
            <a:off x="0" y="5592726"/>
            <a:ext cx="5284381" cy="1265274"/>
          </a:xfrm>
          <a:prstGeom prst="rtTriangle">
            <a:avLst/>
          </a:prstGeom>
          <a:solidFill>
            <a:srgbClr val="FFFF6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直角三角形 131"/>
          <p:cNvSpPr/>
          <p:nvPr/>
        </p:nvSpPr>
        <p:spPr>
          <a:xfrm flipH="1">
            <a:off x="2211572" y="5334769"/>
            <a:ext cx="9980428" cy="1527384"/>
          </a:xfrm>
          <a:prstGeom prst="rtTriangle">
            <a:avLst/>
          </a:prstGeom>
          <a:solidFill>
            <a:srgbClr val="FF99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直角三角形 54"/>
          <p:cNvSpPr/>
          <p:nvPr/>
        </p:nvSpPr>
        <p:spPr>
          <a:xfrm rot="1604143">
            <a:off x="5308426" y="288143"/>
            <a:ext cx="797381" cy="986951"/>
          </a:xfrm>
          <a:custGeom>
            <a:avLst/>
            <a:gdLst>
              <a:gd name="connsiteX0" fmla="*/ 0 w 1180214"/>
              <a:gd name="connsiteY0" fmla="*/ 925033 h 925033"/>
              <a:gd name="connsiteX1" fmla="*/ 0 w 1180214"/>
              <a:gd name="connsiteY1" fmla="*/ 0 h 925033"/>
              <a:gd name="connsiteX2" fmla="*/ 1180214 w 1180214"/>
              <a:gd name="connsiteY2" fmla="*/ 925033 h 925033"/>
              <a:gd name="connsiteX3" fmla="*/ 0 w 1180214"/>
              <a:gd name="connsiteY3" fmla="*/ 925033 h 925033"/>
              <a:gd name="connsiteX0" fmla="*/ 0 w 1190846"/>
              <a:gd name="connsiteY0" fmla="*/ 999461 h 999461"/>
              <a:gd name="connsiteX1" fmla="*/ 1190846 w 1190846"/>
              <a:gd name="connsiteY1" fmla="*/ 0 h 999461"/>
              <a:gd name="connsiteX2" fmla="*/ 1180214 w 1190846"/>
              <a:gd name="connsiteY2" fmla="*/ 999461 h 999461"/>
              <a:gd name="connsiteX3" fmla="*/ 0 w 1190846"/>
              <a:gd name="connsiteY3" fmla="*/ 999461 h 999461"/>
              <a:gd name="connsiteX0" fmla="*/ 0 w 946297"/>
              <a:gd name="connsiteY0" fmla="*/ 595424 h 999461"/>
              <a:gd name="connsiteX1" fmla="*/ 946297 w 946297"/>
              <a:gd name="connsiteY1" fmla="*/ 0 h 999461"/>
              <a:gd name="connsiteX2" fmla="*/ 935665 w 946297"/>
              <a:gd name="connsiteY2" fmla="*/ 999461 h 999461"/>
              <a:gd name="connsiteX3" fmla="*/ 0 w 946297"/>
              <a:gd name="connsiteY3" fmla="*/ 595424 h 999461"/>
              <a:gd name="connsiteX0" fmla="*/ 0 w 1137684"/>
              <a:gd name="connsiteY0" fmla="*/ 595424 h 1116419"/>
              <a:gd name="connsiteX1" fmla="*/ 946297 w 1137684"/>
              <a:gd name="connsiteY1" fmla="*/ 0 h 1116419"/>
              <a:gd name="connsiteX2" fmla="*/ 1137684 w 1137684"/>
              <a:gd name="connsiteY2" fmla="*/ 1116419 h 1116419"/>
              <a:gd name="connsiteX3" fmla="*/ 0 w 1137684"/>
              <a:gd name="connsiteY3" fmla="*/ 595424 h 1116419"/>
              <a:gd name="connsiteX0" fmla="*/ 0 w 1339702"/>
              <a:gd name="connsiteY0" fmla="*/ 595424 h 1116419"/>
              <a:gd name="connsiteX1" fmla="*/ 1339702 w 1339702"/>
              <a:gd name="connsiteY1" fmla="*/ 0 h 1116419"/>
              <a:gd name="connsiteX2" fmla="*/ 1137684 w 1339702"/>
              <a:gd name="connsiteY2" fmla="*/ 1116419 h 1116419"/>
              <a:gd name="connsiteX3" fmla="*/ 0 w 1339702"/>
              <a:gd name="connsiteY3" fmla="*/ 595424 h 1116419"/>
              <a:gd name="connsiteX0" fmla="*/ 0 w 808074"/>
              <a:gd name="connsiteY0" fmla="*/ 808075 h 1116419"/>
              <a:gd name="connsiteX1" fmla="*/ 808074 w 808074"/>
              <a:gd name="connsiteY1" fmla="*/ 0 h 1116419"/>
              <a:gd name="connsiteX2" fmla="*/ 606056 w 808074"/>
              <a:gd name="connsiteY2" fmla="*/ 1116419 h 1116419"/>
              <a:gd name="connsiteX3" fmla="*/ 0 w 808074"/>
              <a:gd name="connsiteY3" fmla="*/ 808075 h 111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074" h="1116419">
                <a:moveTo>
                  <a:pt x="0" y="808075"/>
                </a:moveTo>
                <a:lnTo>
                  <a:pt x="808074" y="0"/>
                </a:lnTo>
                <a:lnTo>
                  <a:pt x="606056" y="1116419"/>
                </a:lnTo>
                <a:lnTo>
                  <a:pt x="0" y="80807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直角三角形 54"/>
          <p:cNvSpPr/>
          <p:nvPr/>
        </p:nvSpPr>
        <p:spPr>
          <a:xfrm rot="16787744">
            <a:off x="468900" y="2511310"/>
            <a:ext cx="476091" cy="640161"/>
          </a:xfrm>
          <a:custGeom>
            <a:avLst/>
            <a:gdLst>
              <a:gd name="connsiteX0" fmla="*/ 0 w 1180214"/>
              <a:gd name="connsiteY0" fmla="*/ 925033 h 925033"/>
              <a:gd name="connsiteX1" fmla="*/ 0 w 1180214"/>
              <a:gd name="connsiteY1" fmla="*/ 0 h 925033"/>
              <a:gd name="connsiteX2" fmla="*/ 1180214 w 1180214"/>
              <a:gd name="connsiteY2" fmla="*/ 925033 h 925033"/>
              <a:gd name="connsiteX3" fmla="*/ 0 w 1180214"/>
              <a:gd name="connsiteY3" fmla="*/ 925033 h 925033"/>
              <a:gd name="connsiteX0" fmla="*/ 0 w 1190846"/>
              <a:gd name="connsiteY0" fmla="*/ 999461 h 999461"/>
              <a:gd name="connsiteX1" fmla="*/ 1190846 w 1190846"/>
              <a:gd name="connsiteY1" fmla="*/ 0 h 999461"/>
              <a:gd name="connsiteX2" fmla="*/ 1180214 w 1190846"/>
              <a:gd name="connsiteY2" fmla="*/ 999461 h 999461"/>
              <a:gd name="connsiteX3" fmla="*/ 0 w 1190846"/>
              <a:gd name="connsiteY3" fmla="*/ 999461 h 999461"/>
              <a:gd name="connsiteX0" fmla="*/ 0 w 946297"/>
              <a:gd name="connsiteY0" fmla="*/ 595424 h 999461"/>
              <a:gd name="connsiteX1" fmla="*/ 946297 w 946297"/>
              <a:gd name="connsiteY1" fmla="*/ 0 h 999461"/>
              <a:gd name="connsiteX2" fmla="*/ 935665 w 946297"/>
              <a:gd name="connsiteY2" fmla="*/ 999461 h 999461"/>
              <a:gd name="connsiteX3" fmla="*/ 0 w 946297"/>
              <a:gd name="connsiteY3" fmla="*/ 595424 h 999461"/>
              <a:gd name="connsiteX0" fmla="*/ 0 w 1137684"/>
              <a:gd name="connsiteY0" fmla="*/ 595424 h 1116419"/>
              <a:gd name="connsiteX1" fmla="*/ 946297 w 1137684"/>
              <a:gd name="connsiteY1" fmla="*/ 0 h 1116419"/>
              <a:gd name="connsiteX2" fmla="*/ 1137684 w 1137684"/>
              <a:gd name="connsiteY2" fmla="*/ 1116419 h 1116419"/>
              <a:gd name="connsiteX3" fmla="*/ 0 w 1137684"/>
              <a:gd name="connsiteY3" fmla="*/ 595424 h 1116419"/>
              <a:gd name="connsiteX0" fmla="*/ 0 w 1339702"/>
              <a:gd name="connsiteY0" fmla="*/ 595424 h 1116419"/>
              <a:gd name="connsiteX1" fmla="*/ 1339702 w 1339702"/>
              <a:gd name="connsiteY1" fmla="*/ 0 h 1116419"/>
              <a:gd name="connsiteX2" fmla="*/ 1137684 w 1339702"/>
              <a:gd name="connsiteY2" fmla="*/ 1116419 h 1116419"/>
              <a:gd name="connsiteX3" fmla="*/ 0 w 1339702"/>
              <a:gd name="connsiteY3" fmla="*/ 595424 h 1116419"/>
              <a:gd name="connsiteX0" fmla="*/ 0 w 808074"/>
              <a:gd name="connsiteY0" fmla="*/ 808075 h 1116419"/>
              <a:gd name="connsiteX1" fmla="*/ 808074 w 808074"/>
              <a:gd name="connsiteY1" fmla="*/ 0 h 1116419"/>
              <a:gd name="connsiteX2" fmla="*/ 606056 w 808074"/>
              <a:gd name="connsiteY2" fmla="*/ 1116419 h 1116419"/>
              <a:gd name="connsiteX3" fmla="*/ 0 w 808074"/>
              <a:gd name="connsiteY3" fmla="*/ 808075 h 111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074" h="1116419">
                <a:moveTo>
                  <a:pt x="0" y="808075"/>
                </a:moveTo>
                <a:lnTo>
                  <a:pt x="808074" y="0"/>
                </a:lnTo>
                <a:lnTo>
                  <a:pt x="606056" y="1116419"/>
                </a:lnTo>
                <a:lnTo>
                  <a:pt x="0" y="808075"/>
                </a:lnTo>
                <a:close/>
              </a:path>
            </a:pathLst>
          </a:custGeom>
          <a:solidFill>
            <a:srgbClr val="FF99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/>
          <p:cNvSpPr txBox="1"/>
          <p:nvPr/>
        </p:nvSpPr>
        <p:spPr>
          <a:xfrm>
            <a:off x="351031" y="186086"/>
            <a:ext cx="3414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Than Template</a:t>
            </a:r>
            <a:endParaRPr lang="zh-CN" altLang="en-US" sz="2800" dirty="0">
              <a:latin typeface="Tahoma" panose="020B0604030504040204" pitchFamily="34" charset="0"/>
              <a:ea typeface="华康俪金黑W8(P)" panose="020B0800000000000000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077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等腰三角形 22"/>
          <p:cNvSpPr/>
          <p:nvPr/>
        </p:nvSpPr>
        <p:spPr>
          <a:xfrm>
            <a:off x="6831725" y="375978"/>
            <a:ext cx="3300248" cy="1669831"/>
          </a:xfrm>
          <a:custGeom>
            <a:avLst/>
            <a:gdLst>
              <a:gd name="connsiteX0" fmla="*/ 0 w 1334813"/>
              <a:gd name="connsiteY0" fmla="*/ 1070742 h 1070742"/>
              <a:gd name="connsiteX1" fmla="*/ 667407 w 1334813"/>
              <a:gd name="connsiteY1" fmla="*/ 0 h 1070742"/>
              <a:gd name="connsiteX2" fmla="*/ 1334813 w 1334813"/>
              <a:gd name="connsiteY2" fmla="*/ 1070742 h 1070742"/>
              <a:gd name="connsiteX3" fmla="*/ 0 w 1334813"/>
              <a:gd name="connsiteY3" fmla="*/ 1070742 h 1070742"/>
              <a:gd name="connsiteX0" fmla="*/ 0 w 2354316"/>
              <a:gd name="connsiteY0" fmla="*/ 1070742 h 1196866"/>
              <a:gd name="connsiteX1" fmla="*/ 667407 w 2354316"/>
              <a:gd name="connsiteY1" fmla="*/ 0 h 1196866"/>
              <a:gd name="connsiteX2" fmla="*/ 2354316 w 2354316"/>
              <a:gd name="connsiteY2" fmla="*/ 1196866 h 1196866"/>
              <a:gd name="connsiteX3" fmla="*/ 0 w 2354316"/>
              <a:gd name="connsiteY3" fmla="*/ 1070742 h 1196866"/>
              <a:gd name="connsiteX0" fmla="*/ 0 w 2375337"/>
              <a:gd name="connsiteY0" fmla="*/ 1344011 h 1344011"/>
              <a:gd name="connsiteX1" fmla="*/ 688428 w 2375337"/>
              <a:gd name="connsiteY1" fmla="*/ 0 h 1344011"/>
              <a:gd name="connsiteX2" fmla="*/ 2375337 w 2375337"/>
              <a:gd name="connsiteY2" fmla="*/ 1196866 h 1344011"/>
              <a:gd name="connsiteX3" fmla="*/ 0 w 2375337"/>
              <a:gd name="connsiteY3" fmla="*/ 1344011 h 1344011"/>
              <a:gd name="connsiteX0" fmla="*/ 0 w 3005958"/>
              <a:gd name="connsiteY0" fmla="*/ 1344011 h 1344011"/>
              <a:gd name="connsiteX1" fmla="*/ 688428 w 3005958"/>
              <a:gd name="connsiteY1" fmla="*/ 0 h 1344011"/>
              <a:gd name="connsiteX2" fmla="*/ 3005958 w 3005958"/>
              <a:gd name="connsiteY2" fmla="*/ 408591 h 1344011"/>
              <a:gd name="connsiteX3" fmla="*/ 0 w 3005958"/>
              <a:gd name="connsiteY3" fmla="*/ 1344011 h 1344011"/>
              <a:gd name="connsiteX0" fmla="*/ 0 w 3300248"/>
              <a:gd name="connsiteY0" fmla="*/ 1669831 h 1669831"/>
              <a:gd name="connsiteX1" fmla="*/ 982718 w 3300248"/>
              <a:gd name="connsiteY1" fmla="*/ 0 h 1669831"/>
              <a:gd name="connsiteX2" fmla="*/ 3300248 w 3300248"/>
              <a:gd name="connsiteY2" fmla="*/ 408591 h 1669831"/>
              <a:gd name="connsiteX3" fmla="*/ 0 w 3300248"/>
              <a:gd name="connsiteY3" fmla="*/ 1669831 h 166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0248" h="1669831">
                <a:moveTo>
                  <a:pt x="0" y="1669831"/>
                </a:moveTo>
                <a:lnTo>
                  <a:pt x="982718" y="0"/>
                </a:lnTo>
                <a:lnTo>
                  <a:pt x="3300248" y="408591"/>
                </a:lnTo>
                <a:lnTo>
                  <a:pt x="0" y="1669831"/>
                </a:lnTo>
                <a:close/>
              </a:path>
            </a:pathLst>
          </a:custGeom>
          <a:solidFill>
            <a:srgbClr val="FFFF99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5780690" cy="6858000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 rot="5400000">
            <a:off x="2693275" y="3087414"/>
            <a:ext cx="6858001" cy="683170"/>
          </a:xfrm>
          <a:custGeom>
            <a:avLst/>
            <a:gdLst>
              <a:gd name="connsiteX0" fmla="*/ 0 w 6858000"/>
              <a:gd name="connsiteY0" fmla="*/ 683170 h 683170"/>
              <a:gd name="connsiteX1" fmla="*/ 0 w 6858000"/>
              <a:gd name="connsiteY1" fmla="*/ 420413 h 683170"/>
              <a:gd name="connsiteX2" fmla="*/ 3097924 w 6858000"/>
              <a:gd name="connsiteY2" fmla="*/ 420413 h 683170"/>
              <a:gd name="connsiteX3" fmla="*/ 3429000 w 6858000"/>
              <a:gd name="connsiteY3" fmla="*/ 0 h 683170"/>
              <a:gd name="connsiteX4" fmla="*/ 3760075 w 6858000"/>
              <a:gd name="connsiteY4" fmla="*/ 420413 h 683170"/>
              <a:gd name="connsiteX5" fmla="*/ 6858000 w 6858000"/>
              <a:gd name="connsiteY5" fmla="*/ 420413 h 683170"/>
              <a:gd name="connsiteX6" fmla="*/ 6858000 w 6858000"/>
              <a:gd name="connsiteY6" fmla="*/ 683170 h 683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3170">
                <a:moveTo>
                  <a:pt x="0" y="683170"/>
                </a:moveTo>
                <a:lnTo>
                  <a:pt x="0" y="420413"/>
                </a:lnTo>
                <a:lnTo>
                  <a:pt x="3097924" y="420413"/>
                </a:lnTo>
                <a:lnTo>
                  <a:pt x="3429000" y="0"/>
                </a:lnTo>
                <a:lnTo>
                  <a:pt x="3760075" y="420413"/>
                </a:lnTo>
                <a:lnTo>
                  <a:pt x="6858000" y="420413"/>
                </a:lnTo>
                <a:lnTo>
                  <a:pt x="6858000" y="683170"/>
                </a:lnTo>
                <a:close/>
              </a:path>
            </a:pathLst>
          </a:custGeom>
          <a:solidFill>
            <a:srgbClr val="FF993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88276" y="-4"/>
            <a:ext cx="4992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Job Expectation</a:t>
            </a:r>
            <a:endParaRPr lang="zh-CN" altLang="en-US" sz="5400" dirty="0">
              <a:solidFill>
                <a:schemeClr val="bg1"/>
              </a:solidFill>
              <a:latin typeface="Segoe UI Symbol" panose="020B0502040204020203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30621" cy="780392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68966" y="780392"/>
            <a:ext cx="557048" cy="92228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26014" y="780392"/>
            <a:ext cx="4172607" cy="923330"/>
          </a:xfrm>
          <a:prstGeom prst="rect">
            <a:avLst/>
          </a:prstGeom>
          <a:noFill/>
          <a:ln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PowerPoint Text Template . . . . . . . . . . . . . . </a:t>
            </a:r>
            <a:r>
              <a:rPr lang="en-US" altLang="zh-CN" dirty="0"/>
              <a:t>PowerPoint Text Template . . . . . . . . . . . . . . </a:t>
            </a:r>
            <a:endParaRPr lang="zh-CN" altLang="en-US" dirty="0"/>
          </a:p>
          <a:p>
            <a:r>
              <a:rPr lang="en-US" altLang="zh-CN" dirty="0"/>
              <a:t>PowerPoint Text Template . . . . . . . . . . . . . .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568966" y="2176376"/>
            <a:ext cx="557048" cy="922284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126014" y="2176376"/>
            <a:ext cx="4172607" cy="923330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PowerPoint Text Template . . . . . . . . . . . . . . </a:t>
            </a:r>
            <a:r>
              <a:rPr lang="en-US" altLang="zh-CN" dirty="0"/>
              <a:t>PowerPoint Text Template . . . . . . . . . . . . . . </a:t>
            </a:r>
            <a:endParaRPr lang="zh-CN" altLang="en-US" dirty="0"/>
          </a:p>
          <a:p>
            <a:r>
              <a:rPr lang="en-US" altLang="zh-CN" dirty="0"/>
              <a:t>PowerPoint Text Template . . . . . . . . . . . . . .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568966" y="3740000"/>
            <a:ext cx="557048" cy="92228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126014" y="3740000"/>
            <a:ext cx="4172607" cy="923330"/>
          </a:xfrm>
          <a:prstGeom prst="rect">
            <a:avLst/>
          </a:prstGeom>
          <a:noFill/>
          <a:ln>
            <a:solidFill>
              <a:srgbClr val="FFFF6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PowerPoint Text Template . . . . . . . . . . . . . . </a:t>
            </a:r>
            <a:r>
              <a:rPr lang="en-US" altLang="zh-CN" dirty="0"/>
              <a:t>PowerPoint Text Template . . . . . . . . . . . . . . </a:t>
            </a:r>
            <a:endParaRPr lang="zh-CN" altLang="en-US" dirty="0"/>
          </a:p>
          <a:p>
            <a:r>
              <a:rPr lang="en-US" altLang="zh-CN" dirty="0"/>
              <a:t>PowerPoint Text Template . . . . . . . . . . . . . . 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568966" y="5175608"/>
            <a:ext cx="557048" cy="9222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126014" y="5175608"/>
            <a:ext cx="4172607" cy="92333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PowerPoint Text Template . . . . . . . . . . . . . . </a:t>
            </a:r>
            <a:r>
              <a:rPr lang="en-US" altLang="zh-CN" dirty="0"/>
              <a:t>PowerPoint Text Template . . . . . . . . . . . . . . </a:t>
            </a:r>
            <a:endParaRPr lang="zh-CN" altLang="en-US" dirty="0"/>
          </a:p>
          <a:p>
            <a:r>
              <a:rPr lang="en-US" altLang="zh-CN" dirty="0"/>
              <a:t>PowerPoint Text Template . . . . . . . . . . . . . . </a:t>
            </a:r>
            <a:endParaRPr lang="zh-CN" altLang="en-US" dirty="0"/>
          </a:p>
        </p:txBody>
      </p:sp>
      <p:sp>
        <p:nvSpPr>
          <p:cNvPr id="21" name="任意多边形 20"/>
          <p:cNvSpPr/>
          <p:nvPr/>
        </p:nvSpPr>
        <p:spPr>
          <a:xfrm rot="2660441">
            <a:off x="10923045" y="5420376"/>
            <a:ext cx="1066459" cy="1797269"/>
          </a:xfrm>
          <a:custGeom>
            <a:avLst/>
            <a:gdLst>
              <a:gd name="connsiteX0" fmla="*/ 651642 w 1066459"/>
              <a:gd name="connsiteY0" fmla="*/ 0 h 1797269"/>
              <a:gd name="connsiteX1" fmla="*/ 1066459 w 1066459"/>
              <a:gd name="connsiteY1" fmla="*/ 1144090 h 1797269"/>
              <a:gd name="connsiteX2" fmla="*/ 398073 w 1066459"/>
              <a:gd name="connsiteY2" fmla="*/ 1797269 h 1797269"/>
              <a:gd name="connsiteX3" fmla="*/ 0 w 1066459"/>
              <a:gd name="connsiteY3" fmla="*/ 1797269 h 1797269"/>
              <a:gd name="connsiteX4" fmla="*/ 651642 w 1066459"/>
              <a:gd name="connsiteY4" fmla="*/ 0 h 1797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459" h="1797269">
                <a:moveTo>
                  <a:pt x="651642" y="0"/>
                </a:moveTo>
                <a:lnTo>
                  <a:pt x="1066459" y="1144090"/>
                </a:lnTo>
                <a:lnTo>
                  <a:pt x="398073" y="1797269"/>
                </a:lnTo>
                <a:lnTo>
                  <a:pt x="0" y="1797269"/>
                </a:lnTo>
                <a:lnTo>
                  <a:pt x="65164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8708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12097" y="2693047"/>
            <a:ext cx="38866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latin typeface="Tahoma" panose="020B0604030504040204" pitchFamily="34" charset="0"/>
                <a:ea typeface="华康俪金黑W8(P)" panose="020B0800000000000000" pitchFamily="34" charset="-122"/>
                <a:cs typeface="Tahoma" panose="020B0604030504040204" pitchFamily="34" charset="0"/>
              </a:rPr>
              <a:t>谢谢大家</a:t>
            </a:r>
            <a:endParaRPr lang="zh-CN" altLang="en-US" sz="66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1" y="-4"/>
            <a:ext cx="12192002" cy="378376"/>
            <a:chOff x="-1" y="-5"/>
            <a:chExt cx="12192002" cy="3026983"/>
          </a:xfrm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>
            <a:xfrm>
              <a:off x="-1" y="-5"/>
              <a:ext cx="3116318" cy="302697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116317" y="0"/>
              <a:ext cx="3011214" cy="302697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127531" y="-5"/>
              <a:ext cx="3153104" cy="302697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9280635" y="0"/>
              <a:ext cx="2911366" cy="302697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-2" y="6479624"/>
            <a:ext cx="12192002" cy="378376"/>
            <a:chOff x="-1" y="-5"/>
            <a:chExt cx="12192002" cy="3026983"/>
          </a:xfrm>
          <a:effectLst>
            <a:outerShdw blurRad="635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25" name="矩形 24"/>
            <p:cNvSpPr/>
            <p:nvPr/>
          </p:nvSpPr>
          <p:spPr>
            <a:xfrm>
              <a:off x="-1" y="-5"/>
              <a:ext cx="3116318" cy="302697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116317" y="0"/>
              <a:ext cx="3011214" cy="302697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6127531" y="-5"/>
              <a:ext cx="3153104" cy="302697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9280635" y="0"/>
              <a:ext cx="2911366" cy="302697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116316" y="2235588"/>
            <a:ext cx="2107603" cy="1976519"/>
            <a:chOff x="4439491" y="825141"/>
            <a:chExt cx="3080318" cy="2888735"/>
          </a:xfrm>
          <a:effectLst/>
        </p:grpSpPr>
        <p:grpSp>
          <p:nvGrpSpPr>
            <p:cNvPr id="30" name="组合 29"/>
            <p:cNvGrpSpPr/>
            <p:nvPr/>
          </p:nvGrpSpPr>
          <p:grpSpPr>
            <a:xfrm>
              <a:off x="4439491" y="825141"/>
              <a:ext cx="3080318" cy="2888735"/>
              <a:chOff x="4439491" y="825141"/>
              <a:chExt cx="3080318" cy="2888735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4439491" y="825141"/>
                <a:ext cx="3080318" cy="2888735"/>
                <a:chOff x="4439491" y="825141"/>
                <a:chExt cx="3080318" cy="2888735"/>
              </a:xfrm>
            </p:grpSpPr>
            <p:sp>
              <p:nvSpPr>
                <p:cNvPr id="43" name="任意多边形 42"/>
                <p:cNvSpPr/>
                <p:nvPr/>
              </p:nvSpPr>
              <p:spPr>
                <a:xfrm rot="2910543">
                  <a:off x="4696458" y="568174"/>
                  <a:ext cx="2459522" cy="2973456"/>
                </a:xfrm>
                <a:custGeom>
                  <a:avLst/>
                  <a:gdLst>
                    <a:gd name="connsiteX0" fmla="*/ 374763 w 2459522"/>
                    <a:gd name="connsiteY0" fmla="*/ 503875 h 2973456"/>
                    <a:gd name="connsiteX1" fmla="*/ 2354455 w 2459522"/>
                    <a:gd name="connsiteY1" fmla="*/ 276687 h 2973456"/>
                    <a:gd name="connsiteX2" fmla="*/ 2459522 w 2459522"/>
                    <a:gd name="connsiteY2" fmla="*/ 360530 h 2973456"/>
                    <a:gd name="connsiteX3" fmla="*/ 1129733 w 2459522"/>
                    <a:gd name="connsiteY3" fmla="*/ 360530 h 2973456"/>
                    <a:gd name="connsiteX4" fmla="*/ 1129733 w 2459522"/>
                    <a:gd name="connsiteY4" fmla="*/ 2099879 h 2973456"/>
                    <a:gd name="connsiteX5" fmla="*/ 1641046 w 2459522"/>
                    <a:gd name="connsiteY5" fmla="*/ 2099879 h 2973456"/>
                    <a:gd name="connsiteX6" fmla="*/ 1217505 w 2459522"/>
                    <a:gd name="connsiteY6" fmla="*/ 2578757 h 2973456"/>
                    <a:gd name="connsiteX7" fmla="*/ 1487913 w 2459522"/>
                    <a:gd name="connsiteY7" fmla="*/ 2972604 h 2973456"/>
                    <a:gd name="connsiteX8" fmla="*/ 1432208 w 2459522"/>
                    <a:gd name="connsiteY8" fmla="*/ 2973456 h 2973456"/>
                    <a:gd name="connsiteX9" fmla="*/ 499733 w 2459522"/>
                    <a:gd name="connsiteY9" fmla="*/ 2602785 h 2973456"/>
                    <a:gd name="connsiteX10" fmla="*/ 374763 w 2459522"/>
                    <a:gd name="connsiteY10" fmla="*/ 503875 h 2973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59522" h="2973456">
                      <a:moveTo>
                        <a:pt x="374763" y="503875"/>
                      </a:moveTo>
                      <a:cubicBezTo>
                        <a:pt x="885665" y="-73778"/>
                        <a:pt x="1743337" y="-161987"/>
                        <a:pt x="2354455" y="276687"/>
                      </a:cubicBezTo>
                      <a:lnTo>
                        <a:pt x="2459522" y="360530"/>
                      </a:lnTo>
                      <a:lnTo>
                        <a:pt x="1129733" y="360530"/>
                      </a:lnTo>
                      <a:lnTo>
                        <a:pt x="1129733" y="2099879"/>
                      </a:lnTo>
                      <a:lnTo>
                        <a:pt x="1641046" y="2099879"/>
                      </a:lnTo>
                      <a:lnTo>
                        <a:pt x="1217505" y="2578757"/>
                      </a:lnTo>
                      <a:lnTo>
                        <a:pt x="1487913" y="2972604"/>
                      </a:lnTo>
                      <a:lnTo>
                        <a:pt x="1432208" y="2973456"/>
                      </a:lnTo>
                      <a:cubicBezTo>
                        <a:pt x="1099275" y="2962649"/>
                        <a:pt x="768350" y="2840361"/>
                        <a:pt x="499733" y="2602785"/>
                      </a:cubicBezTo>
                      <a:cubicBezTo>
                        <a:pt x="-114248" y="2059753"/>
                        <a:pt x="-170199" y="1120039"/>
                        <a:pt x="374763" y="50387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63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任意多边形 43"/>
                <p:cNvSpPr/>
                <p:nvPr/>
              </p:nvSpPr>
              <p:spPr>
                <a:xfrm rot="19072899">
                  <a:off x="5774965" y="1572369"/>
                  <a:ext cx="1744844" cy="1800444"/>
                </a:xfrm>
                <a:custGeom>
                  <a:avLst/>
                  <a:gdLst>
                    <a:gd name="connsiteX0" fmla="*/ 1744844 w 1744844"/>
                    <a:gd name="connsiteY0" fmla="*/ 19045 h 1800444"/>
                    <a:gd name="connsiteX1" fmla="*/ 1730282 w 1744844"/>
                    <a:gd name="connsiteY1" fmla="*/ 1348756 h 1800444"/>
                    <a:gd name="connsiteX2" fmla="*/ 1719205 w 1744844"/>
                    <a:gd name="connsiteY2" fmla="*/ 1362328 h 1800444"/>
                    <a:gd name="connsiteX3" fmla="*/ 1077385 w 1744844"/>
                    <a:gd name="connsiteY3" fmla="*/ 1777955 h 1800444"/>
                    <a:gd name="connsiteX4" fmla="*/ 996145 w 1744844"/>
                    <a:gd name="connsiteY4" fmla="*/ 1800444 h 1800444"/>
                    <a:gd name="connsiteX5" fmla="*/ 996145 w 1744844"/>
                    <a:gd name="connsiteY5" fmla="*/ 1431593 h 1800444"/>
                    <a:gd name="connsiteX6" fmla="*/ 1003216 w 1744844"/>
                    <a:gd name="connsiteY6" fmla="*/ 1418341 h 1800444"/>
                    <a:gd name="connsiteX7" fmla="*/ 996145 w 1744844"/>
                    <a:gd name="connsiteY7" fmla="*/ 1411948 h 1800444"/>
                    <a:gd name="connsiteX8" fmla="*/ 996145 w 1744844"/>
                    <a:gd name="connsiteY8" fmla="*/ 1404459 h 1800444"/>
                    <a:gd name="connsiteX9" fmla="*/ 987862 w 1744844"/>
                    <a:gd name="connsiteY9" fmla="*/ 1404459 h 1800444"/>
                    <a:gd name="connsiteX10" fmla="*/ 0 w 1744844"/>
                    <a:gd name="connsiteY10" fmla="*/ 511283 h 1800444"/>
                    <a:gd name="connsiteX11" fmla="*/ 5599 w 1744844"/>
                    <a:gd name="connsiteY11" fmla="*/ 0 h 1800444"/>
                    <a:gd name="connsiteX12" fmla="*/ 1744844 w 1744844"/>
                    <a:gd name="connsiteY12" fmla="*/ 19045 h 1800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44844" h="1800444">
                      <a:moveTo>
                        <a:pt x="1744844" y="19045"/>
                      </a:moveTo>
                      <a:lnTo>
                        <a:pt x="1730282" y="1348756"/>
                      </a:lnTo>
                      <a:lnTo>
                        <a:pt x="1719205" y="1362328"/>
                      </a:lnTo>
                      <a:cubicBezTo>
                        <a:pt x="1538828" y="1561829"/>
                        <a:pt x="1316401" y="1700783"/>
                        <a:pt x="1077385" y="1777955"/>
                      </a:cubicBezTo>
                      <a:lnTo>
                        <a:pt x="996145" y="1800444"/>
                      </a:lnTo>
                      <a:lnTo>
                        <a:pt x="996145" y="1431593"/>
                      </a:lnTo>
                      <a:lnTo>
                        <a:pt x="1003216" y="1418341"/>
                      </a:lnTo>
                      <a:lnTo>
                        <a:pt x="996145" y="1411948"/>
                      </a:lnTo>
                      <a:lnTo>
                        <a:pt x="996145" y="1404459"/>
                      </a:lnTo>
                      <a:lnTo>
                        <a:pt x="987862" y="1404459"/>
                      </a:lnTo>
                      <a:lnTo>
                        <a:pt x="0" y="511283"/>
                      </a:lnTo>
                      <a:lnTo>
                        <a:pt x="5599" y="0"/>
                      </a:lnTo>
                      <a:lnTo>
                        <a:pt x="1744844" y="19045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任意多边形 44"/>
                <p:cNvSpPr/>
                <p:nvPr/>
              </p:nvSpPr>
              <p:spPr>
                <a:xfrm rot="19072899">
                  <a:off x="7042736" y="2804094"/>
                  <a:ext cx="217820" cy="408250"/>
                </a:xfrm>
                <a:custGeom>
                  <a:avLst/>
                  <a:gdLst>
                    <a:gd name="connsiteX0" fmla="*/ 217820 w 217820"/>
                    <a:gd name="connsiteY0" fmla="*/ 0 h 408250"/>
                    <a:gd name="connsiteX1" fmla="*/ 217820 w 217820"/>
                    <a:gd name="connsiteY1" fmla="*/ 368851 h 408250"/>
                    <a:gd name="connsiteX2" fmla="*/ 178288 w 217820"/>
                    <a:gd name="connsiteY2" fmla="*/ 379795 h 408250"/>
                    <a:gd name="connsiteX3" fmla="*/ 55458 w 217820"/>
                    <a:gd name="connsiteY3" fmla="*/ 402896 h 408250"/>
                    <a:gd name="connsiteX4" fmla="*/ 0 w 217820"/>
                    <a:gd name="connsiteY4" fmla="*/ 408250 h 408250"/>
                    <a:gd name="connsiteX5" fmla="*/ 217820 w 217820"/>
                    <a:gd name="connsiteY5" fmla="*/ 0 h 408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7820" h="408250">
                      <a:moveTo>
                        <a:pt x="217820" y="0"/>
                      </a:moveTo>
                      <a:lnTo>
                        <a:pt x="217820" y="368851"/>
                      </a:lnTo>
                      <a:lnTo>
                        <a:pt x="178288" y="379795"/>
                      </a:lnTo>
                      <a:cubicBezTo>
                        <a:pt x="137648" y="389219"/>
                        <a:pt x="96666" y="396921"/>
                        <a:pt x="55458" y="402896"/>
                      </a:cubicBezTo>
                      <a:lnTo>
                        <a:pt x="0" y="408250"/>
                      </a:lnTo>
                      <a:lnTo>
                        <a:pt x="217820" y="0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6" name="组合 45"/>
                <p:cNvGrpSpPr/>
                <p:nvPr/>
              </p:nvGrpSpPr>
              <p:grpSpPr>
                <a:xfrm>
                  <a:off x="4984239" y="2751471"/>
                  <a:ext cx="2223523" cy="962405"/>
                  <a:chOff x="4984239" y="2751471"/>
                  <a:chExt cx="2223523" cy="962405"/>
                </a:xfrm>
              </p:grpSpPr>
              <p:sp>
                <p:nvSpPr>
                  <p:cNvPr id="50" name="任意多边形 49"/>
                  <p:cNvSpPr/>
                  <p:nvPr/>
                </p:nvSpPr>
                <p:spPr>
                  <a:xfrm>
                    <a:off x="4984239" y="2751471"/>
                    <a:ext cx="2223523" cy="948389"/>
                  </a:xfrm>
                  <a:custGeom>
                    <a:avLst/>
                    <a:gdLst>
                      <a:gd name="connsiteX0" fmla="*/ 115869 w 2223523"/>
                      <a:gd name="connsiteY0" fmla="*/ 0 h 948390"/>
                      <a:gd name="connsiteX1" fmla="*/ 2107653 w 2223523"/>
                      <a:gd name="connsiteY1" fmla="*/ 0 h 948390"/>
                      <a:gd name="connsiteX2" fmla="*/ 2223523 w 2223523"/>
                      <a:gd name="connsiteY2" fmla="*/ 463480 h 948390"/>
                      <a:gd name="connsiteX3" fmla="*/ 2164940 w 2223523"/>
                      <a:gd name="connsiteY3" fmla="*/ 527710 h 948390"/>
                      <a:gd name="connsiteX4" fmla="*/ 1411932 w 2223523"/>
                      <a:gd name="connsiteY4" fmla="*/ 932253 h 948390"/>
                      <a:gd name="connsiteX5" fmla="*/ 1305822 w 2223523"/>
                      <a:gd name="connsiteY5" fmla="*/ 948390 h 948390"/>
                      <a:gd name="connsiteX6" fmla="*/ 1231422 w 2223523"/>
                      <a:gd name="connsiteY6" fmla="*/ 240291 h 948390"/>
                      <a:gd name="connsiteX7" fmla="*/ 975859 w 2223523"/>
                      <a:gd name="connsiteY7" fmla="*/ 240291 h 948390"/>
                      <a:gd name="connsiteX8" fmla="*/ 901715 w 2223523"/>
                      <a:gd name="connsiteY8" fmla="*/ 945958 h 948390"/>
                      <a:gd name="connsiteX9" fmla="*/ 811594 w 2223523"/>
                      <a:gd name="connsiteY9" fmla="*/ 932253 h 948390"/>
                      <a:gd name="connsiteX10" fmla="*/ 58586 w 2223523"/>
                      <a:gd name="connsiteY10" fmla="*/ 527710 h 948390"/>
                      <a:gd name="connsiteX11" fmla="*/ 0 w 2223523"/>
                      <a:gd name="connsiteY11" fmla="*/ 463477 h 948390"/>
                      <a:gd name="connsiteX12" fmla="*/ 115869 w 2223523"/>
                      <a:gd name="connsiteY12" fmla="*/ 0 h 948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223523" h="948390">
                        <a:moveTo>
                          <a:pt x="115869" y="0"/>
                        </a:moveTo>
                        <a:lnTo>
                          <a:pt x="2107653" y="0"/>
                        </a:lnTo>
                        <a:lnTo>
                          <a:pt x="2223523" y="463480"/>
                        </a:lnTo>
                        <a:lnTo>
                          <a:pt x="2164940" y="527710"/>
                        </a:lnTo>
                        <a:cubicBezTo>
                          <a:pt x="1962791" y="729143"/>
                          <a:pt x="1702805" y="872942"/>
                          <a:pt x="1411932" y="932253"/>
                        </a:cubicBezTo>
                        <a:lnTo>
                          <a:pt x="1305822" y="948390"/>
                        </a:lnTo>
                        <a:lnTo>
                          <a:pt x="1231422" y="240291"/>
                        </a:lnTo>
                        <a:lnTo>
                          <a:pt x="975859" y="240291"/>
                        </a:lnTo>
                        <a:lnTo>
                          <a:pt x="901715" y="945958"/>
                        </a:lnTo>
                        <a:lnTo>
                          <a:pt x="811594" y="932253"/>
                        </a:lnTo>
                        <a:cubicBezTo>
                          <a:pt x="520721" y="872942"/>
                          <a:pt x="260735" y="729143"/>
                          <a:pt x="58586" y="527710"/>
                        </a:cubicBezTo>
                        <a:lnTo>
                          <a:pt x="0" y="463477"/>
                        </a:lnTo>
                        <a:lnTo>
                          <a:pt x="115869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" name="等腰三角形 50"/>
                  <p:cNvSpPr/>
                  <p:nvPr/>
                </p:nvSpPr>
                <p:spPr>
                  <a:xfrm flipV="1">
                    <a:off x="5716172" y="2771145"/>
                    <a:ext cx="759656" cy="357490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任意多边形 51"/>
                  <p:cNvSpPr/>
                  <p:nvPr/>
                </p:nvSpPr>
                <p:spPr>
                  <a:xfrm>
                    <a:off x="5898833" y="2991762"/>
                    <a:ext cx="404107" cy="722114"/>
                  </a:xfrm>
                  <a:custGeom>
                    <a:avLst/>
                    <a:gdLst>
                      <a:gd name="connsiteX0" fmla="*/ 74144 w 404107"/>
                      <a:gd name="connsiteY0" fmla="*/ 0 h 722114"/>
                      <a:gd name="connsiteX1" fmla="*/ 329707 w 404107"/>
                      <a:gd name="connsiteY1" fmla="*/ 0 h 722114"/>
                      <a:gd name="connsiteX2" fmla="*/ 404107 w 404107"/>
                      <a:gd name="connsiteY2" fmla="*/ 708099 h 722114"/>
                      <a:gd name="connsiteX3" fmla="*/ 362332 w 404107"/>
                      <a:gd name="connsiteY3" fmla="*/ 714452 h 722114"/>
                      <a:gd name="connsiteX4" fmla="*/ 210048 w 404107"/>
                      <a:gd name="connsiteY4" fmla="*/ 722114 h 722114"/>
                      <a:gd name="connsiteX5" fmla="*/ 57764 w 404107"/>
                      <a:gd name="connsiteY5" fmla="*/ 714452 h 722114"/>
                      <a:gd name="connsiteX6" fmla="*/ 0 w 404107"/>
                      <a:gd name="connsiteY6" fmla="*/ 705667 h 722114"/>
                      <a:gd name="connsiteX7" fmla="*/ 74144 w 404107"/>
                      <a:gd name="connsiteY7" fmla="*/ 0 h 722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04107" h="722114">
                        <a:moveTo>
                          <a:pt x="74144" y="0"/>
                        </a:moveTo>
                        <a:lnTo>
                          <a:pt x="329707" y="0"/>
                        </a:lnTo>
                        <a:lnTo>
                          <a:pt x="404107" y="708099"/>
                        </a:lnTo>
                        <a:lnTo>
                          <a:pt x="362332" y="714452"/>
                        </a:lnTo>
                        <a:cubicBezTo>
                          <a:pt x="312263" y="719519"/>
                          <a:pt x="261460" y="722114"/>
                          <a:pt x="210048" y="722114"/>
                        </a:cubicBezTo>
                        <a:cubicBezTo>
                          <a:pt x="158637" y="722114"/>
                          <a:pt x="107834" y="719519"/>
                          <a:pt x="57764" y="714452"/>
                        </a:cubicBezTo>
                        <a:lnTo>
                          <a:pt x="0" y="705667"/>
                        </a:lnTo>
                        <a:lnTo>
                          <a:pt x="74144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47" name="直接连接符 46"/>
                <p:cNvCxnSpPr>
                  <a:endCxn id="52" idx="4"/>
                </p:cNvCxnSpPr>
                <p:nvPr/>
              </p:nvCxnSpPr>
              <p:spPr>
                <a:xfrm>
                  <a:off x="6091311" y="3128635"/>
                  <a:ext cx="17570" cy="585241"/>
                </a:xfrm>
                <a:prstGeom prst="line">
                  <a:avLst/>
                </a:prstGeom>
                <a:ln w="254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矩形 47"/>
                <p:cNvSpPr/>
                <p:nvPr/>
              </p:nvSpPr>
              <p:spPr>
                <a:xfrm>
                  <a:off x="5716172" y="2472591"/>
                  <a:ext cx="759656" cy="278880"/>
                </a:xfrm>
                <a:prstGeom prst="rect">
                  <a:avLst/>
                </a:prstGeom>
                <a:solidFill>
                  <a:srgbClr val="FFE8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5188633" y="985967"/>
                  <a:ext cx="1814733" cy="1744394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41" name="椭圆 40"/>
              <p:cNvSpPr/>
              <p:nvPr/>
            </p:nvSpPr>
            <p:spPr>
              <a:xfrm>
                <a:off x="5624841" y="2014362"/>
                <a:ext cx="182661" cy="18266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6302940" y="2011448"/>
                <a:ext cx="182661" cy="18266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124216" y="865135"/>
              <a:ext cx="1934189" cy="1132049"/>
              <a:chOff x="5124216" y="865135"/>
              <a:chExt cx="1934189" cy="1132049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5124216" y="865135"/>
                <a:ext cx="1934189" cy="966454"/>
                <a:chOff x="5144956" y="865135"/>
                <a:chExt cx="1934189" cy="966454"/>
              </a:xfrm>
            </p:grpSpPr>
            <p:grpSp>
              <p:nvGrpSpPr>
                <p:cNvPr id="34" name="组合 33"/>
                <p:cNvGrpSpPr/>
                <p:nvPr/>
              </p:nvGrpSpPr>
              <p:grpSpPr>
                <a:xfrm>
                  <a:off x="5144956" y="865135"/>
                  <a:ext cx="1934189" cy="966454"/>
                  <a:chOff x="5144956" y="865135"/>
                  <a:chExt cx="1934189" cy="966454"/>
                </a:xfrm>
              </p:grpSpPr>
              <p:sp>
                <p:nvSpPr>
                  <p:cNvPr id="36" name="等腰三角形 35"/>
                  <p:cNvSpPr/>
                  <p:nvPr/>
                </p:nvSpPr>
                <p:spPr>
                  <a:xfrm rot="3129039">
                    <a:off x="6316851" y="873163"/>
                    <a:ext cx="483163" cy="575708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37" name="组合 36"/>
                  <p:cNvGrpSpPr/>
                  <p:nvPr/>
                </p:nvGrpSpPr>
                <p:grpSpPr>
                  <a:xfrm>
                    <a:off x="5144956" y="865135"/>
                    <a:ext cx="1934189" cy="966454"/>
                    <a:chOff x="5144956" y="865135"/>
                    <a:chExt cx="1934189" cy="966454"/>
                  </a:xfrm>
                </p:grpSpPr>
                <p:sp>
                  <p:nvSpPr>
                    <p:cNvPr id="38" name="任意多边形 37"/>
                    <p:cNvSpPr/>
                    <p:nvPr/>
                  </p:nvSpPr>
                  <p:spPr>
                    <a:xfrm>
                      <a:off x="5144956" y="865135"/>
                      <a:ext cx="1934189" cy="966454"/>
                    </a:xfrm>
                    <a:custGeom>
                      <a:avLst/>
                      <a:gdLst>
                        <a:gd name="connsiteX0" fmla="*/ 979050 w 1958100"/>
                        <a:gd name="connsiteY0" fmla="*/ 0 h 836340"/>
                        <a:gd name="connsiteX1" fmla="*/ 1945133 w 1958100"/>
                        <a:gd name="connsiteY1" fmla="*/ 754882 h 836340"/>
                        <a:gd name="connsiteX2" fmla="*/ 1958100 w 1958100"/>
                        <a:gd name="connsiteY2" fmla="*/ 836340 h 836340"/>
                        <a:gd name="connsiteX3" fmla="*/ 0 w 1958100"/>
                        <a:gd name="connsiteY3" fmla="*/ 836340 h 836340"/>
                        <a:gd name="connsiteX4" fmla="*/ 12967 w 1958100"/>
                        <a:gd name="connsiteY4" fmla="*/ 754882 h 836340"/>
                        <a:gd name="connsiteX5" fmla="*/ 979050 w 1958100"/>
                        <a:gd name="connsiteY5" fmla="*/ 0 h 836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958100" h="836340">
                          <a:moveTo>
                            <a:pt x="979050" y="0"/>
                          </a:moveTo>
                          <a:cubicBezTo>
                            <a:pt x="1455590" y="0"/>
                            <a:pt x="1853181" y="324072"/>
                            <a:pt x="1945133" y="754882"/>
                          </a:cubicBezTo>
                          <a:lnTo>
                            <a:pt x="1958100" y="836340"/>
                          </a:lnTo>
                          <a:lnTo>
                            <a:pt x="0" y="836340"/>
                          </a:lnTo>
                          <a:lnTo>
                            <a:pt x="12967" y="754882"/>
                          </a:lnTo>
                          <a:cubicBezTo>
                            <a:pt x="104919" y="324072"/>
                            <a:pt x="502510" y="0"/>
                            <a:pt x="979050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" name="等腰三角形 38"/>
                    <p:cNvSpPr/>
                    <p:nvPr/>
                  </p:nvSpPr>
                  <p:spPr>
                    <a:xfrm rot="1958081">
                      <a:off x="6256321" y="911473"/>
                      <a:ext cx="483163" cy="575708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35" name="等腰三角形 34"/>
                <p:cNvSpPr/>
                <p:nvPr/>
              </p:nvSpPr>
              <p:spPr>
                <a:xfrm>
                  <a:off x="6647387" y="1581062"/>
                  <a:ext cx="132092" cy="244486"/>
                </a:xfrm>
                <a:prstGeom prst="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33" name="等腰三角形 32"/>
              <p:cNvSpPr/>
              <p:nvPr/>
            </p:nvSpPr>
            <p:spPr>
              <a:xfrm>
                <a:off x="6540245" y="1575021"/>
                <a:ext cx="295593" cy="422163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10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</TotalTime>
  <Words>367</Words>
  <Application>Microsoft Office PowerPoint</Application>
  <PresentationFormat>宽屏</PresentationFormat>
  <Paragraphs>62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微软雅黑</vt:lpstr>
      <vt:lpstr>Arial</vt:lpstr>
      <vt:lpstr>宋体</vt:lpstr>
      <vt:lpstr>Calibri Light</vt:lpstr>
      <vt:lpstr>Tahoma</vt:lpstr>
      <vt:lpstr>Calibri</vt:lpstr>
      <vt:lpstr>Segoe UI Symbol</vt:lpstr>
      <vt:lpstr>华康俪金黑W8(P)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个人简历</dc:title>
  <dc:creator>观海CC</dc:creator>
  <cp:lastModifiedBy>1819416033@qq.com</cp:lastModifiedBy>
  <cp:revision>116</cp:revision>
  <dcterms:created xsi:type="dcterms:W3CDTF">2015-02-02T06:17:55Z</dcterms:created>
  <dcterms:modified xsi:type="dcterms:W3CDTF">2018-11-21T13:08:48Z</dcterms:modified>
</cp:coreProperties>
</file>