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Masters/slideMaster3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theme/theme2.xml" ContentType="application/vnd.openxmlformats-officedocument.theme+xml"/>
  <Override PartName="/ppt/slideLayouts/slideLayout23.xml" ContentType="application/vnd.openxmlformats-officedocument.presentationml.slideLayout+xml"/>
  <Override PartName="/ppt/slideLayouts/slideLayout24.xml" ContentType="application/vnd.openxmlformats-officedocument.presentationml.slideLayout+xml"/>
  <Override PartName="/ppt/slideLayouts/slideLayout25.xml" ContentType="application/vnd.openxmlformats-officedocument.presentationml.slideLayout+xml"/>
  <Override PartName="/ppt/slideLayouts/slideLayout26.xml" ContentType="application/vnd.openxmlformats-officedocument.presentationml.slideLayout+xml"/>
  <Override PartName="/ppt/slideLayouts/slideLayout27.xml" ContentType="application/vnd.openxmlformats-officedocument.presentationml.slideLayout+xml"/>
  <Override PartName="/ppt/slideLayouts/slideLayout28.xml" ContentType="application/vnd.openxmlformats-officedocument.presentationml.slideLayout+xml"/>
  <Override PartName="/ppt/slideLayouts/slideLayout29.xml" ContentType="application/vnd.openxmlformats-officedocument.presentationml.slideLayout+xml"/>
  <Override PartName="/ppt/slideLayouts/slideLayout30.xml" ContentType="application/vnd.openxmlformats-officedocument.presentationml.slideLayout+xml"/>
  <Override PartName="/ppt/slideLayouts/slideLayout31.xml" ContentType="application/vnd.openxmlformats-officedocument.presentationml.slideLayout+xml"/>
  <Override PartName="/ppt/slideLayouts/slideLayout32.xml" ContentType="application/vnd.openxmlformats-officedocument.presentationml.slideLayout+xml"/>
  <Override PartName="/ppt/slideLayouts/slideLayout33.xml" ContentType="application/vnd.openxmlformats-officedocument.presentationml.slideLayout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72" r:id="rId2"/>
    <p:sldMasterId id="2147483660" r:id="rId3"/>
  </p:sldMasterIdLst>
  <p:sldIdLst>
    <p:sldId id="256" r:id="rId4"/>
    <p:sldId id="257" r:id="rId5"/>
    <p:sldId id="258" r:id="rId6"/>
    <p:sldId id="260" r:id="rId7"/>
    <p:sldId id="261" r:id="rId8"/>
    <p:sldId id="262" r:id="rId9"/>
    <p:sldId id="259" r:id="rId10"/>
    <p:sldId id="263" r:id="rId11"/>
    <p:sldId id="264" r:id="rId12"/>
    <p:sldId id="266" r:id="rId13"/>
    <p:sldId id="265" r:id="rId14"/>
  </p:sldIdLst>
  <p:sldSz cx="9144000" cy="6858000" type="screen4x3"/>
  <p:notesSz cx="6858000" cy="9144000"/>
  <p:defaultTextStyle>
    <a:defPPr>
      <a:defRPr lang="zh-CN"/>
    </a:defPPr>
    <a:lvl1pPr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1pPr>
    <a:lvl2pPr marL="4572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2pPr>
    <a:lvl3pPr marL="9144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3pPr>
    <a:lvl4pPr marL="13716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4pPr>
    <a:lvl5pPr marL="1828800" algn="l" rtl="0" fontAlgn="base">
      <a:spcBef>
        <a:spcPct val="0"/>
      </a:spcBef>
      <a:spcAft>
        <a:spcPct val="0"/>
      </a:spcAft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5pPr>
    <a:lvl6pPr marL="22860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6pPr>
    <a:lvl7pPr marL="27432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7pPr>
    <a:lvl8pPr marL="32004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8pPr>
    <a:lvl9pPr marL="3657600" algn="l" defTabSz="914400" rtl="0" eaLnBrk="1" latinLnBrk="0" hangingPunct="1">
      <a:defRPr kern="1200">
        <a:solidFill>
          <a:schemeClr val="tx1"/>
        </a:solidFill>
        <a:latin typeface="Arial" panose="020B0604020202020204" pitchFamily="34" charset="0"/>
        <a:ea typeface="宋体" panose="02010600030101010101" pitchFamily="2" charset="-122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议文 崔" initials="议文" lastIdx="1" clrIdx="0">
    <p:extLst>
      <p:ext uri="{19B8F6BF-5375-455C-9EA6-DF929625EA0E}">
        <p15:presenceInfo xmlns:p15="http://schemas.microsoft.com/office/powerpoint/2012/main" userId="3238d8ad426885a0" providerId="Windows Liv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420" autoAdjust="0"/>
    <p:restoredTop sz="86434" autoAdjust="0"/>
  </p:normalViewPr>
  <p:slideViewPr>
    <p:cSldViewPr>
      <p:cViewPr>
        <p:scale>
          <a:sx n="100" d="100"/>
          <a:sy n="100" d="100"/>
        </p:scale>
        <p:origin x="1003" y="-499"/>
      </p:cViewPr>
      <p:guideLst>
        <p:guide orient="horz" pos="2160"/>
        <p:guide pos="2880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5.xml"/><Relationship Id="rId13" Type="http://schemas.openxmlformats.org/officeDocument/2006/relationships/slide" Target="slides/slide10.xml"/><Relationship Id="rId18" Type="http://schemas.openxmlformats.org/officeDocument/2006/relationships/theme" Target="theme/theme1.xml"/><Relationship Id="rId3" Type="http://schemas.openxmlformats.org/officeDocument/2006/relationships/slideMaster" Target="slideMasters/slideMaster3.xml"/><Relationship Id="rId7" Type="http://schemas.openxmlformats.org/officeDocument/2006/relationships/slide" Target="slides/slide4.xml"/><Relationship Id="rId12" Type="http://schemas.openxmlformats.org/officeDocument/2006/relationships/slide" Target="slides/slide9.xml"/><Relationship Id="rId17" Type="http://schemas.openxmlformats.org/officeDocument/2006/relationships/viewProps" Target="viewProps.xml"/><Relationship Id="rId2" Type="http://schemas.openxmlformats.org/officeDocument/2006/relationships/slideMaster" Target="slideMasters/slideMaster2.xml"/><Relationship Id="rId16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3.xml"/><Relationship Id="rId11" Type="http://schemas.openxmlformats.org/officeDocument/2006/relationships/slide" Target="slides/slide8.xml"/><Relationship Id="rId5" Type="http://schemas.openxmlformats.org/officeDocument/2006/relationships/slide" Target="slides/slide2.xml"/><Relationship Id="rId15" Type="http://schemas.openxmlformats.org/officeDocument/2006/relationships/commentAuthors" Target="commentAuthors.xml"/><Relationship Id="rId10" Type="http://schemas.openxmlformats.org/officeDocument/2006/relationships/slide" Target="slides/slide7.xml"/><Relationship Id="rId19" Type="http://schemas.openxmlformats.org/officeDocument/2006/relationships/tableStyles" Target="tableStyles.xml"/><Relationship Id="rId4" Type="http://schemas.openxmlformats.org/officeDocument/2006/relationships/slide" Target="slides/slide1.xml"/><Relationship Id="rId9" Type="http://schemas.openxmlformats.org/officeDocument/2006/relationships/slide" Target="slides/slide6.xml"/><Relationship Id="rId14" Type="http://schemas.openxmlformats.org/officeDocument/2006/relationships/slide" Target="slides/slide1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2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3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3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7AB28-D25F-49CA-A416-E3E1FD3AB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9A5DF-5242-4932-A271-D46D0158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51459-FB81-436D-91BA-97D9E0D9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FBDB6-E2A5-4BE9-B338-5D831663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4983C-5FD2-4792-8EC2-479F1064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F6FED-1965-4D28-B4F7-D478BE608A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09477890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D9ACC-2416-49E9-9678-C8E82FC0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B903B-CA22-4D4F-8D0A-EB89BFC8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3D9CD-C266-44E3-B8B7-56984116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BC1B1-32F8-4239-87A0-744C27DE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48B3E-B756-46EC-8681-39A641B5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4247F-1B05-4D98-9BDD-386A6399BB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9118272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043FF-7BD3-4DDF-AFE3-3A2727EC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AA137-E804-4566-BD1C-A4EB01CE3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C71D1-CA89-4043-AAA6-9AF66350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BBB6E-7E76-45F5-B0A4-071122C6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648FF-A0DF-40DA-AC60-36E1690E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C1DC5-DDFF-497D-8682-F379EEA461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14590211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7AB28-D25F-49CA-A416-E3E1FD3AB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9A5DF-5242-4932-A271-D46D0158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51459-FB81-436D-91BA-97D9E0D9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FBDB6-E2A5-4BE9-B338-5D831663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4983C-5FD2-4792-8EC2-479F1064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F6FED-1965-4D28-B4F7-D478BE608A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3903378"/>
      </p:ext>
    </p:extLst>
  </p:cSld>
  <p:clrMapOvr>
    <a:masterClrMapping/>
  </p:clrMapOvr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F7575-CD2B-4D46-8F95-D9C3DDBA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C8BB9-71C4-47F8-B57F-68F6CB71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41A4B-BD15-49CB-81B2-0ADF5295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0DB64-380A-4680-A3EB-1A438BBD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D7573-CCDE-41A8-9046-B729307A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9B1E9-7E60-4FB3-9857-BA83636AE7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38219387"/>
      </p:ext>
    </p:extLst>
  </p:cSld>
  <p:clrMapOvr>
    <a:masterClrMapping/>
  </p:clrMapOvr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9071-8AFC-4990-BA54-31A52950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8F76A-3698-4BE3-9129-0D0A2A8D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F0D95-33EA-4EC1-84F5-7759C36B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02343-4CB8-4110-8E8F-D96E5816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87B20-71FC-4477-80EE-F1CDD50B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5C3AF-4CD5-4CED-908A-80B571FD9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82547109"/>
      </p:ext>
    </p:extLst>
  </p:cSld>
  <p:clrMapOvr>
    <a:masterClrMapping/>
  </p:clrMapOvr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E7C1-578C-4CDF-A195-FF6D40EB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79B6E-DB82-4C3F-B202-83953B8C7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773BE-04F7-47EE-AA63-32F6E8E4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74B92-44B3-4CDC-97D9-E68D85A2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A4179-36E8-4690-AD8A-575235D7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FAD90-4264-4B53-8152-795D9865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A6287-A99E-40D2-B9E2-B5F66003B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16921177"/>
      </p:ext>
    </p:extLst>
  </p:cSld>
  <p:clrMapOvr>
    <a:masterClrMapping/>
  </p:clrMapOvr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936F2-453F-4283-99D0-9D1F0034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5CD6A-99DE-46F3-9C41-6F62A04E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D8D9B-3659-43BA-AFC1-1B6F95E27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E206B5-2110-4B6C-BE0A-D5B5FAC68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1E8A7-8812-48C9-BF30-0BE8627C5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CE0F88-8216-44EC-800B-2D524E8D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D17B62-4FD9-4226-B4D4-B09E6DB0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8688C9-6C51-4D42-9816-F473375E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1AD99-8B9A-44EE-8B24-6D0A63A89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106449086"/>
      </p:ext>
    </p:extLst>
  </p:cSld>
  <p:clrMapOvr>
    <a:masterClrMapping/>
  </p:clrMapOvr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5B9A-7A04-4C49-AE6F-F833F841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C52099-7B4F-42F2-84D4-A6E14DF8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9E3FEE-B803-44EF-9345-0FB3AB85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071555-14C8-4C9B-B234-5874D31F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C0214-10EE-40BD-BF7E-BCA44FA333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34643235"/>
      </p:ext>
    </p:extLst>
  </p:cSld>
  <p:clrMapOvr>
    <a:masterClrMapping/>
  </p:clrMapOvr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B9833D-F66C-4179-9067-65CC1F5F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EDBB20-58A9-4B6C-AE4E-B7F7BB4C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37294C-0756-43F7-A409-A708B48B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A4349-DC88-4736-97F4-14115043E9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107660140"/>
      </p:ext>
    </p:extLst>
  </p:cSld>
  <p:clrMapOvr>
    <a:masterClrMapping/>
  </p:clrMapOvr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6508-0A08-4601-8EE8-9D31F07B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A2564-8786-4ECD-A56D-8FD2DB17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438C5-9522-4031-B45D-6FB48777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A1A5BD-3B8A-4332-B5E3-7C891272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18DCA-44B2-4390-8C11-EC00179A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4CE7C-35F5-4F2F-BE72-21BE0B00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FC16D-2850-4FDF-B6A6-DA43162384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82714953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图片 7">
            <a:extLst>
              <a:ext uri="{FF2B5EF4-FFF2-40B4-BE49-F238E27FC236}">
                <a16:creationId xmlns:a16="http://schemas.microsoft.com/office/drawing/2014/main" id="{322981C3-75A4-4D30-9A96-E2B9CE92927A}"/>
              </a:ext>
            </a:extLst>
          </p:cNvPr>
          <p:cNvPicPr>
            <a:picLocks noChangeAspect="1"/>
          </p:cNvPicPr>
          <p:nvPr userDrawn="1"/>
        </p:nvPicPr>
        <p:blipFill>
          <a:blip r:embed="rId2"/>
          <a:stretch>
            <a:fillRect/>
          </a:stretch>
        </p:blipFill>
        <p:spPr>
          <a:xfrm>
            <a:off x="0" y="0"/>
            <a:ext cx="9144000" cy="6857999"/>
          </a:xfrm>
          <a:prstGeom prst="rect">
            <a:avLst/>
          </a:prstGeom>
        </p:spPr>
      </p:pic>
      <p:sp>
        <p:nvSpPr>
          <p:cNvPr id="2" name="标题 1">
            <a:extLst>
              <a:ext uri="{FF2B5EF4-FFF2-40B4-BE49-F238E27FC236}">
                <a16:creationId xmlns:a16="http://schemas.microsoft.com/office/drawing/2014/main" id="{EFCF7575-CD2B-4D46-8F95-D9C3DDBA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C8BB9-71C4-47F8-B57F-68F6CB71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41A4B-BD15-49CB-81B2-0ADF5295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0DB64-380A-4680-A3EB-1A438BBD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D7573-CCDE-41A8-9046-B729307A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9B1E9-7E60-4FB3-9857-BA83636AE7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7237962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075E4-4BE5-4488-830F-6E8A41D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9EECFC-A2A1-4835-9F11-29F4CB8A1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079F4-762A-42FF-A601-B56EDCDB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5103B-F768-4AEB-B02E-FFA597C8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49E90-2E9B-4FD9-8500-39B6CECA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6F24E-50F5-49AC-B465-F9B6D0C5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B4672-8D32-4BA1-B921-AA22807013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292422294"/>
      </p:ext>
    </p:extLst>
  </p:cSld>
  <p:clrMapOvr>
    <a:masterClrMapping/>
  </p:clrMapOvr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D9ACC-2416-49E9-9678-C8E82FC0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B903B-CA22-4D4F-8D0A-EB89BFC8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3D9CD-C266-44E3-B8B7-56984116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BC1B1-32F8-4239-87A0-744C27DE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48B3E-B756-46EC-8681-39A641B5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4247F-1B05-4D98-9BDD-386A6399BB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58148309"/>
      </p:ext>
    </p:extLst>
  </p:cSld>
  <p:clrMapOvr>
    <a:masterClrMapping/>
  </p:clrMapOvr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043FF-7BD3-4DDF-AFE3-3A2727EC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AA137-E804-4566-BD1C-A4EB01CE3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C71D1-CA89-4043-AAA6-9AF66350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BBB6E-7E76-45F5-B0A4-071122C6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648FF-A0DF-40DA-AC60-36E1690E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C1DC5-DDFF-497D-8682-F379EEA461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80483309"/>
      </p:ext>
    </p:extLst>
  </p:cSld>
  <p:clrMapOvr>
    <a:masterClrMapping/>
  </p:clrMapOvr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B47AB28-D25F-49CA-A416-E3E1FD3AB78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143000" y="1122363"/>
            <a:ext cx="6858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4E9A5DF-5242-4932-A271-D46D0158F03E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143000" y="3602038"/>
            <a:ext cx="6858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4051459-FB81-436D-91BA-97D9E0D9A79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F5FFBDB6-E2A5-4BE9-B338-5D831663DEB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C864983C-5FD2-4792-8EC2-479F106422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1CF6FED-1965-4D28-B4F7-D478BE608AF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829392103"/>
      </p:ext>
    </p:extLst>
  </p:cSld>
  <p:clrMapOvr>
    <a:masterClrMapping/>
  </p:clrMapOvr>
</p:sldLayout>
</file>

<file path=ppt/slideLayouts/slideLayout24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FCF7575-CD2B-4D46-8F95-D9C3DDBA87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9AC8BB9-71C4-47F8-B57F-68F6CB7176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A8C41A4B-BD15-49CB-81B2-0ADF5295C8C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8C0DB64-380A-4680-A3EB-1A438BBDA6A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6B8D7573-CCDE-41A8-9046-B729307AC36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DE59B1E9-7E60-4FB3-9857-BA83636AE7BB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633031570"/>
      </p:ext>
    </p:extLst>
  </p:cSld>
  <p:clrMapOvr>
    <a:masterClrMapping/>
  </p:clrMapOvr>
</p:sldLayout>
</file>

<file path=ppt/slideLayouts/slideLayout25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9071-8AFC-4990-BA54-31A52950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8F76A-3698-4BE3-9129-0D0A2A8D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F0D95-33EA-4EC1-84F5-7759C36B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02343-4CB8-4110-8E8F-D96E5816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87B20-71FC-4477-80EE-F1CDD50B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5C3AF-4CD5-4CED-908A-80B571FD9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651261255"/>
      </p:ext>
    </p:extLst>
  </p:cSld>
  <p:clrMapOvr>
    <a:masterClrMapping/>
  </p:clrMapOvr>
</p:sldLayout>
</file>

<file path=ppt/slideLayouts/slideLayout26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E7C1-578C-4CDF-A195-FF6D40EB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79B6E-DB82-4C3F-B202-83953B8C7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773BE-04F7-47EE-AA63-32F6E8E4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74B92-44B3-4CDC-97D9-E68D85A2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A4179-36E8-4690-AD8A-575235D7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FAD90-4264-4B53-8152-795D9865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A6287-A99E-40D2-B9E2-B5F66003B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602809027"/>
      </p:ext>
    </p:extLst>
  </p:cSld>
  <p:clrMapOvr>
    <a:masterClrMapping/>
  </p:clrMapOvr>
</p:sldLayout>
</file>

<file path=ppt/slideLayouts/slideLayout27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936F2-453F-4283-99D0-9D1F0034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5CD6A-99DE-46F3-9C41-6F62A04E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D8D9B-3659-43BA-AFC1-1B6F95E27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E206B5-2110-4B6C-BE0A-D5B5FAC68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1E8A7-8812-48C9-BF30-0BE8627C5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CE0F88-8216-44EC-800B-2D524E8D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D17B62-4FD9-4226-B4D4-B09E6DB0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8688C9-6C51-4D42-9816-F473375E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1AD99-8B9A-44EE-8B24-6D0A63A89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718604405"/>
      </p:ext>
    </p:extLst>
  </p:cSld>
  <p:clrMapOvr>
    <a:masterClrMapping/>
  </p:clrMapOvr>
</p:sldLayout>
</file>

<file path=ppt/slideLayouts/slideLayout28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5B9A-7A04-4C49-AE6F-F833F841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C52099-7B4F-42F2-84D4-A6E14DF8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9E3FEE-B803-44EF-9345-0FB3AB85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071555-14C8-4C9B-B234-5874D31F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C0214-10EE-40BD-BF7E-BCA44FA333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640539467"/>
      </p:ext>
    </p:extLst>
  </p:cSld>
  <p:clrMapOvr>
    <a:masterClrMapping/>
  </p:clrMapOvr>
</p:sldLayout>
</file>

<file path=ppt/slideLayouts/slideLayout29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B9833D-F66C-4179-9067-65CC1F5F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EDBB20-58A9-4B6C-AE4E-B7F7BB4C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37294C-0756-43F7-A409-A708B48B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A4349-DC88-4736-97F4-14115043E9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310919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DD439071-8AFC-4990-BA54-31A52950AE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3888" y="1709738"/>
            <a:ext cx="78867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938F76A-3698-4BE3-9129-0D0A2A8DE85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23888" y="4589463"/>
            <a:ext cx="7886700" cy="1500187"/>
          </a:xfrm>
        </p:spPr>
        <p:txBody>
          <a:bodyPr/>
          <a:lstStyle>
            <a:lvl1pPr marL="0" indent="0">
              <a:buNone/>
              <a:defRPr sz="2400"/>
            </a:lvl1pPr>
            <a:lvl2pPr marL="457200" indent="0">
              <a:buNone/>
              <a:defRPr sz="2000"/>
            </a:lvl2pPr>
            <a:lvl3pPr marL="914400" indent="0">
              <a:buNone/>
              <a:defRPr sz="1800"/>
            </a:lvl3pPr>
            <a:lvl4pPr marL="1371600" indent="0">
              <a:buNone/>
              <a:defRPr sz="1600"/>
            </a:lvl4pPr>
            <a:lvl5pPr marL="1828800" indent="0">
              <a:buNone/>
              <a:defRPr sz="1600"/>
            </a:lvl5pPr>
            <a:lvl6pPr marL="2286000" indent="0">
              <a:buNone/>
              <a:defRPr sz="1600"/>
            </a:lvl6pPr>
            <a:lvl7pPr marL="2743200" indent="0">
              <a:buNone/>
              <a:defRPr sz="1600"/>
            </a:lvl7pPr>
            <a:lvl8pPr marL="3200400" indent="0">
              <a:buNone/>
              <a:defRPr sz="1600"/>
            </a:lvl8pPr>
            <a:lvl9pPr marL="3657600" indent="0">
              <a:buNone/>
              <a:defRPr sz="16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55F0D95-33EA-4EC1-84F5-7759C36B34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60002343-4CB8-4110-8E8F-D96E581646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18F87B20-71FC-4477-80EE-F1CDD50B83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7B45C3AF-4CD5-4CED-908A-80B571FD943F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421989767"/>
      </p:ext>
    </p:extLst>
  </p:cSld>
  <p:clrMapOvr>
    <a:masterClrMapping/>
  </p:clrMapOvr>
</p:sldLayout>
</file>

<file path=ppt/slideLayouts/slideLayout30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6508-0A08-4601-8EE8-9D31F07B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A2564-8786-4ECD-A56D-8FD2DB17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438C5-9522-4031-B45D-6FB48777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A1A5BD-3B8A-4332-B5E3-7C891272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18DCA-44B2-4390-8C11-EC00179A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4CE7C-35F5-4F2F-BE72-21BE0B00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FC16D-2850-4FDF-B6A6-DA43162384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0962467"/>
      </p:ext>
    </p:extLst>
  </p:cSld>
  <p:clrMapOvr>
    <a:masterClrMapping/>
  </p:clrMapOvr>
</p:sldLayout>
</file>

<file path=ppt/slideLayouts/slideLayout31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075E4-4BE5-4488-830F-6E8A41D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9EECFC-A2A1-4835-9F11-29F4CB8A1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079F4-762A-42FF-A601-B56EDCDB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5103B-F768-4AEB-B02E-FFA597C8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49E90-2E9B-4FD9-8500-39B6CECA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6F24E-50F5-49AC-B465-F9B6D0C5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B4672-8D32-4BA1-B921-AA22807013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894404755"/>
      </p:ext>
    </p:extLst>
  </p:cSld>
  <p:clrMapOvr>
    <a:masterClrMapping/>
  </p:clrMapOvr>
</p:sldLayout>
</file>

<file path=ppt/slideLayouts/slideLayout3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D9ACC-2416-49E9-9678-C8E82FC0D2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57AB903B-CA22-4D4F-8D0A-EB89BFC8303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F853D9CD-C266-44E3-B8B7-56984116B7C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55BC1B1-32F8-4239-87A0-744C27DE48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1348B3E-B756-46EC-8681-39A641B5CDC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6274247F-1B05-4D98-9BDD-386A6399BB69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051612075"/>
      </p:ext>
    </p:extLst>
  </p:cSld>
  <p:clrMapOvr>
    <a:masterClrMapping/>
  </p:clrMapOvr>
</p:sldLayout>
</file>

<file path=ppt/slideLayouts/slideLayout33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FC1043FF-7BD3-4DDF-AFE3-3A2727EC665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B0DAA137-E804-4566-BD1C-A4EB01CE36F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D38C71D1-CA89-4043-AAA6-9AF663501C2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DE6BBB6E-7E76-45F5-B0A4-071122C67A5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812648FF-A0DF-40DA-AC60-36E1690EBE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6CC1DC5-DDFF-497D-8682-F379EEA46192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36992396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CA2E7C1-578C-4CDF-A195-FF6D40EBAA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5279B6E-DB82-4C3F-B202-83953B8C7FF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905773BE-04F7-47EE-AA63-32F6E8E42B8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41274B92-44B3-4CDC-97D9-E68D85A27DC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54FA4179-36E8-4690-AD8A-575235D747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FEEFAD90-4264-4B53-8152-795D9865960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B15A6287-A99E-40D2-B9E2-B5F66003B867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32361005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62936F2-453F-4283-99D0-9D1F0034430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365125"/>
            <a:ext cx="78867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8F45CD6A-99DE-46F3-9C41-6F62A04E431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630238" y="1681163"/>
            <a:ext cx="386873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436D8D9B-3659-43BA-AFC1-1B6F95E274BE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30238" y="2505075"/>
            <a:ext cx="386873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E9E206B5-2110-4B6C-BE0A-D5B5FAC684DA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4629150" y="1681163"/>
            <a:ext cx="38877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E171E8A7-8812-48C9-BF30-0BE8627C5016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4629150" y="2505075"/>
            <a:ext cx="38877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FFCE0F88-8216-44EC-800B-2D524E8DADB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15D17B62-4FD9-4226-B4D4-B09E6DB0967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D18688C9-6C51-4D42-9816-F473375ED4E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F051AD99-8B9A-44EE-8B24-6D0A63A89DE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90670880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A5E5B9A-7A04-4C49-AE6F-F833F84198C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24C52099-7B4F-42F2-84D4-A6E14DF848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099E3FEE-B803-44EF-9345-0FB3AB852C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7A071555-14C8-4C9B-B234-5874D31F33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5F9C0214-10EE-40BD-BF7E-BCA44FA333DD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47366742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AB9833D-F66C-4179-9067-65CC1F5FB77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CBEDBB20-58A9-4B6C-AE4E-B7F7BB4C460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0B37294C-0756-43F7-A409-A708B48BD6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99A4349-DC88-4736-97F4-14115043E920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174548453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A196508-0A08-4601-8EE8-9D31F07B123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A6A2564-8786-4ECD-A56D-8FD2DB175FA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06F438C5-9522-4031-B45D-6FB48777F6E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3A1A5BD-3B8A-4332-B5E3-7C891272B17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6FB18DCA-44B2-4390-8C11-EC00179A308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8BD4CE7C-35F5-4F2F-BE72-21BE0B00E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930FC16D-2850-4FDF-B6A6-DA431623846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294180528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584075E4-4BE5-4488-830F-6E8A41D852A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238" y="457200"/>
            <a:ext cx="2949575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109EECFC-A2A1-4835-9F11-29F4CB8A131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3887788" y="987425"/>
            <a:ext cx="462915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CN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4A2079F4-762A-42FF-A601-B56EDCDB4EE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630238" y="2057400"/>
            <a:ext cx="2949575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B7C5103B-F768-4AEB-B02E-FFA597C832F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9C949E90-2E9B-4FD9-8500-39B6CECAAA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US" altLang="zh-CN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A16F24E-50F5-49AC-B465-F9B6D0C5E77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463B4672-8D32-4BA1-B921-AA2280701303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222011005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theme" Target="../theme/theme2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_rels/slideMaster3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30.xml"/><Relationship Id="rId3" Type="http://schemas.openxmlformats.org/officeDocument/2006/relationships/slideLayout" Target="../slideLayouts/slideLayout25.xml"/><Relationship Id="rId7" Type="http://schemas.openxmlformats.org/officeDocument/2006/relationships/slideLayout" Target="../slideLayouts/slideLayout29.xml"/><Relationship Id="rId12" Type="http://schemas.openxmlformats.org/officeDocument/2006/relationships/theme" Target="../theme/theme3.xml"/><Relationship Id="rId2" Type="http://schemas.openxmlformats.org/officeDocument/2006/relationships/slideLayout" Target="../slideLayouts/slideLayout24.xml"/><Relationship Id="rId1" Type="http://schemas.openxmlformats.org/officeDocument/2006/relationships/slideLayout" Target="../slideLayouts/slideLayout23.xml"/><Relationship Id="rId6" Type="http://schemas.openxmlformats.org/officeDocument/2006/relationships/slideLayout" Target="../slideLayouts/slideLayout28.xml"/><Relationship Id="rId11" Type="http://schemas.openxmlformats.org/officeDocument/2006/relationships/slideLayout" Target="../slideLayouts/slideLayout33.xml"/><Relationship Id="rId5" Type="http://schemas.openxmlformats.org/officeDocument/2006/relationships/slideLayout" Target="../slideLayouts/slideLayout27.xml"/><Relationship Id="rId10" Type="http://schemas.openxmlformats.org/officeDocument/2006/relationships/slideLayout" Target="../slideLayouts/slideLayout32.xml"/><Relationship Id="rId4" Type="http://schemas.openxmlformats.org/officeDocument/2006/relationships/slideLayout" Target="../slideLayouts/slideLayout26.xml"/><Relationship Id="rId9" Type="http://schemas.openxmlformats.org/officeDocument/2006/relationships/slideLayout" Target="../slideLayouts/slideLayout3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7AB4FA-5F0C-4A76-AEC2-463B93A89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E8F0651-DDCC-49FC-B40D-5EAEBA5BC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940A0E8-ED19-4B9D-A639-623325A47A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2C9C5C-82C6-4B91-83DF-DBE348B600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22E6A1-37A1-47C2-8121-AC8D8AB2DB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C62B79-E02E-4B60-9EDD-5E32B9774C35}" type="slidenum">
              <a:rPr lang="en-US" altLang="zh-CN"/>
              <a:pPr/>
              <a:t>‹#›</a:t>
            </a:fld>
            <a:endParaRPr lang="en-US" altLang="zh-CN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7AB4FA-5F0C-4A76-AEC2-463B93A89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E8F0651-DDCC-49FC-B40D-5EAEBA5BC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940A0E8-ED19-4B9D-A639-623325A47A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2C9C5C-82C6-4B91-83DF-DBE348B600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22E6A1-37A1-47C2-8121-AC8D8AB2DB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C62B79-E02E-4B60-9EDD-5E32B9774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801287555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73" r:id="rId1"/>
    <p:sldLayoutId id="2147483674" r:id="rId2"/>
    <p:sldLayoutId id="2147483675" r:id="rId3"/>
    <p:sldLayoutId id="2147483676" r:id="rId4"/>
    <p:sldLayoutId id="2147483677" r:id="rId5"/>
    <p:sldLayoutId id="2147483678" r:id="rId6"/>
    <p:sldLayoutId id="2147483679" r:id="rId7"/>
    <p:sldLayoutId id="2147483680" r:id="rId8"/>
    <p:sldLayoutId id="2147483681" r:id="rId9"/>
    <p:sldLayoutId id="2147483682" r:id="rId10"/>
    <p:sldLayoutId id="2147483683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3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Rectangle 2">
            <a:extLst>
              <a:ext uri="{FF2B5EF4-FFF2-40B4-BE49-F238E27FC236}">
                <a16:creationId xmlns:a16="http://schemas.microsoft.com/office/drawing/2014/main" id="{BB7AB4FA-5F0C-4A76-AEC2-463B93A89809}"/>
              </a:ext>
            </a:extLst>
          </p:cNvPr>
          <p:cNvSpPr>
            <a:spLocks noGrp="1" noChangeArrowheads="1"/>
          </p:cNvSpPr>
          <p:nvPr>
            <p:ph type="title"/>
          </p:nvPr>
        </p:nvSpPr>
        <p:spPr bwMode="auto">
          <a:xfrm>
            <a:off x="457200" y="274638"/>
            <a:ext cx="8229600" cy="114300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单击此处编辑母版标题样式</a:t>
            </a:r>
          </a:p>
        </p:txBody>
      </p:sp>
      <p:sp>
        <p:nvSpPr>
          <p:cNvPr id="1027" name="Rectangle 3">
            <a:extLst>
              <a:ext uri="{FF2B5EF4-FFF2-40B4-BE49-F238E27FC236}">
                <a16:creationId xmlns:a16="http://schemas.microsoft.com/office/drawing/2014/main" id="{FE8F0651-DDCC-49FC-B40D-5EAEBA5BCCFF}"/>
              </a:ext>
            </a:extLst>
          </p:cNvPr>
          <p:cNvSpPr>
            <a:spLocks noGrp="1" noChangeArrowheads="1"/>
          </p:cNvSpPr>
          <p:nvPr>
            <p:ph type="body" idx="1"/>
          </p:nvPr>
        </p:nvSpPr>
        <p:spPr bwMode="auto">
          <a:xfrm>
            <a:off x="457200" y="1600200"/>
            <a:ext cx="8229600" cy="4525963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第二级</a:t>
            </a:r>
          </a:p>
          <a:p>
            <a:pPr lvl="2"/>
            <a:r>
              <a:rPr lang="zh-CN" altLang="en-US"/>
              <a:t>第三级</a:t>
            </a:r>
          </a:p>
          <a:p>
            <a:pPr lvl="3"/>
            <a:r>
              <a:rPr lang="zh-CN" altLang="en-US"/>
              <a:t>第四级</a:t>
            </a:r>
          </a:p>
          <a:p>
            <a:pPr lvl="4"/>
            <a:r>
              <a:rPr lang="zh-CN" altLang="en-US"/>
              <a:t>第五级</a:t>
            </a:r>
          </a:p>
        </p:txBody>
      </p:sp>
      <p:sp>
        <p:nvSpPr>
          <p:cNvPr id="1028" name="Rectangle 4">
            <a:extLst>
              <a:ext uri="{FF2B5EF4-FFF2-40B4-BE49-F238E27FC236}">
                <a16:creationId xmlns:a16="http://schemas.microsoft.com/office/drawing/2014/main" id="{1940A0E8-ED19-4B9D-A639-623325A47A2C}"/>
              </a:ext>
            </a:extLst>
          </p:cNvPr>
          <p:cNvSpPr>
            <a:spLocks noGrp="1" noChangeArrowheads="1"/>
          </p:cNvSpPr>
          <p:nvPr>
            <p:ph type="dt" sz="half" idx="2"/>
          </p:nvPr>
        </p:nvSpPr>
        <p:spPr bwMode="auto">
          <a:xfrm>
            <a:off x="457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>
              <a:defRPr sz="1400"/>
            </a:lvl1pPr>
          </a:lstStyle>
          <a:p>
            <a:endParaRPr lang="en-US" altLang="zh-CN"/>
          </a:p>
        </p:txBody>
      </p:sp>
      <p:sp>
        <p:nvSpPr>
          <p:cNvPr id="1029" name="Rectangle 5">
            <a:extLst>
              <a:ext uri="{FF2B5EF4-FFF2-40B4-BE49-F238E27FC236}">
                <a16:creationId xmlns:a16="http://schemas.microsoft.com/office/drawing/2014/main" id="{262C9C5C-82C6-4B91-83DF-DBE348B60050}"/>
              </a:ext>
            </a:extLst>
          </p:cNvPr>
          <p:cNvSpPr>
            <a:spLocks noGrp="1" noChangeArrowheads="1"/>
          </p:cNvSpPr>
          <p:nvPr>
            <p:ph type="ftr" sz="quarter" idx="3"/>
          </p:nvPr>
        </p:nvSpPr>
        <p:spPr bwMode="auto">
          <a:xfrm>
            <a:off x="3124200" y="6245225"/>
            <a:ext cx="2895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ctr">
              <a:defRPr sz="1400"/>
            </a:lvl1pPr>
          </a:lstStyle>
          <a:p>
            <a:endParaRPr lang="en-US" altLang="zh-CN"/>
          </a:p>
        </p:txBody>
      </p:sp>
      <p:sp>
        <p:nvSpPr>
          <p:cNvPr id="1030" name="Rectangle 6">
            <a:extLst>
              <a:ext uri="{FF2B5EF4-FFF2-40B4-BE49-F238E27FC236}">
                <a16:creationId xmlns:a16="http://schemas.microsoft.com/office/drawing/2014/main" id="{6F22E6A1-37A1-47C2-8121-AC8D8AB2DBD0}"/>
              </a:ext>
            </a:extLst>
          </p:cNvPr>
          <p:cNvSpPr>
            <a:spLocks noGrp="1" noChangeArrowheads="1"/>
          </p:cNvSpPr>
          <p:nvPr>
            <p:ph type="sldNum" sz="quarter" idx="4"/>
          </p:nvPr>
        </p:nvSpPr>
        <p:spPr bwMode="auto">
          <a:xfrm>
            <a:off x="6553200" y="6245225"/>
            <a:ext cx="2133600" cy="47625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>
            <a:lvl1pPr algn="r">
              <a:defRPr sz="1400"/>
            </a:lvl1pPr>
          </a:lstStyle>
          <a:p>
            <a:fld id="{F3C62B79-E02E-4B60-9EDD-5E32B9774C35}" type="slidenum">
              <a:rPr lang="en-US" altLang="zh-CN"/>
              <a:pPr/>
              <a:t>‹#›</a:t>
            </a:fld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3553069420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ctr" rtl="0" fontAlgn="base">
        <a:spcBef>
          <a:spcPct val="0"/>
        </a:spcBef>
        <a:spcAft>
          <a:spcPct val="0"/>
        </a:spcAft>
        <a:defRPr sz="4400" kern="1200">
          <a:solidFill>
            <a:schemeClr val="tx2"/>
          </a:solidFill>
          <a:latin typeface="+mj-lt"/>
          <a:ea typeface="+mj-ea"/>
          <a:cs typeface="+mj-cs"/>
        </a:defRPr>
      </a:lvl1pPr>
      <a:lvl2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2pPr>
      <a:lvl3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3pPr>
      <a:lvl4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4pPr>
      <a:lvl5pPr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5pPr>
      <a:lvl6pPr marL="4572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6pPr>
      <a:lvl7pPr marL="9144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7pPr>
      <a:lvl8pPr marL="13716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8pPr>
      <a:lvl9pPr marL="1828800" algn="ctr" rtl="0" fontAlgn="base">
        <a:spcBef>
          <a:spcPct val="0"/>
        </a:spcBef>
        <a:spcAft>
          <a:spcPct val="0"/>
        </a:spcAft>
        <a:defRPr sz="4400">
          <a:solidFill>
            <a:schemeClr val="tx2"/>
          </a:solidFill>
          <a:latin typeface="Arial" panose="020B0604020202020204" pitchFamily="34" charset="0"/>
          <a:ea typeface="宋体" panose="02010600030101010101" pitchFamily="2" charset="-122"/>
        </a:defRPr>
      </a:lvl9pPr>
    </p:titleStyle>
    <p:bodyStyle>
      <a:lvl1pPr marL="342900" indent="-342900" algn="l" rtl="0" fontAlgn="base">
        <a:spcBef>
          <a:spcPct val="20000"/>
        </a:spcBef>
        <a:spcAft>
          <a:spcPct val="0"/>
        </a:spcAft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rtl="0" fontAlgn="base">
        <a:spcBef>
          <a:spcPct val="20000"/>
        </a:spcBef>
        <a:spcAft>
          <a:spcPct val="0"/>
        </a:spcAft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fontAlgn="base">
        <a:spcBef>
          <a:spcPct val="20000"/>
        </a:spcBef>
        <a:spcAft>
          <a:spcPct val="0"/>
        </a:spcAft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fontAlgn="base">
        <a:spcBef>
          <a:spcPct val="20000"/>
        </a:spcBef>
        <a:spcAft>
          <a:spcPct val="0"/>
        </a:spcAft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fontAlgn="base">
        <a:spcBef>
          <a:spcPct val="20000"/>
        </a:spcBef>
        <a:spcAft>
          <a:spcPct val="0"/>
        </a:spcAft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CN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e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052" name="Picture 4">
            <a:extLst>
              <a:ext uri="{FF2B5EF4-FFF2-40B4-BE49-F238E27FC236}">
                <a16:creationId xmlns:a16="http://schemas.microsoft.com/office/drawing/2014/main" id="{A7092CAD-A65B-4BCF-86C2-55C861BA132C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0" y="44624"/>
            <a:ext cx="9144000" cy="6858000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sp>
        <p:nvSpPr>
          <p:cNvPr id="2050" name="Rectangle 2">
            <a:extLst>
              <a:ext uri="{FF2B5EF4-FFF2-40B4-BE49-F238E27FC236}">
                <a16:creationId xmlns:a16="http://schemas.microsoft.com/office/drawing/2014/main" id="{1B907D74-7EF8-49B5-80B3-57D4388B4A8D}"/>
              </a:ext>
            </a:extLst>
          </p:cNvPr>
          <p:cNvSpPr>
            <a:spLocks noGrp="1" noChangeArrowheads="1"/>
          </p:cNvSpPr>
          <p:nvPr>
            <p:ph type="ctrTitle"/>
          </p:nvPr>
        </p:nvSpPr>
        <p:spPr>
          <a:xfrm>
            <a:off x="755650" y="2636912"/>
            <a:ext cx="7632700" cy="1470025"/>
          </a:xfrm>
        </p:spPr>
        <p:txBody>
          <a:bodyPr anchor="ctr"/>
          <a:lstStyle/>
          <a:p>
            <a:r>
              <a:rPr lang="zh-CN" altLang="en-US" sz="4400"/>
              <a:t>考研经验分享</a:t>
            </a:r>
            <a:endParaRPr lang="zh-CN" altLang="zh-CN" sz="4400" dirty="0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C47948-2419-4942-9822-E04128D3B37B}"/>
              </a:ext>
            </a:extLst>
          </p:cNvPr>
          <p:cNvSpPr txBox="1"/>
          <p:nvPr/>
        </p:nvSpPr>
        <p:spPr>
          <a:xfrm>
            <a:off x="827584" y="119675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过来人经验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FF4476-D5B7-4676-AEB1-339EA0F660C7}"/>
              </a:ext>
            </a:extLst>
          </p:cNvPr>
          <p:cNvSpPr txBox="1"/>
          <p:nvPr/>
        </p:nvSpPr>
        <p:spPr>
          <a:xfrm>
            <a:off x="251520" y="2204864"/>
            <a:ext cx="8892480" cy="443307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/>
              <a:t>一定要找志同道合的研友，相互监督，相互促进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zh-CN" altLang="en-US" sz="3200"/>
              <a:t>有时间一定要休息，戒游戏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zh-CN" altLang="en-US" sz="3200"/>
              <a:t>大四上学期一定要戒娱乐生活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zh-CN" altLang="en-US" sz="3200"/>
              <a:t>组织模拟考试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zh-CN" altLang="en-US" sz="3200"/>
              <a:t>提前规划好，做好长期目标和短期目标</a:t>
            </a:r>
            <a:endParaRPr lang="en-US" altLang="zh-CN" sz="3200"/>
          </a:p>
          <a:p>
            <a:pPr>
              <a:lnSpc>
                <a:spcPct val="150000"/>
              </a:lnSpc>
            </a:pPr>
            <a:endParaRPr lang="zh-CN" altLang="en-US" sz="3200"/>
          </a:p>
        </p:txBody>
      </p:sp>
    </p:spTree>
    <p:extLst>
      <p:ext uri="{BB962C8B-B14F-4D97-AF65-F5344CB8AC3E}">
        <p14:creationId xmlns:p14="http://schemas.microsoft.com/office/powerpoint/2010/main" val="92144322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CBDFE6BA-3614-47B1-AE39-650F58D09A58}"/>
              </a:ext>
            </a:extLst>
          </p:cNvPr>
          <p:cNvSpPr txBox="1"/>
          <p:nvPr/>
        </p:nvSpPr>
        <p:spPr>
          <a:xfrm>
            <a:off x="1979712" y="2636912"/>
            <a:ext cx="5184576" cy="212365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6600">
                <a:latin typeface="华文行楷" panose="02010800040101010101" pitchFamily="2" charset="-122"/>
                <a:ea typeface="华文行楷" panose="02010800040101010101" pitchFamily="2" charset="-122"/>
              </a:rPr>
              <a:t>感谢聆听，祝万事胜意</a:t>
            </a:r>
          </a:p>
        </p:txBody>
      </p:sp>
    </p:spTree>
    <p:extLst>
      <p:ext uri="{BB962C8B-B14F-4D97-AF65-F5344CB8AC3E}">
        <p14:creationId xmlns:p14="http://schemas.microsoft.com/office/powerpoint/2010/main" val="332957051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文本框 2">
            <a:extLst>
              <a:ext uri="{FF2B5EF4-FFF2-40B4-BE49-F238E27FC236}">
                <a16:creationId xmlns:a16="http://schemas.microsoft.com/office/drawing/2014/main" id="{7765D8A0-813C-4894-A7C1-455CDE2F69A9}"/>
              </a:ext>
            </a:extLst>
          </p:cNvPr>
          <p:cNvSpPr txBox="1"/>
          <p:nvPr/>
        </p:nvSpPr>
        <p:spPr>
          <a:xfrm>
            <a:off x="467544" y="2276872"/>
            <a:ext cx="2448272" cy="263149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准备</a:t>
            </a:r>
            <a:endParaRPr lang="en-US" altLang="zh-CN" sz="18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了解考研过程</a:t>
            </a:r>
            <a:endParaRPr lang="en-US" altLang="zh-CN" sz="18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咨询考研所用的资料</a:t>
            </a:r>
            <a:endParaRPr lang="en-US" altLang="zh-CN" sz="18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了解报考院校政策，报录比等</a:t>
            </a:r>
          </a:p>
          <a:p>
            <a:endParaRPr lang="zh-CN" altLang="en-US"/>
          </a:p>
        </p:txBody>
      </p:sp>
      <p:sp>
        <p:nvSpPr>
          <p:cNvPr id="4" name="文本框 3">
            <a:extLst>
              <a:ext uri="{FF2B5EF4-FFF2-40B4-BE49-F238E27FC236}">
                <a16:creationId xmlns:a16="http://schemas.microsoft.com/office/drawing/2014/main" id="{C5413C7B-417C-42DA-A2EE-921A41CA5C5A}"/>
              </a:ext>
            </a:extLst>
          </p:cNvPr>
          <p:cNvSpPr txBox="1"/>
          <p:nvPr/>
        </p:nvSpPr>
        <p:spPr>
          <a:xfrm>
            <a:off x="3707904" y="2199928"/>
            <a:ext cx="2016224" cy="278537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初试</a:t>
            </a:r>
            <a:endParaRPr lang="en-US" altLang="zh-CN" sz="18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数学（</a:t>
            </a:r>
            <a:r>
              <a:rPr lang="en-US" altLang="zh-CN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150</a:t>
            </a: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）</a:t>
            </a:r>
            <a:endParaRPr lang="en-US" altLang="zh-CN" sz="18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英语（</a:t>
            </a:r>
            <a:r>
              <a:rPr lang="en-US" altLang="zh-CN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100</a:t>
            </a: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）</a:t>
            </a:r>
            <a:endParaRPr lang="en-US" altLang="zh-CN" sz="18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政治（</a:t>
            </a:r>
            <a:r>
              <a:rPr lang="en-US" altLang="zh-CN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100</a:t>
            </a: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）</a:t>
            </a:r>
            <a:endParaRPr lang="en-US" altLang="zh-CN" sz="18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专业课（</a:t>
            </a:r>
            <a:r>
              <a:rPr lang="en-US" altLang="zh-CN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150</a:t>
            </a: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）</a:t>
            </a:r>
          </a:p>
          <a:p>
            <a:endParaRPr lang="zh-CN" altLang="en-US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57924F29-D1E9-4892-B2B7-187DAD28577F}"/>
              </a:ext>
            </a:extLst>
          </p:cNvPr>
          <p:cNvSpPr txBox="1"/>
          <p:nvPr/>
        </p:nvSpPr>
        <p:spPr>
          <a:xfrm>
            <a:off x="6156176" y="2199928"/>
            <a:ext cx="2232248" cy="24728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复试</a:t>
            </a:r>
            <a:endParaRPr lang="en-US" altLang="zh-CN" sz="18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个人简历</a:t>
            </a:r>
            <a:endParaRPr lang="en-US" altLang="zh-CN" sz="18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机试笔试</a:t>
            </a:r>
            <a:endParaRPr lang="en-US" altLang="zh-CN" sz="18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成绩单</a:t>
            </a:r>
            <a:endParaRPr lang="en-US" altLang="zh-CN" sz="1800">
              <a:solidFill>
                <a:schemeClr val="tx2"/>
              </a:solidFill>
              <a:latin typeface="思源黑体 CN Normal" panose="020B0400000000000000" pitchFamily="34" charset="-122"/>
              <a:ea typeface="思源黑体 CN Normal" panose="020B0400000000000000" pitchFamily="34" charset="-122"/>
              <a:sym typeface="思源黑体 CN Normal" panose="020B0400000000000000" pitchFamily="34" charset="-122"/>
            </a:endParaRPr>
          </a:p>
          <a:p>
            <a:pPr algn="ctr">
              <a:lnSpc>
                <a:spcPct val="130000"/>
              </a:lnSpc>
              <a:spcBef>
                <a:spcPts val="1200"/>
              </a:spcBef>
            </a:pPr>
            <a:r>
              <a:rPr lang="zh-CN" altLang="en-US" sz="1800">
                <a:solidFill>
                  <a:schemeClr val="tx2"/>
                </a:solidFill>
                <a:latin typeface="思源黑体 CN Normal" panose="020B0400000000000000" pitchFamily="34" charset="-122"/>
                <a:ea typeface="思源黑体 CN Normal" panose="020B0400000000000000" pitchFamily="34" charset="-122"/>
                <a:sym typeface="思源黑体 CN Normal" panose="020B0400000000000000" pitchFamily="34" charset="-122"/>
              </a:rPr>
              <a:t>综合面试</a:t>
            </a:r>
            <a:endParaRPr lang="zh-CN" altLang="en-US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0BE341-A386-4047-A369-9F97F21CFF69}"/>
              </a:ext>
            </a:extLst>
          </p:cNvPr>
          <p:cNvSpPr txBox="1"/>
          <p:nvPr/>
        </p:nvSpPr>
        <p:spPr>
          <a:xfrm>
            <a:off x="827584" y="119675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前期准备</a:t>
            </a:r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D585E9E3-0B63-4AC2-A73D-257F848B50EF}"/>
              </a:ext>
            </a:extLst>
          </p:cNvPr>
          <p:cNvSpPr txBox="1"/>
          <p:nvPr/>
        </p:nvSpPr>
        <p:spPr>
          <a:xfrm>
            <a:off x="323528" y="2132856"/>
            <a:ext cx="8640960" cy="424731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800"/>
              <a:t>考研过程：</a:t>
            </a:r>
            <a:r>
              <a:rPr lang="en-US" altLang="zh-CN" sz="2800"/>
              <a:t>12</a:t>
            </a:r>
            <a:r>
              <a:rPr lang="zh-CN" altLang="en-US" sz="2800"/>
              <a:t>月初试、次年</a:t>
            </a:r>
            <a:r>
              <a:rPr lang="en-US" altLang="zh-CN" sz="2800"/>
              <a:t>4</a:t>
            </a:r>
            <a:r>
              <a:rPr lang="zh-CN" altLang="en-US" sz="2800"/>
              <a:t>月左右复试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初试考试科目、单科分数线：</a:t>
            </a:r>
            <a:r>
              <a:rPr lang="en-US" altLang="zh-CN" sz="2800"/>
              <a:t>150</a:t>
            </a:r>
            <a:r>
              <a:rPr lang="zh-CN" altLang="en-US" sz="2800"/>
              <a:t>：≥</a:t>
            </a:r>
            <a:r>
              <a:rPr lang="en-US" altLang="zh-CN" sz="2800"/>
              <a:t>65</a:t>
            </a:r>
            <a:r>
              <a:rPr lang="zh-CN" altLang="en-US" sz="2800"/>
              <a:t>、</a:t>
            </a:r>
            <a:r>
              <a:rPr lang="en-US" altLang="zh-CN" sz="2800"/>
              <a:t>100</a:t>
            </a:r>
            <a:r>
              <a:rPr lang="zh-CN" altLang="en-US" sz="2800"/>
              <a:t>：≥</a:t>
            </a:r>
            <a:r>
              <a:rPr lang="en-US" altLang="zh-CN" sz="2800"/>
              <a:t>45</a:t>
            </a:r>
          </a:p>
          <a:p>
            <a:pPr>
              <a:lnSpc>
                <a:spcPct val="150000"/>
              </a:lnSpc>
            </a:pPr>
            <a:r>
              <a:rPr lang="zh-CN" altLang="en-US" sz="2800"/>
              <a:t>复试考试科目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（</a:t>
            </a:r>
            <a:r>
              <a:rPr lang="en-US" altLang="zh-CN"/>
              <a:t>833/834</a:t>
            </a:r>
            <a:r>
              <a:rPr lang="zh-CN" altLang="en-US"/>
              <a:t>为例：离散数学、操作系统、计算机网络、数据结构</a:t>
            </a:r>
            <a:r>
              <a:rPr lang="zh-CN" altLang="en-US" sz="2800"/>
              <a:t>）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报考专业学校：学校官网、学长学姐</a:t>
            </a:r>
            <a:endParaRPr lang="en-US" altLang="zh-CN" sz="2800"/>
          </a:p>
          <a:p>
            <a:pPr>
              <a:lnSpc>
                <a:spcPct val="150000"/>
              </a:lnSpc>
            </a:pPr>
            <a:r>
              <a:rPr lang="zh-CN" altLang="en-US" sz="2800"/>
              <a:t>报录比、往年录取分数线</a:t>
            </a:r>
            <a:endParaRPr lang="en-US" altLang="zh-CN" sz="2800"/>
          </a:p>
          <a:p>
            <a:endParaRPr lang="en-US" altLang="zh-CN"/>
          </a:p>
        </p:txBody>
      </p:sp>
    </p:spTree>
    <p:extLst>
      <p:ext uri="{BB962C8B-B14F-4D97-AF65-F5344CB8AC3E}">
        <p14:creationId xmlns:p14="http://schemas.microsoft.com/office/powerpoint/2010/main" val="4311184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0BE341-A386-4047-A369-9F97F21CFF69}"/>
              </a:ext>
            </a:extLst>
          </p:cNvPr>
          <p:cNvSpPr txBox="1"/>
          <p:nvPr/>
        </p:nvSpPr>
        <p:spPr>
          <a:xfrm>
            <a:off x="827584" y="1196752"/>
            <a:ext cx="1080120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2800" b="1"/>
              <a:t>数学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1F00EB14-E586-4196-BB3C-098892816F90}"/>
              </a:ext>
            </a:extLst>
          </p:cNvPr>
          <p:cNvSpPr txBox="1"/>
          <p:nvPr/>
        </p:nvSpPr>
        <p:spPr>
          <a:xfrm>
            <a:off x="683568" y="2132856"/>
            <a:ext cx="7056784" cy="390183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一轮：张宇</a:t>
            </a:r>
            <a:r>
              <a:rPr lang="en-US" altLang="zh-CN" sz="2400"/>
              <a:t>36</a:t>
            </a:r>
            <a:r>
              <a:rPr lang="zh-CN" altLang="en-US" sz="2400"/>
              <a:t>讲（视频</a:t>
            </a:r>
            <a:r>
              <a:rPr lang="en-US" altLang="zh-CN" sz="2400"/>
              <a:t>+</a:t>
            </a:r>
            <a:r>
              <a:rPr lang="zh-CN" altLang="en-US" sz="2400"/>
              <a:t>课后习题）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二轮：高等数学：张宇高数</a:t>
            </a:r>
            <a:r>
              <a:rPr lang="en-US" altLang="zh-CN" sz="2400"/>
              <a:t>18</a:t>
            </a:r>
            <a:r>
              <a:rPr lang="zh-CN" altLang="en-US" sz="2400"/>
              <a:t>讲（视频</a:t>
            </a:r>
            <a:r>
              <a:rPr lang="en-US" altLang="zh-CN" sz="2400"/>
              <a:t>+</a:t>
            </a:r>
            <a:r>
              <a:rPr lang="zh-CN" altLang="en-US" sz="2400"/>
              <a:t>课本）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           </a:t>
            </a:r>
            <a:r>
              <a:rPr lang="zh-CN" altLang="en-US" sz="2400"/>
              <a:t>线性代数：李永乐（视频</a:t>
            </a:r>
            <a:r>
              <a:rPr lang="en-US" altLang="zh-CN" sz="2400"/>
              <a:t>+</a:t>
            </a:r>
            <a:r>
              <a:rPr lang="zh-CN" altLang="en-US" sz="2400"/>
              <a:t>课本）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           </a:t>
            </a:r>
            <a:r>
              <a:rPr lang="zh-CN" altLang="en-US" sz="2400"/>
              <a:t>概率论：张宇概率论</a:t>
            </a:r>
            <a:r>
              <a:rPr lang="en-US" altLang="zh-CN" sz="2400"/>
              <a:t>9</a:t>
            </a:r>
            <a:r>
              <a:rPr lang="zh-CN" altLang="en-US" sz="2400"/>
              <a:t>讲（视频</a:t>
            </a:r>
            <a:r>
              <a:rPr lang="en-US" altLang="zh-CN" sz="2400"/>
              <a:t>+</a:t>
            </a:r>
            <a:r>
              <a:rPr lang="zh-CN" altLang="en-US" sz="2400"/>
              <a:t>课本）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           </a:t>
            </a:r>
            <a:r>
              <a:rPr lang="zh-CN" altLang="en-US" sz="2400"/>
              <a:t>张宇闭关修炼、张宇数学历年真题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模拟题：张宇、李林、合工大共创超越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押题卷：张宇、李林</a:t>
            </a:r>
          </a:p>
        </p:txBody>
      </p:sp>
    </p:spTree>
    <p:extLst>
      <p:ext uri="{BB962C8B-B14F-4D97-AF65-F5344CB8AC3E}">
        <p14:creationId xmlns:p14="http://schemas.microsoft.com/office/powerpoint/2010/main" val="262681049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0BE341-A386-4047-A369-9F97F21CFF69}"/>
              </a:ext>
            </a:extLst>
          </p:cNvPr>
          <p:cNvSpPr txBox="1"/>
          <p:nvPr/>
        </p:nvSpPr>
        <p:spPr>
          <a:xfrm>
            <a:off x="827584" y="119675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政治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4E263D3B-9B72-4A23-9411-FAAA09BBC886}"/>
              </a:ext>
            </a:extLst>
          </p:cNvPr>
          <p:cNvSpPr txBox="1"/>
          <p:nvPr/>
        </p:nvSpPr>
        <p:spPr>
          <a:xfrm>
            <a:off x="1259632" y="2276872"/>
            <a:ext cx="4680520" cy="24777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/>
              <a:t>课本：肖秀荣全家桶</a:t>
            </a:r>
            <a:endParaRPr lang="en-US" altLang="zh-CN" sz="3600"/>
          </a:p>
          <a:p>
            <a:pPr>
              <a:lnSpc>
                <a:spcPct val="150000"/>
              </a:lnSpc>
            </a:pPr>
            <a:r>
              <a:rPr lang="zh-CN" altLang="en-US" sz="3600"/>
              <a:t>视频：强化课：徐涛</a:t>
            </a:r>
            <a:endParaRPr lang="en-US" altLang="zh-CN" sz="3600"/>
          </a:p>
          <a:p>
            <a:pPr>
              <a:lnSpc>
                <a:spcPct val="150000"/>
              </a:lnSpc>
            </a:pPr>
            <a:r>
              <a:rPr lang="zh-CN" altLang="en-US" sz="3600"/>
              <a:t>主要肖四、肖八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4567514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0BE341-A386-4047-A369-9F97F21CFF69}"/>
              </a:ext>
            </a:extLst>
          </p:cNvPr>
          <p:cNvSpPr txBox="1"/>
          <p:nvPr/>
        </p:nvSpPr>
        <p:spPr>
          <a:xfrm>
            <a:off x="827584" y="119675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英语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41B313-08B2-404E-BAF3-27AFEB460BE8}"/>
              </a:ext>
            </a:extLst>
          </p:cNvPr>
          <p:cNvSpPr txBox="1"/>
          <p:nvPr/>
        </p:nvSpPr>
        <p:spPr>
          <a:xfrm>
            <a:off x="1043608" y="1997839"/>
            <a:ext cx="7488832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600"/>
              <a:t>单词：红宝书</a:t>
            </a:r>
            <a:endParaRPr lang="en-US" altLang="zh-CN" sz="3600"/>
          </a:p>
          <a:p>
            <a:r>
              <a:rPr lang="zh-CN" altLang="en-US" sz="3600"/>
              <a:t>真题：黄皮书</a:t>
            </a:r>
            <a:endParaRPr lang="en-US" altLang="zh-CN" sz="3600"/>
          </a:p>
          <a:p>
            <a:r>
              <a:rPr lang="zh-CN" altLang="en-US" sz="3600"/>
              <a:t>模拟题：黄皮书</a:t>
            </a:r>
            <a:endParaRPr lang="en-US" altLang="zh-CN" sz="3600"/>
          </a:p>
          <a:p>
            <a:r>
              <a:rPr lang="zh-CN" altLang="en-US" sz="3600"/>
              <a:t>视频：陈兔兔（阅读</a:t>
            </a:r>
            <a:r>
              <a:rPr lang="en-US" altLang="zh-CN" sz="3600"/>
              <a:t>+</a:t>
            </a:r>
            <a:r>
              <a:rPr lang="zh-CN" altLang="en-US" sz="3600"/>
              <a:t>七选五</a:t>
            </a:r>
            <a:r>
              <a:rPr lang="en-US" altLang="zh-CN" sz="3600"/>
              <a:t>+</a:t>
            </a:r>
            <a:r>
              <a:rPr lang="zh-CN" altLang="en-US" sz="3600"/>
              <a:t>完型）</a:t>
            </a:r>
            <a:endParaRPr lang="en-US" altLang="zh-CN" sz="3600"/>
          </a:p>
          <a:p>
            <a:r>
              <a:rPr lang="zh-CN" altLang="en-US" sz="3600"/>
              <a:t>作文：王江涛</a:t>
            </a:r>
          </a:p>
        </p:txBody>
      </p:sp>
    </p:spTree>
    <p:extLst>
      <p:ext uri="{BB962C8B-B14F-4D97-AF65-F5344CB8AC3E}">
        <p14:creationId xmlns:p14="http://schemas.microsoft.com/office/powerpoint/2010/main" val="242660636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0BE341-A386-4047-A369-9F97F21CFF69}"/>
              </a:ext>
            </a:extLst>
          </p:cNvPr>
          <p:cNvSpPr txBox="1"/>
          <p:nvPr/>
        </p:nvSpPr>
        <p:spPr>
          <a:xfrm>
            <a:off x="827584" y="1196752"/>
            <a:ext cx="6984776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时间规划（根据个人情况随时调整）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3B095E06-66CC-4951-83A3-D66530C82CB8}"/>
              </a:ext>
            </a:extLst>
          </p:cNvPr>
          <p:cNvSpPr txBox="1"/>
          <p:nvPr/>
        </p:nvSpPr>
        <p:spPr>
          <a:xfrm>
            <a:off x="323528" y="1700808"/>
            <a:ext cx="9144000" cy="535531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2400"/>
              <a:t>寒假：数学一轮、英语单词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大三下学期：数学一轮</a:t>
            </a:r>
            <a:r>
              <a:rPr lang="en-US" altLang="zh-CN" sz="2400"/>
              <a:t>+</a:t>
            </a:r>
            <a:r>
              <a:rPr lang="zh-CN" altLang="en-US" sz="2400"/>
              <a:t>二轮、英语真题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暑假：数学二轮</a:t>
            </a:r>
            <a:r>
              <a:rPr lang="en-US" altLang="zh-CN" sz="2400"/>
              <a:t>+</a:t>
            </a:r>
            <a:r>
              <a:rPr lang="zh-CN" altLang="en-US" sz="2400"/>
              <a:t>专业课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8-9</a:t>
            </a:r>
            <a:r>
              <a:rPr lang="zh-CN" altLang="en-US" sz="2400"/>
              <a:t>月：上午专业课、下午数学真题、晚上政治加强课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10</a:t>
            </a:r>
            <a:r>
              <a:rPr lang="zh-CN" altLang="en-US" sz="2400"/>
              <a:t>月：二刷英语真题、二刷数学真题、专业课课后题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11</a:t>
            </a:r>
            <a:r>
              <a:rPr lang="zh-CN" altLang="en-US" sz="2400"/>
              <a:t>月：数学模拟题、真题单词、英语作文、肖八、专业课真题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12</a:t>
            </a:r>
            <a:r>
              <a:rPr lang="zh-CN" altLang="en-US" sz="2400"/>
              <a:t>月：数学压题卷、英语模拟题、背肖四、查漏补缺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zh-CN" altLang="en-US" sz="2400"/>
              <a:t>次年</a:t>
            </a:r>
            <a:r>
              <a:rPr lang="en-US" altLang="zh-CN" sz="2400"/>
              <a:t>1-3</a:t>
            </a:r>
            <a:r>
              <a:rPr lang="zh-CN" altLang="en-US" sz="2400"/>
              <a:t>月复试专业课</a:t>
            </a:r>
            <a:endParaRPr lang="en-US" altLang="zh-CN" sz="2400"/>
          </a:p>
          <a:p>
            <a:pPr>
              <a:lnSpc>
                <a:spcPct val="150000"/>
              </a:lnSpc>
            </a:pPr>
            <a:r>
              <a:rPr lang="en-US" altLang="zh-CN" sz="2400"/>
              <a:t>4</a:t>
            </a:r>
            <a:r>
              <a:rPr lang="zh-CN" altLang="en-US" sz="2400"/>
              <a:t>月：刷</a:t>
            </a:r>
            <a:r>
              <a:rPr lang="en-US" altLang="zh-CN" sz="2400"/>
              <a:t>ccf</a:t>
            </a:r>
            <a:r>
              <a:rPr lang="zh-CN" altLang="en-US" sz="2400"/>
              <a:t>真题、过专业课知识点、准备复试</a:t>
            </a:r>
            <a:endParaRPr lang="en-US" altLang="zh-CN" sz="2400"/>
          </a:p>
          <a:p>
            <a:endParaRPr lang="zh-CN" altLang="en-US"/>
          </a:p>
        </p:txBody>
      </p:sp>
    </p:spTree>
    <p:extLst>
      <p:ext uri="{BB962C8B-B14F-4D97-AF65-F5344CB8AC3E}">
        <p14:creationId xmlns:p14="http://schemas.microsoft.com/office/powerpoint/2010/main" val="3145066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文本框 4">
            <a:extLst>
              <a:ext uri="{FF2B5EF4-FFF2-40B4-BE49-F238E27FC236}">
                <a16:creationId xmlns:a16="http://schemas.microsoft.com/office/drawing/2014/main" id="{7F0BE341-A386-4047-A369-9F97F21CFF69}"/>
              </a:ext>
            </a:extLst>
          </p:cNvPr>
          <p:cNvSpPr txBox="1"/>
          <p:nvPr/>
        </p:nvSpPr>
        <p:spPr>
          <a:xfrm>
            <a:off x="827584" y="119675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选择导师</a:t>
            </a:r>
          </a:p>
        </p:txBody>
      </p:sp>
      <p:sp>
        <p:nvSpPr>
          <p:cNvPr id="2" name="文本框 1">
            <a:extLst>
              <a:ext uri="{FF2B5EF4-FFF2-40B4-BE49-F238E27FC236}">
                <a16:creationId xmlns:a16="http://schemas.microsoft.com/office/drawing/2014/main" id="{2B41B313-08B2-404E-BAF3-27AFEB460BE8}"/>
              </a:ext>
            </a:extLst>
          </p:cNvPr>
          <p:cNvSpPr txBox="1"/>
          <p:nvPr/>
        </p:nvSpPr>
        <p:spPr>
          <a:xfrm>
            <a:off x="773251" y="2132856"/>
            <a:ext cx="7776864" cy="330872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600"/>
              <a:t>教师主页有联系方式、科研领域</a:t>
            </a:r>
            <a:endParaRPr lang="en-US" altLang="zh-CN" sz="3600"/>
          </a:p>
          <a:p>
            <a:pPr>
              <a:lnSpc>
                <a:spcPct val="150000"/>
              </a:lnSpc>
            </a:pPr>
            <a:r>
              <a:rPr lang="zh-CN" altLang="en-US" sz="3600"/>
              <a:t>建议初试成绩出来再找老师</a:t>
            </a:r>
            <a:endParaRPr lang="en-US" altLang="zh-CN" sz="3600"/>
          </a:p>
          <a:p>
            <a:pPr>
              <a:lnSpc>
                <a:spcPct val="150000"/>
              </a:lnSpc>
            </a:pPr>
            <a:r>
              <a:rPr lang="zh-CN" altLang="en-US" sz="3600"/>
              <a:t>给老师发邮件（附上个人简历</a:t>
            </a:r>
            <a:r>
              <a:rPr lang="en-US" altLang="zh-CN" sz="3600"/>
              <a:t>+</a:t>
            </a:r>
            <a:r>
              <a:rPr lang="zh-CN" altLang="en-US" sz="3600"/>
              <a:t>成绩单）</a:t>
            </a:r>
            <a:endParaRPr lang="en-US" altLang="zh-CN" sz="3600"/>
          </a:p>
          <a:p>
            <a:pPr>
              <a:lnSpc>
                <a:spcPct val="150000"/>
              </a:lnSpc>
            </a:pPr>
            <a:r>
              <a:rPr lang="zh-CN" altLang="en-US" sz="3600"/>
              <a:t>名额：算上保研</a:t>
            </a:r>
            <a:endParaRPr lang="en-US" altLang="zh-CN" sz="3600"/>
          </a:p>
        </p:txBody>
      </p:sp>
    </p:spTree>
    <p:extLst>
      <p:ext uri="{BB962C8B-B14F-4D97-AF65-F5344CB8AC3E}">
        <p14:creationId xmlns:p14="http://schemas.microsoft.com/office/powerpoint/2010/main" val="425122648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文本框 3">
            <a:extLst>
              <a:ext uri="{FF2B5EF4-FFF2-40B4-BE49-F238E27FC236}">
                <a16:creationId xmlns:a16="http://schemas.microsoft.com/office/drawing/2014/main" id="{13C47948-2419-4942-9822-E04128D3B37B}"/>
              </a:ext>
            </a:extLst>
          </p:cNvPr>
          <p:cNvSpPr txBox="1"/>
          <p:nvPr/>
        </p:nvSpPr>
        <p:spPr>
          <a:xfrm>
            <a:off x="827584" y="1196752"/>
            <a:ext cx="2952328" cy="58477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zh-CN" altLang="en-US" sz="3200" b="1"/>
              <a:t>复试</a:t>
            </a:r>
          </a:p>
        </p:txBody>
      </p:sp>
      <p:sp>
        <p:nvSpPr>
          <p:cNvPr id="3" name="文本框 2">
            <a:extLst>
              <a:ext uri="{FF2B5EF4-FFF2-40B4-BE49-F238E27FC236}">
                <a16:creationId xmlns:a16="http://schemas.microsoft.com/office/drawing/2014/main" id="{A5FF4476-D5B7-4676-AEB1-339EA0F660C7}"/>
              </a:ext>
            </a:extLst>
          </p:cNvPr>
          <p:cNvSpPr txBox="1"/>
          <p:nvPr/>
        </p:nvSpPr>
        <p:spPr>
          <a:xfrm>
            <a:off x="611560" y="1943474"/>
            <a:ext cx="8388424" cy="44088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>
              <a:lnSpc>
                <a:spcPct val="150000"/>
              </a:lnSpc>
            </a:pPr>
            <a:r>
              <a:rPr lang="zh-CN" altLang="en-US" sz="3200"/>
              <a:t>提前准备好 个人简历、本科成绩单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zh-CN" altLang="en-US" sz="3200"/>
              <a:t>基础知识考核：</a:t>
            </a:r>
            <a:endParaRPr lang="en-US" altLang="zh-CN" sz="3200"/>
          </a:p>
          <a:p>
            <a:pPr>
              <a:lnSpc>
                <a:spcPct val="150000"/>
              </a:lnSpc>
            </a:pPr>
            <a:r>
              <a:rPr lang="en-US" altLang="zh-CN" sz="3200"/>
              <a:t>    </a:t>
            </a:r>
            <a:r>
              <a:rPr lang="en-US" altLang="zh-CN" sz="2000"/>
              <a:t>833/834</a:t>
            </a:r>
            <a:r>
              <a:rPr lang="zh-CN" altLang="en-US" sz="2000"/>
              <a:t>为例</a:t>
            </a:r>
            <a:r>
              <a:rPr lang="en-US" altLang="zh-CN" sz="2000"/>
              <a:t>:</a:t>
            </a:r>
            <a:r>
              <a:rPr lang="zh-CN" altLang="en-US" sz="2000"/>
              <a:t>离散数学、操作系统、计算机网络、数据结构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3200"/>
              <a:t>机试（看情况）：</a:t>
            </a:r>
            <a:r>
              <a:rPr lang="zh-CN" altLang="en-US" sz="2000"/>
              <a:t>四个题（参考</a:t>
            </a:r>
            <a:r>
              <a:rPr lang="en-US" altLang="zh-CN" sz="2000"/>
              <a:t>ccf</a:t>
            </a:r>
            <a:r>
              <a:rPr lang="zh-CN" altLang="en-US" sz="2000"/>
              <a:t>）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3200"/>
              <a:t>英语考核：</a:t>
            </a:r>
            <a:r>
              <a:rPr lang="zh-CN" altLang="en-US" sz="2000"/>
              <a:t>自我介绍、文献翻译、英文对话</a:t>
            </a:r>
            <a:endParaRPr lang="en-US" altLang="zh-CN" sz="2000"/>
          </a:p>
          <a:p>
            <a:pPr>
              <a:lnSpc>
                <a:spcPct val="150000"/>
              </a:lnSpc>
            </a:pPr>
            <a:r>
              <a:rPr lang="zh-CN" altLang="en-US" sz="3200"/>
              <a:t>综合面试：</a:t>
            </a:r>
            <a:r>
              <a:rPr lang="zh-CN" altLang="en-US" sz="2000"/>
              <a:t>项目经历、专业知识、心理素质、表达能力等</a:t>
            </a:r>
          </a:p>
        </p:txBody>
      </p:sp>
    </p:spTree>
    <p:extLst>
      <p:ext uri="{BB962C8B-B14F-4D97-AF65-F5344CB8AC3E}">
        <p14:creationId xmlns:p14="http://schemas.microsoft.com/office/powerpoint/2010/main" val="1723711145"/>
      </p:ext>
    </p:extLst>
  </p:cSld>
  <p:clrMapOvr>
    <a:masterClrMapping/>
  </p:clrMapOvr>
</p:sld>
</file>

<file path=ppt/theme/theme1.xml><?xml version="1.0" encoding="utf-8"?>
<a:theme xmlns:a="http://schemas.openxmlformats.org/drawingml/2006/main" name="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2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1_默认设计模板">
  <a:themeElements>
    <a:clrScheme name="默认设计模板 1">
      <a:dk1>
        <a:srgbClr val="000000"/>
      </a:dk1>
      <a:lt1>
        <a:srgbClr val="FFFFFF"/>
      </a:lt1>
      <a:dk2>
        <a:srgbClr val="000000"/>
      </a:dk2>
      <a:lt2>
        <a:srgbClr val="808080"/>
      </a:lt2>
      <a:accent1>
        <a:srgbClr val="BBE0E3"/>
      </a:accent1>
      <a:accent2>
        <a:srgbClr val="333399"/>
      </a:accent2>
      <a:accent3>
        <a:srgbClr val="FFFFFF"/>
      </a:accent3>
      <a:accent4>
        <a:srgbClr val="000000"/>
      </a:accent4>
      <a:accent5>
        <a:srgbClr val="DAEDEF"/>
      </a:accent5>
      <a:accent6>
        <a:srgbClr val="2D2D8A"/>
      </a:accent6>
      <a:hlink>
        <a:srgbClr val="009999"/>
      </a:hlink>
      <a:folHlink>
        <a:srgbClr val="99CC00"/>
      </a:folHlink>
    </a:clrScheme>
    <a:fontScheme name="默认设计模板">
      <a:majorFont>
        <a:latin typeface="Arial"/>
        <a:ea typeface="宋体"/>
        <a:cs typeface=""/>
      </a:majorFont>
      <a:minorFont>
        <a:latin typeface="Arial"/>
        <a:ea typeface="宋体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>
    <a:extraClrScheme>
      <a:clrScheme name="默认设计模板 1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BBE0E3"/>
        </a:accent1>
        <a:accent2>
          <a:srgbClr val="333399"/>
        </a:accent2>
        <a:accent3>
          <a:srgbClr val="FFFFFF"/>
        </a:accent3>
        <a:accent4>
          <a:srgbClr val="000000"/>
        </a:accent4>
        <a:accent5>
          <a:srgbClr val="DAEDEF"/>
        </a:accent5>
        <a:accent6>
          <a:srgbClr val="2D2D8A"/>
        </a:accent6>
        <a:hlink>
          <a:srgbClr val="009999"/>
        </a:hlink>
        <a:folHlink>
          <a:srgbClr val="99CC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2">
        <a:dk1>
          <a:srgbClr val="000000"/>
        </a:dk1>
        <a:lt1>
          <a:srgbClr val="FFFFFF"/>
        </a:lt1>
        <a:dk2>
          <a:srgbClr val="000000"/>
        </a:dk2>
        <a:lt2>
          <a:srgbClr val="969696"/>
        </a:lt2>
        <a:accent1>
          <a:srgbClr val="FBDF53"/>
        </a:accent1>
        <a:accent2>
          <a:srgbClr val="FF9966"/>
        </a:accent2>
        <a:accent3>
          <a:srgbClr val="FFFFFF"/>
        </a:accent3>
        <a:accent4>
          <a:srgbClr val="000000"/>
        </a:accent4>
        <a:accent5>
          <a:srgbClr val="FDECB3"/>
        </a:accent5>
        <a:accent6>
          <a:srgbClr val="E78A5C"/>
        </a:accent6>
        <a:hlink>
          <a:srgbClr val="CC3300"/>
        </a:hlink>
        <a:folHlink>
          <a:srgbClr val="9966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3">
        <a:dk1>
          <a:srgbClr val="000000"/>
        </a:dk1>
        <a:lt1>
          <a:srgbClr val="FFFFFF"/>
        </a:lt1>
        <a:dk2>
          <a:srgbClr val="000000"/>
        </a:dk2>
        <a:lt2>
          <a:srgbClr val="808080"/>
        </a:lt2>
        <a:accent1>
          <a:srgbClr val="99CCFF"/>
        </a:accent1>
        <a:accent2>
          <a:srgbClr val="CCCCFF"/>
        </a:accent2>
        <a:accent3>
          <a:srgbClr val="FFFFFF"/>
        </a:accent3>
        <a:accent4>
          <a:srgbClr val="000000"/>
        </a:accent4>
        <a:accent5>
          <a:srgbClr val="CAE2FF"/>
        </a:accent5>
        <a:accent6>
          <a:srgbClr val="B9B9E7"/>
        </a:accent6>
        <a:hlink>
          <a:srgbClr val="3333CC"/>
        </a:hlink>
        <a:folHlink>
          <a:srgbClr val="AF67FF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4">
        <a:dk1>
          <a:srgbClr val="000000"/>
        </a:dk1>
        <a:lt1>
          <a:srgbClr val="DEF6F1"/>
        </a:lt1>
        <a:dk2>
          <a:srgbClr val="000000"/>
        </a:dk2>
        <a:lt2>
          <a:srgbClr val="969696"/>
        </a:lt2>
        <a:accent1>
          <a:srgbClr val="FFFFFF"/>
        </a:accent1>
        <a:accent2>
          <a:srgbClr val="8DC6FF"/>
        </a:accent2>
        <a:accent3>
          <a:srgbClr val="ECFAF7"/>
        </a:accent3>
        <a:accent4>
          <a:srgbClr val="000000"/>
        </a:accent4>
        <a:accent5>
          <a:srgbClr val="FFFFFF"/>
        </a:accent5>
        <a:accent6>
          <a:srgbClr val="7FB3E7"/>
        </a:accent6>
        <a:hlink>
          <a:srgbClr val="0066CC"/>
        </a:hlink>
        <a:folHlink>
          <a:srgbClr val="00A8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5">
        <a:dk1>
          <a:srgbClr val="000000"/>
        </a:dk1>
        <a:lt1>
          <a:srgbClr val="FFFFD9"/>
        </a:lt1>
        <a:dk2>
          <a:srgbClr val="000000"/>
        </a:dk2>
        <a:lt2>
          <a:srgbClr val="777777"/>
        </a:lt2>
        <a:accent1>
          <a:srgbClr val="FFFFF7"/>
        </a:accent1>
        <a:accent2>
          <a:srgbClr val="33CCCC"/>
        </a:accent2>
        <a:accent3>
          <a:srgbClr val="FFFFE9"/>
        </a:accent3>
        <a:accent4>
          <a:srgbClr val="000000"/>
        </a:accent4>
        <a:accent5>
          <a:srgbClr val="FFFFFA"/>
        </a:accent5>
        <a:accent6>
          <a:srgbClr val="2DB9B9"/>
        </a:accent6>
        <a:hlink>
          <a:srgbClr val="FF5050"/>
        </a:hlink>
        <a:folHlink>
          <a:srgbClr val="FF9900"/>
        </a:folHlink>
      </a:clrScheme>
      <a:clrMap bg1="lt1" tx1="dk1" bg2="lt2" tx2="dk2" accent1="accent1" accent2="accent2" accent3="accent3" accent4="accent4" accent5="accent5" accent6="accent6" hlink="hlink" folHlink="folHlink"/>
    </a:extraClrScheme>
    <a:extraClrScheme>
      <a:clrScheme name="默认设计模板 6">
        <a:dk1>
          <a:srgbClr val="005A58"/>
        </a:dk1>
        <a:lt1>
          <a:srgbClr val="FFFFFF"/>
        </a:lt1>
        <a:dk2>
          <a:srgbClr val="008080"/>
        </a:dk2>
        <a:lt2>
          <a:srgbClr val="FFFF99"/>
        </a:lt2>
        <a:accent1>
          <a:srgbClr val="006462"/>
        </a:accent1>
        <a:accent2>
          <a:srgbClr val="6D6FC7"/>
        </a:accent2>
        <a:accent3>
          <a:srgbClr val="AAC0C0"/>
        </a:accent3>
        <a:accent4>
          <a:srgbClr val="DADADA"/>
        </a:accent4>
        <a:accent5>
          <a:srgbClr val="AAB8B7"/>
        </a:accent5>
        <a:accent6>
          <a:srgbClr val="6264B4"/>
        </a:accent6>
        <a:hlink>
          <a:srgbClr val="00FFFF"/>
        </a:hlink>
        <a:folHlink>
          <a:srgbClr val="00FF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7">
        <a:dk1>
          <a:srgbClr val="5C1F00"/>
        </a:dk1>
        <a:lt1>
          <a:srgbClr val="FFFFFF"/>
        </a:lt1>
        <a:dk2>
          <a:srgbClr val="800000"/>
        </a:dk2>
        <a:lt2>
          <a:srgbClr val="DFD293"/>
        </a:lt2>
        <a:accent1>
          <a:srgbClr val="CC3300"/>
        </a:accent1>
        <a:accent2>
          <a:srgbClr val="BE7960"/>
        </a:accent2>
        <a:accent3>
          <a:srgbClr val="C0AAAA"/>
        </a:accent3>
        <a:accent4>
          <a:srgbClr val="DADADA"/>
        </a:accent4>
        <a:accent5>
          <a:srgbClr val="E2ADAA"/>
        </a:accent5>
        <a:accent6>
          <a:srgbClr val="AC6D56"/>
        </a:accent6>
        <a:hlink>
          <a:srgbClr val="FFFF99"/>
        </a:hlink>
        <a:folHlink>
          <a:srgbClr val="D3A21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8">
        <a:dk1>
          <a:srgbClr val="003366"/>
        </a:dk1>
        <a:lt1>
          <a:srgbClr val="FFFFFF"/>
        </a:lt1>
        <a:dk2>
          <a:srgbClr val="000099"/>
        </a:dk2>
        <a:lt2>
          <a:srgbClr val="CCFFFF"/>
        </a:lt2>
        <a:accent1>
          <a:srgbClr val="3366CC"/>
        </a:accent1>
        <a:accent2>
          <a:srgbClr val="00B000"/>
        </a:accent2>
        <a:accent3>
          <a:srgbClr val="AAAACA"/>
        </a:accent3>
        <a:accent4>
          <a:srgbClr val="DADADA"/>
        </a:accent4>
        <a:accent5>
          <a:srgbClr val="ADB8E2"/>
        </a:accent5>
        <a:accent6>
          <a:srgbClr val="009F00"/>
        </a:accent6>
        <a:hlink>
          <a:srgbClr val="66CCFF"/>
        </a:hlink>
        <a:folHlink>
          <a:srgbClr val="FFE701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9">
        <a:dk1>
          <a:srgbClr val="336699"/>
        </a:dk1>
        <a:lt1>
          <a:srgbClr val="FFFFFF"/>
        </a:lt1>
        <a:dk2>
          <a:srgbClr val="000000"/>
        </a:dk2>
        <a:lt2>
          <a:srgbClr val="E3EBF1"/>
        </a:lt2>
        <a:accent1>
          <a:srgbClr val="003399"/>
        </a:accent1>
        <a:accent2>
          <a:srgbClr val="468A4B"/>
        </a:accent2>
        <a:accent3>
          <a:srgbClr val="AAAAAA"/>
        </a:accent3>
        <a:accent4>
          <a:srgbClr val="DADADA"/>
        </a:accent4>
        <a:accent5>
          <a:srgbClr val="AAADCA"/>
        </a:accent5>
        <a:accent6>
          <a:srgbClr val="3F7D43"/>
        </a:accent6>
        <a:hlink>
          <a:srgbClr val="66CCFF"/>
        </a:hlink>
        <a:folHlink>
          <a:srgbClr val="F0E500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0">
        <a:dk1>
          <a:srgbClr val="777777"/>
        </a:dk1>
        <a:lt1>
          <a:srgbClr val="FFFFFF"/>
        </a:lt1>
        <a:dk2>
          <a:srgbClr val="686B5D"/>
        </a:dk2>
        <a:lt2>
          <a:srgbClr val="D1D1CB"/>
        </a:lt2>
        <a:accent1>
          <a:srgbClr val="909082"/>
        </a:accent1>
        <a:accent2>
          <a:srgbClr val="809EA8"/>
        </a:accent2>
        <a:accent3>
          <a:srgbClr val="B9BAB6"/>
        </a:accent3>
        <a:accent4>
          <a:srgbClr val="DADADA"/>
        </a:accent4>
        <a:accent5>
          <a:srgbClr val="C6C6C1"/>
        </a:accent5>
        <a:accent6>
          <a:srgbClr val="738F98"/>
        </a:accent6>
        <a:hlink>
          <a:srgbClr val="FFCC66"/>
        </a:hlink>
        <a:folHlink>
          <a:srgbClr val="E9DCB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1">
        <a:dk1>
          <a:srgbClr val="3E3E5C"/>
        </a:dk1>
        <a:lt1>
          <a:srgbClr val="FFFFFF"/>
        </a:lt1>
        <a:dk2>
          <a:srgbClr val="666699"/>
        </a:dk2>
        <a:lt2>
          <a:srgbClr val="FFFFFF"/>
        </a:lt2>
        <a:accent1>
          <a:srgbClr val="60597B"/>
        </a:accent1>
        <a:accent2>
          <a:srgbClr val="6666FF"/>
        </a:accent2>
        <a:accent3>
          <a:srgbClr val="B8B8CA"/>
        </a:accent3>
        <a:accent4>
          <a:srgbClr val="DADADA"/>
        </a:accent4>
        <a:accent5>
          <a:srgbClr val="B6B5BF"/>
        </a:accent5>
        <a:accent6>
          <a:srgbClr val="5C5CE7"/>
        </a:accent6>
        <a:hlink>
          <a:srgbClr val="99CCFF"/>
        </a:hlink>
        <a:folHlink>
          <a:srgbClr val="FFFF99"/>
        </a:folHlink>
      </a:clrScheme>
      <a:clrMap bg1="dk2" tx1="lt1" bg2="dk1" tx2="lt2" accent1="accent1" accent2="accent2" accent3="accent3" accent4="accent4" accent5="accent5" accent6="accent6" hlink="hlink" folHlink="folHlink"/>
    </a:extraClrScheme>
    <a:extraClrScheme>
      <a:clrScheme name="默认设计模板 12">
        <a:dk1>
          <a:srgbClr val="2D2015"/>
        </a:dk1>
        <a:lt1>
          <a:srgbClr val="FFFFFF"/>
        </a:lt1>
        <a:dk2>
          <a:srgbClr val="523E26"/>
        </a:dk2>
        <a:lt2>
          <a:srgbClr val="DFC08D"/>
        </a:lt2>
        <a:accent1>
          <a:srgbClr val="8C7B70"/>
        </a:accent1>
        <a:accent2>
          <a:srgbClr val="8F5F2F"/>
        </a:accent2>
        <a:accent3>
          <a:srgbClr val="B3AFAC"/>
        </a:accent3>
        <a:accent4>
          <a:srgbClr val="DADADA"/>
        </a:accent4>
        <a:accent5>
          <a:srgbClr val="C5BFBB"/>
        </a:accent5>
        <a:accent6>
          <a:srgbClr val="81552A"/>
        </a:accent6>
        <a:hlink>
          <a:srgbClr val="CCB400"/>
        </a:hlink>
        <a:folHlink>
          <a:srgbClr val="8C9EA0"/>
        </a:folHlink>
      </a:clrScheme>
      <a:clrMap bg1="dk2" tx1="lt1" bg2="dk1" tx2="lt2" accent1="accent1" accent2="accent2" accent3="accent3" accent4="accent4" accent5="accent5" accent6="accent6" hlink="hlink" folHlink="folHlink"/>
    </a:extraClrScheme>
  </a:extraClrSchemeLst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168</TotalTime>
  <Words>529</Words>
  <Application>Microsoft Office PowerPoint</Application>
  <PresentationFormat>全屏显示(4:3)</PresentationFormat>
  <Paragraphs>69</Paragraphs>
  <Slides>11</Slides>
  <Notes>0</Notes>
  <HiddenSlides>0</HiddenSlides>
  <MMClips>0</MMClips>
  <ScaleCrop>false</ScaleCrop>
  <HeadingPairs>
    <vt:vector size="6" baseType="variant">
      <vt:variant>
        <vt:lpstr>已用的字体</vt:lpstr>
      </vt:variant>
      <vt:variant>
        <vt:i4>3</vt:i4>
      </vt:variant>
      <vt:variant>
        <vt:lpstr>主题</vt:lpstr>
      </vt:variant>
      <vt:variant>
        <vt:i4>3</vt:i4>
      </vt:variant>
      <vt:variant>
        <vt:lpstr>幻灯片标题</vt:lpstr>
      </vt:variant>
      <vt:variant>
        <vt:i4>11</vt:i4>
      </vt:variant>
    </vt:vector>
  </HeadingPairs>
  <TitlesOfParts>
    <vt:vector size="17" baseType="lpstr">
      <vt:lpstr>华文行楷</vt:lpstr>
      <vt:lpstr>思源黑体 CN Normal</vt:lpstr>
      <vt:lpstr>Arial</vt:lpstr>
      <vt:lpstr>默认设计模板</vt:lpstr>
      <vt:lpstr>2_默认设计模板</vt:lpstr>
      <vt:lpstr>1_默认设计模板</vt:lpstr>
      <vt:lpstr>考研经验分享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  <vt:lpstr>PowerPoint 演示文稿</vt:lpstr>
    </vt:vector>
  </TitlesOfParts>
  <Company>Microsoft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幻灯片 1</dc:title>
  <dc:creator>User</dc:creator>
  <cp:lastModifiedBy>议文 崔</cp:lastModifiedBy>
  <cp:revision>10</cp:revision>
  <dcterms:created xsi:type="dcterms:W3CDTF">2014-03-21T03:02:44Z</dcterms:created>
  <dcterms:modified xsi:type="dcterms:W3CDTF">2022-01-16T12:07:40Z</dcterms:modified>
</cp:coreProperties>
</file>