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68"/>
  </p:handoutMasterIdLst>
  <p:sldIdLst>
    <p:sldId id="325" r:id="rId3"/>
    <p:sldId id="326" r:id="rId4"/>
    <p:sldId id="328" r:id="rId5"/>
    <p:sldId id="256" r:id="rId6"/>
    <p:sldId id="257" r:id="rId7"/>
    <p:sldId id="266" r:id="rId8"/>
    <p:sldId id="258" r:id="rId9"/>
    <p:sldId id="267" r:id="rId10"/>
    <p:sldId id="259" r:id="rId11"/>
    <p:sldId id="260" r:id="rId12"/>
    <p:sldId id="261" r:id="rId13"/>
    <p:sldId id="262" r:id="rId14"/>
    <p:sldId id="263" r:id="rId15"/>
    <p:sldId id="269" r:id="rId16"/>
    <p:sldId id="270" r:id="rId17"/>
    <p:sldId id="264" r:id="rId18"/>
    <p:sldId id="277" r:id="rId19"/>
    <p:sldId id="275" r:id="rId20"/>
    <p:sldId id="273" r:id="rId21"/>
    <p:sldId id="276" r:id="rId22"/>
    <p:sldId id="274" r:id="rId23"/>
    <p:sldId id="278" r:id="rId24"/>
    <p:sldId id="279" r:id="rId25"/>
    <p:sldId id="280" r:id="rId26"/>
    <p:sldId id="324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71" r:id="rId35"/>
    <p:sldId id="288" r:id="rId36"/>
    <p:sldId id="314" r:id="rId37"/>
    <p:sldId id="307" r:id="rId38"/>
    <p:sldId id="308" r:id="rId39"/>
    <p:sldId id="309" r:id="rId40"/>
    <p:sldId id="310" r:id="rId41"/>
    <p:sldId id="311" r:id="rId42"/>
    <p:sldId id="312" r:id="rId43"/>
    <p:sldId id="331" r:id="rId44"/>
    <p:sldId id="332" r:id="rId45"/>
    <p:sldId id="313" r:id="rId46"/>
    <p:sldId id="315" r:id="rId47"/>
    <p:sldId id="316" r:id="rId48"/>
    <p:sldId id="318" r:id="rId49"/>
    <p:sldId id="317" r:id="rId50"/>
    <p:sldId id="319" r:id="rId51"/>
    <p:sldId id="320" r:id="rId52"/>
    <p:sldId id="321" r:id="rId53"/>
    <p:sldId id="322" r:id="rId54"/>
    <p:sldId id="296" r:id="rId55"/>
    <p:sldId id="297" r:id="rId56"/>
    <p:sldId id="298" r:id="rId57"/>
    <p:sldId id="299" r:id="rId58"/>
    <p:sldId id="300" r:id="rId59"/>
    <p:sldId id="301" r:id="rId60"/>
    <p:sldId id="302" r:id="rId61"/>
    <p:sldId id="303" r:id="rId62"/>
    <p:sldId id="304" r:id="rId63"/>
    <p:sldId id="305" r:id="rId64"/>
    <p:sldId id="306" r:id="rId65"/>
    <p:sldId id="265" r:id="rId66"/>
    <p:sldId id="330" r:id="rId67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40"/>
    <p:restoredTop sz="94660"/>
  </p:normalViewPr>
  <p:slideViewPr>
    <p:cSldViewPr showGuides="1">
      <p:cViewPr varScale="1">
        <p:scale>
          <a:sx n="77" d="100"/>
          <a:sy n="77" d="100"/>
        </p:scale>
        <p:origin x="-30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" Target="slides/slide5.xml"/><Relationship Id="rId69" Type="http://schemas.openxmlformats.org/officeDocument/2006/relationships/presProps" Target="presProps.xml"/><Relationship Id="rId68" Type="http://schemas.openxmlformats.org/officeDocument/2006/relationships/handoutMaster" Target="handoutMasters/handoutMaster1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56.wmf"/><Relationship Id="rId4" Type="http://schemas.openxmlformats.org/officeDocument/2006/relationships/image" Target="../media/image55.wmf"/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15.vml.rels><?xml version="1.0" encoding="UTF-8" standalone="yes"?>
<Relationships xmlns="http://schemas.openxmlformats.org/package/2006/relationships"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25.wmf"/></Relationships>
</file>

<file path=ppt/drawings/_rels/vmlDrawing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70.wmf"/><Relationship Id="rId4" Type="http://schemas.openxmlformats.org/officeDocument/2006/relationships/image" Target="../media/image69.wmf"/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8.vml.rels><?xml version="1.0" encoding="UTF-8" standalone="yes"?>
<Relationships xmlns="http://schemas.openxmlformats.org/package/2006/relationships"><Relationship Id="rId4" Type="http://schemas.openxmlformats.org/officeDocument/2006/relationships/image" Target="../media/image77.wmf"/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7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1.vml.rels><?xml version="1.0" encoding="UTF-8" standalone="yes"?>
<Relationships xmlns="http://schemas.openxmlformats.org/package/2006/relationships"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98.wmf"/><Relationship Id="rId8" Type="http://schemas.openxmlformats.org/officeDocument/2006/relationships/image" Target="../media/image97.wmf"/><Relationship Id="rId7" Type="http://schemas.openxmlformats.org/officeDocument/2006/relationships/image" Target="../media/image96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2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2.wmf"/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25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67.wmf"/></Relationships>
</file>

<file path=ppt/drawings/_rels/vmlDrawing2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2.wmf"/><Relationship Id="rId3" Type="http://schemas.openxmlformats.org/officeDocument/2006/relationships/image" Target="../media/image104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2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6.wmf"/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28.vml.rels><?xml version="1.0" encoding="UTF-8" standalone="yes"?>
<Relationships xmlns="http://schemas.openxmlformats.org/package/2006/relationships"><Relationship Id="rId9" Type="http://schemas.openxmlformats.org/officeDocument/2006/relationships/image" Target="../media/image67.wmf"/><Relationship Id="rId8" Type="http://schemas.openxmlformats.org/officeDocument/2006/relationships/image" Target="../media/image124.wmf"/><Relationship Id="rId7" Type="http://schemas.openxmlformats.org/officeDocument/2006/relationships/image" Target="../media/image123.w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0" Type="http://schemas.openxmlformats.org/officeDocument/2006/relationships/image" Target="../media/image125.wmf"/><Relationship Id="rId1" Type="http://schemas.openxmlformats.org/officeDocument/2006/relationships/image" Target="../media/image117.wmf"/></Relationships>
</file>

<file path=ppt/drawings/_rels/vmlDrawing2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9.wmf"/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7" Type="http://schemas.openxmlformats.org/officeDocument/2006/relationships/image" Target="../media/image136.wmf"/><Relationship Id="rId6" Type="http://schemas.openxmlformats.org/officeDocument/2006/relationships/image" Target="../media/image135.wmf"/><Relationship Id="rId5" Type="http://schemas.openxmlformats.org/officeDocument/2006/relationships/image" Target="../media/image134.wmf"/><Relationship Id="rId4" Type="http://schemas.openxmlformats.org/officeDocument/2006/relationships/image" Target="../media/image133.wmf"/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7.wmf"/></Relationships>
</file>

<file path=ppt/drawings/_rels/vmlDrawing3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43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wmf"/><Relationship Id="rId1" Type="http://schemas.openxmlformats.org/officeDocument/2006/relationships/image" Target="../media/image144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/Relationships>
</file>

<file path=ppt/drawings/_rels/vmlDrawing3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0.wmf"/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9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7" Type="http://schemas.openxmlformats.org/officeDocument/2006/relationships/image" Target="../media/image157.wmf"/><Relationship Id="rId6" Type="http://schemas.openxmlformats.org/officeDocument/2006/relationships/image" Target="../media/image156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37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3.wmf"/><Relationship Id="rId4" Type="http://schemas.openxmlformats.org/officeDocument/2006/relationships/image" Target="../media/image162.wmf"/><Relationship Id="rId3" Type="http://schemas.openxmlformats.org/officeDocument/2006/relationships/image" Target="../media/image161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wmf"/><Relationship Id="rId1" Type="http://schemas.openxmlformats.org/officeDocument/2006/relationships/image" Target="../media/image164.wmf"/></Relationships>
</file>

<file path=ppt/drawings/_rels/vmlDrawing39.vml.rels><?xml version="1.0" encoding="UTF-8" standalone="yes"?>
<Relationships xmlns="http://schemas.openxmlformats.org/package/2006/relationships"><Relationship Id="rId7" Type="http://schemas.openxmlformats.org/officeDocument/2006/relationships/image" Target="../media/image172.wmf"/><Relationship Id="rId6" Type="http://schemas.openxmlformats.org/officeDocument/2006/relationships/image" Target="../media/image171.wmf"/><Relationship Id="rId5" Type="http://schemas.openxmlformats.org/officeDocument/2006/relationships/image" Target="../media/image170.wmf"/><Relationship Id="rId4" Type="http://schemas.openxmlformats.org/officeDocument/2006/relationships/image" Target="../media/image169.wmf"/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wmf"/><Relationship Id="rId1" Type="http://schemas.openxmlformats.org/officeDocument/2006/relationships/image" Target="../media/image173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wmf"/><Relationship Id="rId1" Type="http://schemas.openxmlformats.org/officeDocument/2006/relationships/image" Target="../media/image175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wmf"/><Relationship Id="rId1" Type="http://schemas.openxmlformats.org/officeDocument/2006/relationships/image" Target="../media/image177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wmf"/><Relationship Id="rId1" Type="http://schemas.openxmlformats.org/officeDocument/2006/relationships/image" Target="../media/image178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wmf"/><Relationship Id="rId1" Type="http://schemas.openxmlformats.org/officeDocument/2006/relationships/image" Target="../media/image179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1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wmf"/><Relationship Id="rId2" Type="http://schemas.openxmlformats.org/officeDocument/2006/relationships/image" Target="../media/image189.wmf"/><Relationship Id="rId1" Type="http://schemas.openxmlformats.org/officeDocument/2006/relationships/image" Target="../media/image188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wmf"/><Relationship Id="rId2" Type="http://schemas.openxmlformats.org/officeDocument/2006/relationships/image" Target="../media/image192.wmf"/><Relationship Id="rId1" Type="http://schemas.openxmlformats.org/officeDocument/2006/relationships/image" Target="../media/image19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drawings/_rels/vmlDrawing5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97.wmf"/><Relationship Id="rId3" Type="http://schemas.openxmlformats.org/officeDocument/2006/relationships/image" Target="../media/image196.wmf"/><Relationship Id="rId2" Type="http://schemas.openxmlformats.org/officeDocument/2006/relationships/image" Target="../media/image195.wmf"/><Relationship Id="rId1" Type="http://schemas.openxmlformats.org/officeDocument/2006/relationships/image" Target="../media/image194.wmf"/></Relationships>
</file>

<file path=ppt/drawings/_rels/vmlDrawing51.vml.rels><?xml version="1.0" encoding="UTF-8" standalone="yes"?>
<Relationships xmlns="http://schemas.openxmlformats.org/package/2006/relationships"><Relationship Id="rId4" Type="http://schemas.openxmlformats.org/officeDocument/2006/relationships/image" Target="../media/image201.wmf"/><Relationship Id="rId3" Type="http://schemas.openxmlformats.org/officeDocument/2006/relationships/image" Target="../media/image200.w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/Relationships>
</file>

<file path=ppt/drawings/_rels/vmlDrawing52.vml.rels><?xml version="1.0" encoding="UTF-8" standalone="yes"?>
<Relationships xmlns="http://schemas.openxmlformats.org/package/2006/relationships"><Relationship Id="rId4" Type="http://schemas.openxmlformats.org/officeDocument/2006/relationships/image" Target="../media/image205.wmf"/><Relationship Id="rId3" Type="http://schemas.openxmlformats.org/officeDocument/2006/relationships/image" Target="../media/image204.wmf"/><Relationship Id="rId2" Type="http://schemas.openxmlformats.org/officeDocument/2006/relationships/image" Target="../media/image203.wmf"/><Relationship Id="rId1" Type="http://schemas.openxmlformats.org/officeDocument/2006/relationships/image" Target="../media/image202.w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7.wmf"/><Relationship Id="rId1" Type="http://schemas.openxmlformats.org/officeDocument/2006/relationships/image" Target="../media/image206.w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8.w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wmf"/><Relationship Id="rId1" Type="http://schemas.openxmlformats.org/officeDocument/2006/relationships/image" Target="../media/image209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wmf"/><Relationship Id="rId2" Type="http://schemas.openxmlformats.org/officeDocument/2006/relationships/image" Target="../media/image212.wmf"/><Relationship Id="rId1" Type="http://schemas.openxmlformats.org/officeDocument/2006/relationships/image" Target="../media/image211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wmf"/><Relationship Id="rId2" Type="http://schemas.openxmlformats.org/officeDocument/2006/relationships/image" Target="../media/image215.wmf"/><Relationship Id="rId1" Type="http://schemas.openxmlformats.org/officeDocument/2006/relationships/image" Target="../media/image21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7" Type="http://schemas.openxmlformats.org/officeDocument/2006/relationships/image" Target="../media/image2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.wmf"/><Relationship Id="rId8" Type="http://schemas.openxmlformats.org/officeDocument/2006/relationships/image" Target="../media/image22.wmf"/><Relationship Id="rId7" Type="http://schemas.openxmlformats.org/officeDocument/2006/relationships/image" Target="../media/image21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0" Type="http://schemas.openxmlformats.org/officeDocument/2006/relationships/image" Target="../media/image24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38.wmf"/><Relationship Id="rId8" Type="http://schemas.openxmlformats.org/officeDocument/2006/relationships/image" Target="../media/image37.wmf"/><Relationship Id="rId7" Type="http://schemas.openxmlformats.org/officeDocument/2006/relationships/image" Target="../media/image36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8" Type="http://schemas.openxmlformats.org/officeDocument/2006/relationships/image" Target="../media/image47.wmf"/><Relationship Id="rId17" Type="http://schemas.openxmlformats.org/officeDocument/2006/relationships/image" Target="../media/image46.wmf"/><Relationship Id="rId16" Type="http://schemas.openxmlformats.org/officeDocument/2006/relationships/image" Target="../media/image45.wmf"/><Relationship Id="rId15" Type="http://schemas.openxmlformats.org/officeDocument/2006/relationships/image" Target="../media/image44.wmf"/><Relationship Id="rId14" Type="http://schemas.openxmlformats.org/officeDocument/2006/relationships/image" Target="../media/image43.wmf"/><Relationship Id="rId13" Type="http://schemas.openxmlformats.org/officeDocument/2006/relationships/image" Target="../media/image42.wmf"/><Relationship Id="rId12" Type="http://schemas.openxmlformats.org/officeDocument/2006/relationships/image" Target="../media/image41.wmf"/><Relationship Id="rId11" Type="http://schemas.openxmlformats.org/officeDocument/2006/relationships/image" Target="../media/image40.wmf"/><Relationship Id="rId10" Type="http://schemas.openxmlformats.org/officeDocument/2006/relationships/image" Target="../media/image39.wmf"/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22" name="页眉占位符 3072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b="1" dirty="0"/>
          </a:p>
        </p:txBody>
      </p:sp>
      <p:sp>
        <p:nvSpPr>
          <p:cNvPr id="30723" name="日期占位符 30722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b="1" dirty="0"/>
          </a:p>
        </p:txBody>
      </p:sp>
      <p:sp>
        <p:nvSpPr>
          <p:cNvPr id="30724" name="页脚占位符 30723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altLang="en-US" sz="1200" b="1" dirty="0"/>
          </a:p>
        </p:txBody>
      </p:sp>
      <p:sp>
        <p:nvSpPr>
          <p:cNvPr id="30725" name="灯片编号占位符 30724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1" dirty="0"/>
            </a:fld>
            <a:endParaRPr lang="zh-CN" altLang="en-US" sz="12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0"/>
            </a:lvl1pPr>
          </a:lstStyle>
          <a:p>
            <a:pPr lvl="0"/>
            <a:fld id="{BB962C8B-B14F-4D97-AF65-F5344CB8AC3E}" type="datetime1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b="0"/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b="0"/>
            </a:lvl1pPr>
          </a:lstStyle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.bin"/><Relationship Id="rId8" Type="http://schemas.openxmlformats.org/officeDocument/2006/relationships/image" Target="../media/image18.wmf"/><Relationship Id="rId7" Type="http://schemas.openxmlformats.org/officeDocument/2006/relationships/oleObject" Target="../embeddings/oleObject25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23.bin"/><Relationship Id="rId22" Type="http://schemas.openxmlformats.org/officeDocument/2006/relationships/vmlDrawing" Target="../drawings/vmlDrawing7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24.wmf"/><Relationship Id="rId2" Type="http://schemas.openxmlformats.org/officeDocument/2006/relationships/image" Target="../media/image15.wmf"/><Relationship Id="rId19" Type="http://schemas.openxmlformats.org/officeDocument/2006/relationships/oleObject" Target="../embeddings/oleObject31.bin"/><Relationship Id="rId18" Type="http://schemas.openxmlformats.org/officeDocument/2006/relationships/image" Target="../media/image23.wmf"/><Relationship Id="rId17" Type="http://schemas.openxmlformats.org/officeDocument/2006/relationships/oleObject" Target="../embeddings/oleObject30.bin"/><Relationship Id="rId16" Type="http://schemas.openxmlformats.org/officeDocument/2006/relationships/image" Target="../media/image22.wmf"/><Relationship Id="rId15" Type="http://schemas.openxmlformats.org/officeDocument/2006/relationships/oleObject" Target="../embeddings/oleObject29.bin"/><Relationship Id="rId14" Type="http://schemas.openxmlformats.org/officeDocument/2006/relationships/image" Target="../media/image21.wmf"/><Relationship Id="rId13" Type="http://schemas.openxmlformats.org/officeDocument/2006/relationships/oleObject" Target="../embeddings/oleObject28.bin"/><Relationship Id="rId12" Type="http://schemas.openxmlformats.org/officeDocument/2006/relationships/image" Target="../media/image20.wmf"/><Relationship Id="rId11" Type="http://schemas.openxmlformats.org/officeDocument/2006/relationships/oleObject" Target="../embeddings/oleObject27.bin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22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25.wmf"/><Relationship Id="rId12" Type="http://schemas.openxmlformats.org/officeDocument/2006/relationships/vmlDrawing" Target="../drawings/vmlDrawing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32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.bin"/><Relationship Id="rId8" Type="http://schemas.openxmlformats.org/officeDocument/2006/relationships/image" Target="../media/image33.wmf"/><Relationship Id="rId7" Type="http://schemas.openxmlformats.org/officeDocument/2006/relationships/oleObject" Target="../embeddings/oleObject40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1.wmf"/><Relationship Id="rId38" Type="http://schemas.openxmlformats.org/officeDocument/2006/relationships/vmlDrawing" Target="../drawings/vmlDrawing9.vml"/><Relationship Id="rId37" Type="http://schemas.openxmlformats.org/officeDocument/2006/relationships/slideLayout" Target="../slideLayouts/slideLayout7.xml"/><Relationship Id="rId36" Type="http://schemas.openxmlformats.org/officeDocument/2006/relationships/image" Target="../media/image47.wmf"/><Relationship Id="rId35" Type="http://schemas.openxmlformats.org/officeDocument/2006/relationships/oleObject" Target="../embeddings/oleObject54.bin"/><Relationship Id="rId34" Type="http://schemas.openxmlformats.org/officeDocument/2006/relationships/image" Target="../media/image46.wmf"/><Relationship Id="rId33" Type="http://schemas.openxmlformats.org/officeDocument/2006/relationships/oleObject" Target="../embeddings/oleObject53.bin"/><Relationship Id="rId32" Type="http://schemas.openxmlformats.org/officeDocument/2006/relationships/image" Target="../media/image45.wmf"/><Relationship Id="rId31" Type="http://schemas.openxmlformats.org/officeDocument/2006/relationships/oleObject" Target="../embeddings/oleObject52.bin"/><Relationship Id="rId30" Type="http://schemas.openxmlformats.org/officeDocument/2006/relationships/image" Target="../media/image44.wmf"/><Relationship Id="rId3" Type="http://schemas.openxmlformats.org/officeDocument/2006/relationships/oleObject" Target="../embeddings/oleObject38.bin"/><Relationship Id="rId29" Type="http://schemas.openxmlformats.org/officeDocument/2006/relationships/oleObject" Target="../embeddings/oleObject51.bin"/><Relationship Id="rId28" Type="http://schemas.openxmlformats.org/officeDocument/2006/relationships/image" Target="../media/image43.wmf"/><Relationship Id="rId27" Type="http://schemas.openxmlformats.org/officeDocument/2006/relationships/oleObject" Target="../embeddings/oleObject50.bin"/><Relationship Id="rId26" Type="http://schemas.openxmlformats.org/officeDocument/2006/relationships/image" Target="../media/image42.wmf"/><Relationship Id="rId25" Type="http://schemas.openxmlformats.org/officeDocument/2006/relationships/oleObject" Target="../embeddings/oleObject49.bin"/><Relationship Id="rId24" Type="http://schemas.openxmlformats.org/officeDocument/2006/relationships/image" Target="../media/image41.wmf"/><Relationship Id="rId23" Type="http://schemas.openxmlformats.org/officeDocument/2006/relationships/oleObject" Target="../embeddings/oleObject48.bin"/><Relationship Id="rId22" Type="http://schemas.openxmlformats.org/officeDocument/2006/relationships/image" Target="../media/image40.wmf"/><Relationship Id="rId21" Type="http://schemas.openxmlformats.org/officeDocument/2006/relationships/oleObject" Target="../embeddings/oleObject47.bin"/><Relationship Id="rId20" Type="http://schemas.openxmlformats.org/officeDocument/2006/relationships/image" Target="../media/image39.wmf"/><Relationship Id="rId2" Type="http://schemas.openxmlformats.org/officeDocument/2006/relationships/image" Target="../media/image30.wmf"/><Relationship Id="rId19" Type="http://schemas.openxmlformats.org/officeDocument/2006/relationships/oleObject" Target="../embeddings/oleObject46.bin"/><Relationship Id="rId18" Type="http://schemas.openxmlformats.org/officeDocument/2006/relationships/image" Target="../media/image38.wmf"/><Relationship Id="rId17" Type="http://schemas.openxmlformats.org/officeDocument/2006/relationships/oleObject" Target="../embeddings/oleObject45.bin"/><Relationship Id="rId16" Type="http://schemas.openxmlformats.org/officeDocument/2006/relationships/image" Target="../media/image37.wmf"/><Relationship Id="rId15" Type="http://schemas.openxmlformats.org/officeDocument/2006/relationships/oleObject" Target="../embeddings/oleObject44.bin"/><Relationship Id="rId14" Type="http://schemas.openxmlformats.org/officeDocument/2006/relationships/image" Target="../media/image36.wmf"/><Relationship Id="rId13" Type="http://schemas.openxmlformats.org/officeDocument/2006/relationships/oleObject" Target="../embeddings/oleObject43.bin"/><Relationship Id="rId12" Type="http://schemas.openxmlformats.org/officeDocument/2006/relationships/image" Target="../media/image35.wmf"/><Relationship Id="rId11" Type="http://schemas.openxmlformats.org/officeDocument/2006/relationships/oleObject" Target="../embeddings/oleObject42.bin"/><Relationship Id="rId10" Type="http://schemas.openxmlformats.org/officeDocument/2006/relationships/image" Target="../media/image34.wmf"/><Relationship Id="rId1" Type="http://schemas.openxmlformats.org/officeDocument/2006/relationships/oleObject" Target="../embeddings/oleObject37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8.wmf"/><Relationship Id="rId1" Type="http://schemas.openxmlformats.org/officeDocument/2006/relationships/oleObject" Target="../embeddings/oleObject5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0.wmf"/><Relationship Id="rId3" Type="http://schemas.openxmlformats.org/officeDocument/2006/relationships/oleObject" Target="../embeddings/oleObject57.bin"/><Relationship Id="rId2" Type="http://schemas.openxmlformats.org/officeDocument/2006/relationships/image" Target="../media/image49.wmf"/><Relationship Id="rId1" Type="http://schemas.openxmlformats.org/officeDocument/2006/relationships/oleObject" Target="../embeddings/oleObject56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3.bin"/><Relationship Id="rId8" Type="http://schemas.openxmlformats.org/officeDocument/2006/relationships/image" Target="../media/image55.wmf"/><Relationship Id="rId7" Type="http://schemas.openxmlformats.org/officeDocument/2006/relationships/oleObject" Target="../embeddings/oleObject62.bin"/><Relationship Id="rId6" Type="http://schemas.openxmlformats.org/officeDocument/2006/relationships/image" Target="../media/image54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53.w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52.wmf"/><Relationship Id="rId12" Type="http://schemas.openxmlformats.org/officeDocument/2006/relationships/vmlDrawing" Target="../drawings/vmlDrawing1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6.wmf"/><Relationship Id="rId1" Type="http://schemas.openxmlformats.org/officeDocument/2006/relationships/oleObject" Target="../embeddings/oleObject5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58.w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57.wmf"/><Relationship Id="rId1" Type="http://schemas.openxmlformats.org/officeDocument/2006/relationships/oleObject" Target="../embeddings/oleObject64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0.wmf"/><Relationship Id="rId1" Type="http://schemas.openxmlformats.org/officeDocument/2006/relationships/oleObject" Target="../embeddings/oleObject67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2.bin"/><Relationship Id="rId8" Type="http://schemas.openxmlformats.org/officeDocument/2006/relationships/image" Target="../media/image63.wmf"/><Relationship Id="rId7" Type="http://schemas.openxmlformats.org/officeDocument/2006/relationships/oleObject" Target="../embeddings/oleObject71.bin"/><Relationship Id="rId6" Type="http://schemas.openxmlformats.org/officeDocument/2006/relationships/image" Target="../media/image62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61.wmf"/><Relationship Id="rId3" Type="http://schemas.openxmlformats.org/officeDocument/2006/relationships/oleObject" Target="../embeddings/oleObject69.bin"/><Relationship Id="rId2" Type="http://schemas.openxmlformats.org/officeDocument/2006/relationships/image" Target="../media/image25.wmf"/><Relationship Id="rId14" Type="http://schemas.openxmlformats.org/officeDocument/2006/relationships/vmlDrawing" Target="../drawings/vmlDrawing1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65.wmf"/><Relationship Id="rId11" Type="http://schemas.openxmlformats.org/officeDocument/2006/relationships/oleObject" Target="../embeddings/oleObject73.bin"/><Relationship Id="rId10" Type="http://schemas.openxmlformats.org/officeDocument/2006/relationships/image" Target="../media/image64.wmf"/><Relationship Id="rId1" Type="http://schemas.openxmlformats.org/officeDocument/2006/relationships/oleObject" Target="../embeddings/oleObject68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8.bin"/><Relationship Id="rId8" Type="http://schemas.openxmlformats.org/officeDocument/2006/relationships/image" Target="../media/image69.wmf"/><Relationship Id="rId7" Type="http://schemas.openxmlformats.org/officeDocument/2006/relationships/oleObject" Target="../embeddings/oleObject77.bin"/><Relationship Id="rId6" Type="http://schemas.openxmlformats.org/officeDocument/2006/relationships/image" Target="../media/image68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67.wmf"/><Relationship Id="rId3" Type="http://schemas.openxmlformats.org/officeDocument/2006/relationships/oleObject" Target="../embeddings/oleObject75.bin"/><Relationship Id="rId2" Type="http://schemas.openxmlformats.org/officeDocument/2006/relationships/image" Target="../media/image66.wmf"/><Relationship Id="rId13" Type="http://schemas.openxmlformats.org/officeDocument/2006/relationships/vmlDrawing" Target="../drawings/vmlDrawing16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70.wmf"/><Relationship Id="rId10" Type="http://schemas.openxmlformats.org/officeDocument/2006/relationships/oleObject" Target="../embeddings/oleObject79.bin"/><Relationship Id="rId1" Type="http://schemas.openxmlformats.org/officeDocument/2006/relationships/oleObject" Target="../embeddings/oleObject7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3.wmf"/><Relationship Id="rId7" Type="http://schemas.openxmlformats.org/officeDocument/2006/relationships/oleObject" Target="../embeddings/oleObject84.bin"/><Relationship Id="rId6" Type="http://schemas.openxmlformats.org/officeDocument/2006/relationships/oleObject" Target="../embeddings/oleObject83.bin"/><Relationship Id="rId5" Type="http://schemas.openxmlformats.org/officeDocument/2006/relationships/oleObject" Target="../embeddings/oleObject82.bin"/><Relationship Id="rId4" Type="http://schemas.openxmlformats.org/officeDocument/2006/relationships/image" Target="../media/image72.wmf"/><Relationship Id="rId3" Type="http://schemas.openxmlformats.org/officeDocument/2006/relationships/oleObject" Target="../embeddings/oleObject81.bin"/><Relationship Id="rId2" Type="http://schemas.openxmlformats.org/officeDocument/2006/relationships/image" Target="../media/image71.wmf"/><Relationship Id="rId10" Type="http://schemas.openxmlformats.org/officeDocument/2006/relationships/vmlDrawing" Target="../drawings/vmlDrawing17.vml"/><Relationship Id="rId1" Type="http://schemas.openxmlformats.org/officeDocument/2006/relationships/oleObject" Target="../embeddings/oleObject80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7.wmf"/><Relationship Id="rId7" Type="http://schemas.openxmlformats.org/officeDocument/2006/relationships/oleObject" Target="../embeddings/oleObject88.bin"/><Relationship Id="rId6" Type="http://schemas.openxmlformats.org/officeDocument/2006/relationships/image" Target="../media/image76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75.wmf"/><Relationship Id="rId3" Type="http://schemas.openxmlformats.org/officeDocument/2006/relationships/oleObject" Target="../embeddings/oleObject86.bin"/><Relationship Id="rId2" Type="http://schemas.openxmlformats.org/officeDocument/2006/relationships/image" Target="../media/image74.wmf"/><Relationship Id="rId10" Type="http://schemas.openxmlformats.org/officeDocument/2006/relationships/vmlDrawing" Target="../drawings/vmlDrawing18.vml"/><Relationship Id="rId1" Type="http://schemas.openxmlformats.org/officeDocument/2006/relationships/oleObject" Target="../embeddings/oleObject85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0.wmf"/><Relationship Id="rId3" Type="http://schemas.openxmlformats.org/officeDocument/2006/relationships/oleObject" Target="../embeddings/oleObject90.bin"/><Relationship Id="rId2" Type="http://schemas.openxmlformats.org/officeDocument/2006/relationships/image" Target="../media/image77.wmf"/><Relationship Id="rId1" Type="http://schemas.openxmlformats.org/officeDocument/2006/relationships/oleObject" Target="../embeddings/oleObject89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5.bin"/><Relationship Id="rId8" Type="http://schemas.openxmlformats.org/officeDocument/2006/relationships/image" Target="../media/image81.wmf"/><Relationship Id="rId7" Type="http://schemas.openxmlformats.org/officeDocument/2006/relationships/oleObject" Target="../embeddings/oleObject94.bin"/><Relationship Id="rId6" Type="http://schemas.openxmlformats.org/officeDocument/2006/relationships/image" Target="../media/image80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79.wmf"/><Relationship Id="rId3" Type="http://schemas.openxmlformats.org/officeDocument/2006/relationships/oleObject" Target="../embeddings/oleObject92.bin"/><Relationship Id="rId2" Type="http://schemas.openxmlformats.org/officeDocument/2006/relationships/image" Target="../media/image78.wmf"/><Relationship Id="rId14" Type="http://schemas.openxmlformats.org/officeDocument/2006/relationships/vmlDrawing" Target="../drawings/vmlDrawing2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83.wmf"/><Relationship Id="rId11" Type="http://schemas.openxmlformats.org/officeDocument/2006/relationships/oleObject" Target="../embeddings/oleObject96.bin"/><Relationship Id="rId10" Type="http://schemas.openxmlformats.org/officeDocument/2006/relationships/image" Target="../media/image82.wmf"/><Relationship Id="rId1" Type="http://schemas.openxmlformats.org/officeDocument/2006/relationships/oleObject" Target="../embeddings/oleObject91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1.bin"/><Relationship Id="rId8" Type="http://schemas.openxmlformats.org/officeDocument/2006/relationships/image" Target="../media/image87.wmf"/><Relationship Id="rId7" Type="http://schemas.openxmlformats.org/officeDocument/2006/relationships/oleObject" Target="../embeddings/oleObject100.bin"/><Relationship Id="rId6" Type="http://schemas.openxmlformats.org/officeDocument/2006/relationships/image" Target="../media/image86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85.wmf"/><Relationship Id="rId3" Type="http://schemas.openxmlformats.org/officeDocument/2006/relationships/oleObject" Target="../embeddings/oleObject98.bin"/><Relationship Id="rId2" Type="http://schemas.openxmlformats.org/officeDocument/2006/relationships/image" Target="../media/image84.wmf"/><Relationship Id="rId14" Type="http://schemas.openxmlformats.org/officeDocument/2006/relationships/vmlDrawing" Target="../drawings/vmlDrawing2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89.wmf"/><Relationship Id="rId11" Type="http://schemas.openxmlformats.org/officeDocument/2006/relationships/oleObject" Target="../embeddings/oleObject102.bin"/><Relationship Id="rId10" Type="http://schemas.openxmlformats.org/officeDocument/2006/relationships/image" Target="../media/image88.wmf"/><Relationship Id="rId1" Type="http://schemas.openxmlformats.org/officeDocument/2006/relationships/oleObject" Target="../embeddings/oleObject97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7.bin"/><Relationship Id="rId8" Type="http://schemas.openxmlformats.org/officeDocument/2006/relationships/image" Target="../media/image93.wmf"/><Relationship Id="rId7" Type="http://schemas.openxmlformats.org/officeDocument/2006/relationships/oleObject" Target="../embeddings/oleObject106.bin"/><Relationship Id="rId6" Type="http://schemas.openxmlformats.org/officeDocument/2006/relationships/image" Target="../media/image92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91.wmf"/><Relationship Id="rId3" Type="http://schemas.openxmlformats.org/officeDocument/2006/relationships/oleObject" Target="../embeddings/oleObject104.bin"/><Relationship Id="rId20" Type="http://schemas.openxmlformats.org/officeDocument/2006/relationships/vmlDrawing" Target="../drawings/vmlDrawing22.vml"/><Relationship Id="rId2" Type="http://schemas.openxmlformats.org/officeDocument/2006/relationships/image" Target="../media/image90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98.wmf"/><Relationship Id="rId17" Type="http://schemas.openxmlformats.org/officeDocument/2006/relationships/oleObject" Target="../embeddings/oleObject111.bin"/><Relationship Id="rId16" Type="http://schemas.openxmlformats.org/officeDocument/2006/relationships/image" Target="../media/image97.wmf"/><Relationship Id="rId15" Type="http://schemas.openxmlformats.org/officeDocument/2006/relationships/oleObject" Target="../embeddings/oleObject110.bin"/><Relationship Id="rId14" Type="http://schemas.openxmlformats.org/officeDocument/2006/relationships/image" Target="../media/image96.wmf"/><Relationship Id="rId13" Type="http://schemas.openxmlformats.org/officeDocument/2006/relationships/oleObject" Target="../embeddings/oleObject109.bin"/><Relationship Id="rId12" Type="http://schemas.openxmlformats.org/officeDocument/2006/relationships/image" Target="../media/image95.wmf"/><Relationship Id="rId11" Type="http://schemas.openxmlformats.org/officeDocument/2006/relationships/oleObject" Target="../embeddings/oleObject108.bin"/><Relationship Id="rId10" Type="http://schemas.openxmlformats.org/officeDocument/2006/relationships/image" Target="../media/image94.wmf"/><Relationship Id="rId1" Type="http://schemas.openxmlformats.org/officeDocument/2006/relationships/oleObject" Target="../embeddings/oleObject103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2.wmf"/><Relationship Id="rId7" Type="http://schemas.openxmlformats.org/officeDocument/2006/relationships/oleObject" Target="../embeddings/oleObject115.bin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00.wmf"/><Relationship Id="rId3" Type="http://schemas.openxmlformats.org/officeDocument/2006/relationships/oleObject" Target="../embeddings/oleObject113.bin"/><Relationship Id="rId2" Type="http://schemas.openxmlformats.org/officeDocument/2006/relationships/image" Target="../media/image99.wmf"/><Relationship Id="rId10" Type="http://schemas.openxmlformats.org/officeDocument/2006/relationships/vmlDrawing" Target="../drawings/vmlDrawing23.vml"/><Relationship Id="rId1" Type="http://schemas.openxmlformats.org/officeDocument/2006/relationships/oleObject" Target="../embeddings/oleObject112.bin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4.wmf"/><Relationship Id="rId3" Type="http://schemas.openxmlformats.org/officeDocument/2006/relationships/oleObject" Target="../embeddings/oleObject117.bin"/><Relationship Id="rId2" Type="http://schemas.openxmlformats.org/officeDocument/2006/relationships/image" Target="../media/image103.wmf"/><Relationship Id="rId1" Type="http://schemas.openxmlformats.org/officeDocument/2006/relationships/oleObject" Target="../embeddings/oleObject116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2.bin"/><Relationship Id="rId8" Type="http://schemas.openxmlformats.org/officeDocument/2006/relationships/image" Target="../media/image107.wmf"/><Relationship Id="rId7" Type="http://schemas.openxmlformats.org/officeDocument/2006/relationships/oleObject" Target="../embeddings/oleObject121.bin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05.wmf"/><Relationship Id="rId3" Type="http://schemas.openxmlformats.org/officeDocument/2006/relationships/oleObject" Target="../embeddings/oleObject119.bin"/><Relationship Id="rId2" Type="http://schemas.openxmlformats.org/officeDocument/2006/relationships/image" Target="../media/image67.wmf"/><Relationship Id="rId14" Type="http://schemas.openxmlformats.org/officeDocument/2006/relationships/vmlDrawing" Target="../drawings/vmlDrawing2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09.wmf"/><Relationship Id="rId11" Type="http://schemas.openxmlformats.org/officeDocument/2006/relationships/oleObject" Target="../embeddings/oleObject123.bin"/><Relationship Id="rId10" Type="http://schemas.openxmlformats.org/officeDocument/2006/relationships/image" Target="../media/image108.wmf"/><Relationship Id="rId1" Type="http://schemas.openxmlformats.org/officeDocument/2006/relationships/oleObject" Target="../embeddings/oleObject118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12.wmf"/><Relationship Id="rId7" Type="http://schemas.openxmlformats.org/officeDocument/2006/relationships/oleObject" Target="../embeddings/oleObject127.bin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111.wmf"/><Relationship Id="rId3" Type="http://schemas.openxmlformats.org/officeDocument/2006/relationships/oleObject" Target="../embeddings/oleObject125.bin"/><Relationship Id="rId2" Type="http://schemas.openxmlformats.org/officeDocument/2006/relationships/image" Target="../media/image110.wmf"/><Relationship Id="rId10" Type="http://schemas.openxmlformats.org/officeDocument/2006/relationships/vmlDrawing" Target="../drawings/vmlDrawing26.vml"/><Relationship Id="rId1" Type="http://schemas.openxmlformats.org/officeDocument/2006/relationships/oleObject" Target="../embeddings/oleObject12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16.wmf"/><Relationship Id="rId7" Type="http://schemas.openxmlformats.org/officeDocument/2006/relationships/oleObject" Target="../embeddings/oleObject131.bin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30.bin"/><Relationship Id="rId4" Type="http://schemas.openxmlformats.org/officeDocument/2006/relationships/image" Target="../media/image114.wmf"/><Relationship Id="rId3" Type="http://schemas.openxmlformats.org/officeDocument/2006/relationships/oleObject" Target="../embeddings/oleObject129.bin"/><Relationship Id="rId2" Type="http://schemas.openxmlformats.org/officeDocument/2006/relationships/image" Target="../media/image113.wmf"/><Relationship Id="rId10" Type="http://schemas.openxmlformats.org/officeDocument/2006/relationships/vmlDrawing" Target="../drawings/vmlDrawing27.vml"/><Relationship Id="rId1" Type="http://schemas.openxmlformats.org/officeDocument/2006/relationships/oleObject" Target="../embeddings/oleObject128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6.bin"/><Relationship Id="rId8" Type="http://schemas.openxmlformats.org/officeDocument/2006/relationships/image" Target="../media/image120.wmf"/><Relationship Id="rId7" Type="http://schemas.openxmlformats.org/officeDocument/2006/relationships/oleObject" Target="../embeddings/oleObject135.bin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34.bin"/><Relationship Id="rId4" Type="http://schemas.openxmlformats.org/officeDocument/2006/relationships/image" Target="../media/image118.wmf"/><Relationship Id="rId3" Type="http://schemas.openxmlformats.org/officeDocument/2006/relationships/oleObject" Target="../embeddings/oleObject133.bin"/><Relationship Id="rId22" Type="http://schemas.openxmlformats.org/officeDocument/2006/relationships/vmlDrawing" Target="../drawings/vmlDrawing28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25.wmf"/><Relationship Id="rId2" Type="http://schemas.openxmlformats.org/officeDocument/2006/relationships/image" Target="../media/image117.wmf"/><Relationship Id="rId19" Type="http://schemas.openxmlformats.org/officeDocument/2006/relationships/oleObject" Target="../embeddings/oleObject141.bin"/><Relationship Id="rId18" Type="http://schemas.openxmlformats.org/officeDocument/2006/relationships/image" Target="../media/image67.wmf"/><Relationship Id="rId17" Type="http://schemas.openxmlformats.org/officeDocument/2006/relationships/oleObject" Target="../embeddings/oleObject140.bin"/><Relationship Id="rId16" Type="http://schemas.openxmlformats.org/officeDocument/2006/relationships/image" Target="../media/image124.wmf"/><Relationship Id="rId15" Type="http://schemas.openxmlformats.org/officeDocument/2006/relationships/oleObject" Target="../embeddings/oleObject139.bin"/><Relationship Id="rId14" Type="http://schemas.openxmlformats.org/officeDocument/2006/relationships/image" Target="../media/image123.wmf"/><Relationship Id="rId13" Type="http://schemas.openxmlformats.org/officeDocument/2006/relationships/oleObject" Target="../embeddings/oleObject138.bin"/><Relationship Id="rId12" Type="http://schemas.openxmlformats.org/officeDocument/2006/relationships/image" Target="../media/image122.wmf"/><Relationship Id="rId11" Type="http://schemas.openxmlformats.org/officeDocument/2006/relationships/oleObject" Target="../embeddings/oleObject137.bin"/><Relationship Id="rId10" Type="http://schemas.openxmlformats.org/officeDocument/2006/relationships/image" Target="../media/image121.wmf"/><Relationship Id="rId1" Type="http://schemas.openxmlformats.org/officeDocument/2006/relationships/oleObject" Target="../embeddings/oleObject132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9.wmf"/><Relationship Id="rId8" Type="http://schemas.openxmlformats.org/officeDocument/2006/relationships/oleObject" Target="../embeddings/oleObject146.bin"/><Relationship Id="rId7" Type="http://schemas.openxmlformats.org/officeDocument/2006/relationships/image" Target="../media/image128.wmf"/><Relationship Id="rId6" Type="http://schemas.openxmlformats.org/officeDocument/2006/relationships/oleObject" Target="../embeddings/oleObject145.bin"/><Relationship Id="rId5" Type="http://schemas.openxmlformats.org/officeDocument/2006/relationships/image" Target="../media/image127.wmf"/><Relationship Id="rId4" Type="http://schemas.openxmlformats.org/officeDocument/2006/relationships/oleObject" Target="../embeddings/oleObject144.bin"/><Relationship Id="rId3" Type="http://schemas.openxmlformats.org/officeDocument/2006/relationships/image" Target="../media/image126.wmf"/><Relationship Id="rId2" Type="http://schemas.openxmlformats.org/officeDocument/2006/relationships/oleObject" Target="../embeddings/oleObject143.bin"/><Relationship Id="rId11" Type="http://schemas.openxmlformats.org/officeDocument/2006/relationships/vmlDrawing" Target="../drawings/vmlDrawing29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142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1.bin"/><Relationship Id="rId8" Type="http://schemas.openxmlformats.org/officeDocument/2006/relationships/image" Target="../media/image133.wmf"/><Relationship Id="rId7" Type="http://schemas.openxmlformats.org/officeDocument/2006/relationships/oleObject" Target="../embeddings/oleObject150.bin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49.bin"/><Relationship Id="rId4" Type="http://schemas.openxmlformats.org/officeDocument/2006/relationships/image" Target="../media/image131.wmf"/><Relationship Id="rId3" Type="http://schemas.openxmlformats.org/officeDocument/2006/relationships/oleObject" Target="../embeddings/oleObject148.bin"/><Relationship Id="rId2" Type="http://schemas.openxmlformats.org/officeDocument/2006/relationships/image" Target="../media/image130.wmf"/><Relationship Id="rId16" Type="http://schemas.openxmlformats.org/officeDocument/2006/relationships/vmlDrawing" Target="../drawings/vmlDrawing30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36.wmf"/><Relationship Id="rId13" Type="http://schemas.openxmlformats.org/officeDocument/2006/relationships/oleObject" Target="../embeddings/oleObject153.bin"/><Relationship Id="rId12" Type="http://schemas.openxmlformats.org/officeDocument/2006/relationships/image" Target="../media/image135.wmf"/><Relationship Id="rId11" Type="http://schemas.openxmlformats.org/officeDocument/2006/relationships/oleObject" Target="../embeddings/oleObject152.bin"/><Relationship Id="rId10" Type="http://schemas.openxmlformats.org/officeDocument/2006/relationships/image" Target="../media/image134.wmf"/><Relationship Id="rId1" Type="http://schemas.openxmlformats.org/officeDocument/2006/relationships/oleObject" Target="../embeddings/oleObject147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7.wmf"/><Relationship Id="rId1" Type="http://schemas.openxmlformats.org/officeDocument/2006/relationships/oleObject" Target="../embeddings/oleObject154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9.bin"/><Relationship Id="rId8" Type="http://schemas.openxmlformats.org/officeDocument/2006/relationships/image" Target="../media/image141.wmf"/><Relationship Id="rId7" Type="http://schemas.openxmlformats.org/officeDocument/2006/relationships/oleObject" Target="../embeddings/oleObject158.bin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157.bin"/><Relationship Id="rId4" Type="http://schemas.openxmlformats.org/officeDocument/2006/relationships/image" Target="../media/image139.wmf"/><Relationship Id="rId3" Type="http://schemas.openxmlformats.org/officeDocument/2006/relationships/oleObject" Target="../embeddings/oleObject156.bin"/><Relationship Id="rId2" Type="http://schemas.openxmlformats.org/officeDocument/2006/relationships/image" Target="../media/image138.wmf"/><Relationship Id="rId15" Type="http://schemas.openxmlformats.org/officeDocument/2006/relationships/vmlDrawing" Target="../drawings/vmlDrawing32.vml"/><Relationship Id="rId14" Type="http://schemas.openxmlformats.org/officeDocument/2006/relationships/slideLayout" Target="../slideLayouts/slideLayout7.xml"/><Relationship Id="rId13" Type="http://schemas.openxmlformats.org/officeDocument/2006/relationships/oleObject" Target="../embeddings/oleObject161.bin"/><Relationship Id="rId12" Type="http://schemas.openxmlformats.org/officeDocument/2006/relationships/image" Target="../media/image143.wmf"/><Relationship Id="rId11" Type="http://schemas.openxmlformats.org/officeDocument/2006/relationships/oleObject" Target="../embeddings/oleObject160.bin"/><Relationship Id="rId10" Type="http://schemas.openxmlformats.org/officeDocument/2006/relationships/image" Target="../media/image142.wmf"/><Relationship Id="rId1" Type="http://schemas.openxmlformats.org/officeDocument/2006/relationships/oleObject" Target="../embeddings/oleObject155.bin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5.wmf"/><Relationship Id="rId3" Type="http://schemas.openxmlformats.org/officeDocument/2006/relationships/oleObject" Target="../embeddings/oleObject163.bin"/><Relationship Id="rId2" Type="http://schemas.openxmlformats.org/officeDocument/2006/relationships/image" Target="../media/image144.wmf"/><Relationship Id="rId1" Type="http://schemas.openxmlformats.org/officeDocument/2006/relationships/oleObject" Target="../embeddings/oleObject162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48.wmf"/><Relationship Id="rId5" Type="http://schemas.openxmlformats.org/officeDocument/2006/relationships/oleObject" Target="../embeddings/oleObject166.bin"/><Relationship Id="rId4" Type="http://schemas.openxmlformats.org/officeDocument/2006/relationships/image" Target="../media/image147.wmf"/><Relationship Id="rId3" Type="http://schemas.openxmlformats.org/officeDocument/2006/relationships/oleObject" Target="../embeddings/oleObject165.bin"/><Relationship Id="rId2" Type="http://schemas.openxmlformats.org/officeDocument/2006/relationships/image" Target="../media/image146.wmf"/><Relationship Id="rId1" Type="http://schemas.openxmlformats.org/officeDocument/2006/relationships/oleObject" Target="../embeddings/oleObject164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50.wmf"/><Relationship Id="rId7" Type="http://schemas.openxmlformats.org/officeDocument/2006/relationships/oleObject" Target="../embeddings/oleObject170.bin"/><Relationship Id="rId6" Type="http://schemas.openxmlformats.org/officeDocument/2006/relationships/image" Target="../media/image148.wmf"/><Relationship Id="rId5" Type="http://schemas.openxmlformats.org/officeDocument/2006/relationships/oleObject" Target="../embeddings/oleObject169.bin"/><Relationship Id="rId4" Type="http://schemas.openxmlformats.org/officeDocument/2006/relationships/image" Target="../media/image147.wmf"/><Relationship Id="rId3" Type="http://schemas.openxmlformats.org/officeDocument/2006/relationships/oleObject" Target="../embeddings/oleObject168.bin"/><Relationship Id="rId2" Type="http://schemas.openxmlformats.org/officeDocument/2006/relationships/image" Target="../media/image149.wmf"/><Relationship Id="rId10" Type="http://schemas.openxmlformats.org/officeDocument/2006/relationships/vmlDrawing" Target="../drawings/vmlDrawing35.vml"/><Relationship Id="rId1" Type="http://schemas.openxmlformats.org/officeDocument/2006/relationships/oleObject" Target="../embeddings/oleObject167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5.bin"/><Relationship Id="rId8" Type="http://schemas.openxmlformats.org/officeDocument/2006/relationships/image" Target="../media/image154.wmf"/><Relationship Id="rId7" Type="http://schemas.openxmlformats.org/officeDocument/2006/relationships/oleObject" Target="../embeddings/oleObject174.bin"/><Relationship Id="rId6" Type="http://schemas.openxmlformats.org/officeDocument/2006/relationships/image" Target="../media/image153.wmf"/><Relationship Id="rId5" Type="http://schemas.openxmlformats.org/officeDocument/2006/relationships/oleObject" Target="../embeddings/oleObject173.bin"/><Relationship Id="rId4" Type="http://schemas.openxmlformats.org/officeDocument/2006/relationships/image" Target="../media/image152.wmf"/><Relationship Id="rId3" Type="http://schemas.openxmlformats.org/officeDocument/2006/relationships/oleObject" Target="../embeddings/oleObject172.bin"/><Relationship Id="rId2" Type="http://schemas.openxmlformats.org/officeDocument/2006/relationships/image" Target="../media/image151.wmf"/><Relationship Id="rId18" Type="http://schemas.openxmlformats.org/officeDocument/2006/relationships/vmlDrawing" Target="../drawings/vmlDrawing36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58.wmf"/><Relationship Id="rId15" Type="http://schemas.openxmlformats.org/officeDocument/2006/relationships/oleObject" Target="../embeddings/oleObject178.bin"/><Relationship Id="rId14" Type="http://schemas.openxmlformats.org/officeDocument/2006/relationships/image" Target="../media/image157.wmf"/><Relationship Id="rId13" Type="http://schemas.openxmlformats.org/officeDocument/2006/relationships/oleObject" Target="../embeddings/oleObject177.bin"/><Relationship Id="rId12" Type="http://schemas.openxmlformats.org/officeDocument/2006/relationships/image" Target="../media/image156.wmf"/><Relationship Id="rId11" Type="http://schemas.openxmlformats.org/officeDocument/2006/relationships/oleObject" Target="../embeddings/oleObject176.bin"/><Relationship Id="rId10" Type="http://schemas.openxmlformats.org/officeDocument/2006/relationships/image" Target="../media/image155.wmf"/><Relationship Id="rId1" Type="http://schemas.openxmlformats.org/officeDocument/2006/relationships/oleObject" Target="../embeddings/oleObject171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3.bin"/><Relationship Id="rId8" Type="http://schemas.openxmlformats.org/officeDocument/2006/relationships/image" Target="../media/image162.wmf"/><Relationship Id="rId7" Type="http://schemas.openxmlformats.org/officeDocument/2006/relationships/oleObject" Target="../embeddings/oleObject182.bin"/><Relationship Id="rId6" Type="http://schemas.openxmlformats.org/officeDocument/2006/relationships/image" Target="../media/image161.wmf"/><Relationship Id="rId5" Type="http://schemas.openxmlformats.org/officeDocument/2006/relationships/oleObject" Target="../embeddings/oleObject181.bin"/><Relationship Id="rId4" Type="http://schemas.openxmlformats.org/officeDocument/2006/relationships/image" Target="../media/image160.wmf"/><Relationship Id="rId3" Type="http://schemas.openxmlformats.org/officeDocument/2006/relationships/oleObject" Target="../embeddings/oleObject180.bin"/><Relationship Id="rId2" Type="http://schemas.openxmlformats.org/officeDocument/2006/relationships/image" Target="../media/image159.wmf"/><Relationship Id="rId12" Type="http://schemas.openxmlformats.org/officeDocument/2006/relationships/vmlDrawing" Target="../drawings/vmlDrawing3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63.wmf"/><Relationship Id="rId1" Type="http://schemas.openxmlformats.org/officeDocument/2006/relationships/oleObject" Target="../embeddings/oleObject179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5.wmf"/><Relationship Id="rId3" Type="http://schemas.openxmlformats.org/officeDocument/2006/relationships/oleObject" Target="../embeddings/oleObject185.bin"/><Relationship Id="rId2" Type="http://schemas.openxmlformats.org/officeDocument/2006/relationships/image" Target="../media/image164.wmf"/><Relationship Id="rId1" Type="http://schemas.openxmlformats.org/officeDocument/2006/relationships/oleObject" Target="../embeddings/oleObject184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0.bin"/><Relationship Id="rId8" Type="http://schemas.openxmlformats.org/officeDocument/2006/relationships/image" Target="../media/image169.wmf"/><Relationship Id="rId7" Type="http://schemas.openxmlformats.org/officeDocument/2006/relationships/oleObject" Target="../embeddings/oleObject189.bin"/><Relationship Id="rId6" Type="http://schemas.openxmlformats.org/officeDocument/2006/relationships/image" Target="../media/image168.wmf"/><Relationship Id="rId5" Type="http://schemas.openxmlformats.org/officeDocument/2006/relationships/oleObject" Target="../embeddings/oleObject188.bin"/><Relationship Id="rId4" Type="http://schemas.openxmlformats.org/officeDocument/2006/relationships/image" Target="../media/image167.wmf"/><Relationship Id="rId3" Type="http://schemas.openxmlformats.org/officeDocument/2006/relationships/oleObject" Target="../embeddings/oleObject187.bin"/><Relationship Id="rId2" Type="http://schemas.openxmlformats.org/officeDocument/2006/relationships/image" Target="../media/image166.wmf"/><Relationship Id="rId16" Type="http://schemas.openxmlformats.org/officeDocument/2006/relationships/vmlDrawing" Target="../drawings/vmlDrawing39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72.wmf"/><Relationship Id="rId13" Type="http://schemas.openxmlformats.org/officeDocument/2006/relationships/oleObject" Target="../embeddings/oleObject192.bin"/><Relationship Id="rId12" Type="http://schemas.openxmlformats.org/officeDocument/2006/relationships/image" Target="../media/image171.wmf"/><Relationship Id="rId11" Type="http://schemas.openxmlformats.org/officeDocument/2006/relationships/oleObject" Target="../embeddings/oleObject191.bin"/><Relationship Id="rId10" Type="http://schemas.openxmlformats.org/officeDocument/2006/relationships/image" Target="../media/image170.wmf"/><Relationship Id="rId1" Type="http://schemas.openxmlformats.org/officeDocument/2006/relationships/oleObject" Target="../embeddings/oleObject186.bin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4.wmf"/><Relationship Id="rId3" Type="http://schemas.openxmlformats.org/officeDocument/2006/relationships/oleObject" Target="../embeddings/oleObject194.bin"/><Relationship Id="rId2" Type="http://schemas.openxmlformats.org/officeDocument/2006/relationships/image" Target="../media/image173.wmf"/><Relationship Id="rId1" Type="http://schemas.openxmlformats.org/officeDocument/2006/relationships/oleObject" Target="../embeddings/oleObject193.bin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6.wmf"/><Relationship Id="rId3" Type="http://schemas.openxmlformats.org/officeDocument/2006/relationships/oleObject" Target="../embeddings/oleObject196.bin"/><Relationship Id="rId2" Type="http://schemas.openxmlformats.org/officeDocument/2006/relationships/image" Target="../media/image175.wmf"/><Relationship Id="rId1" Type="http://schemas.openxmlformats.org/officeDocument/2006/relationships/oleObject" Target="../embeddings/oleObject195.bin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5.wmf"/><Relationship Id="rId3" Type="http://schemas.openxmlformats.org/officeDocument/2006/relationships/oleObject" Target="../embeddings/oleObject198.bin"/><Relationship Id="rId2" Type="http://schemas.openxmlformats.org/officeDocument/2006/relationships/image" Target="../media/image177.wmf"/><Relationship Id="rId1" Type="http://schemas.openxmlformats.org/officeDocument/2006/relationships/oleObject" Target="../embeddings/oleObject197.bin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6.wmf"/><Relationship Id="rId3" Type="http://schemas.openxmlformats.org/officeDocument/2006/relationships/oleObject" Target="../embeddings/oleObject200.bin"/><Relationship Id="rId2" Type="http://schemas.openxmlformats.org/officeDocument/2006/relationships/image" Target="../media/image178.wmf"/><Relationship Id="rId1" Type="http://schemas.openxmlformats.org/officeDocument/2006/relationships/oleObject" Target="../embeddings/oleObject199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0.wmf"/><Relationship Id="rId3" Type="http://schemas.openxmlformats.org/officeDocument/2006/relationships/oleObject" Target="../embeddings/oleObject202.bin"/><Relationship Id="rId2" Type="http://schemas.openxmlformats.org/officeDocument/2006/relationships/image" Target="../media/image179.wmf"/><Relationship Id="rId1" Type="http://schemas.openxmlformats.org/officeDocument/2006/relationships/oleObject" Target="../embeddings/oleObject201.bin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1.wmf"/><Relationship Id="rId1" Type="http://schemas.openxmlformats.org/officeDocument/2006/relationships/oleObject" Target="../embeddings/oleObject203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84.wmf"/><Relationship Id="rId5" Type="http://schemas.openxmlformats.org/officeDocument/2006/relationships/oleObject" Target="../embeddings/oleObject206.bin"/><Relationship Id="rId4" Type="http://schemas.openxmlformats.org/officeDocument/2006/relationships/image" Target="../media/image183.wmf"/><Relationship Id="rId3" Type="http://schemas.openxmlformats.org/officeDocument/2006/relationships/oleObject" Target="../embeddings/oleObject205.bin"/><Relationship Id="rId2" Type="http://schemas.openxmlformats.org/officeDocument/2006/relationships/image" Target="../media/image182.wmf"/><Relationship Id="rId1" Type="http://schemas.openxmlformats.org/officeDocument/2006/relationships/oleObject" Target="../embeddings/oleObject204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87.wmf"/><Relationship Id="rId5" Type="http://schemas.openxmlformats.org/officeDocument/2006/relationships/oleObject" Target="../embeddings/oleObject209.bin"/><Relationship Id="rId4" Type="http://schemas.openxmlformats.org/officeDocument/2006/relationships/image" Target="../media/image186.wmf"/><Relationship Id="rId3" Type="http://schemas.openxmlformats.org/officeDocument/2006/relationships/oleObject" Target="../embeddings/oleObject208.bin"/><Relationship Id="rId2" Type="http://schemas.openxmlformats.org/officeDocument/2006/relationships/image" Target="../media/image185.wmf"/><Relationship Id="rId1" Type="http://schemas.openxmlformats.org/officeDocument/2006/relationships/oleObject" Target="../embeddings/oleObject207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90.wmf"/><Relationship Id="rId5" Type="http://schemas.openxmlformats.org/officeDocument/2006/relationships/oleObject" Target="../embeddings/oleObject212.bin"/><Relationship Id="rId4" Type="http://schemas.openxmlformats.org/officeDocument/2006/relationships/image" Target="../media/image189.wmf"/><Relationship Id="rId3" Type="http://schemas.openxmlformats.org/officeDocument/2006/relationships/oleObject" Target="../embeddings/oleObject211.bin"/><Relationship Id="rId2" Type="http://schemas.openxmlformats.org/officeDocument/2006/relationships/image" Target="../media/image188.wmf"/><Relationship Id="rId1" Type="http://schemas.openxmlformats.org/officeDocument/2006/relationships/oleObject" Target="../embeddings/oleObject210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93.wmf"/><Relationship Id="rId5" Type="http://schemas.openxmlformats.org/officeDocument/2006/relationships/oleObject" Target="../embeddings/oleObject215.bin"/><Relationship Id="rId4" Type="http://schemas.openxmlformats.org/officeDocument/2006/relationships/image" Target="../media/image192.wmf"/><Relationship Id="rId3" Type="http://schemas.openxmlformats.org/officeDocument/2006/relationships/oleObject" Target="../embeddings/oleObject214.bin"/><Relationship Id="rId2" Type="http://schemas.openxmlformats.org/officeDocument/2006/relationships/image" Target="../media/image191.wmf"/><Relationship Id="rId1" Type="http://schemas.openxmlformats.org/officeDocument/2006/relationships/oleObject" Target="../embeddings/oleObject213.bin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97.wmf"/><Relationship Id="rId7" Type="http://schemas.openxmlformats.org/officeDocument/2006/relationships/oleObject" Target="../embeddings/oleObject219.bin"/><Relationship Id="rId6" Type="http://schemas.openxmlformats.org/officeDocument/2006/relationships/image" Target="../media/image196.wmf"/><Relationship Id="rId5" Type="http://schemas.openxmlformats.org/officeDocument/2006/relationships/oleObject" Target="../embeddings/oleObject218.bin"/><Relationship Id="rId4" Type="http://schemas.openxmlformats.org/officeDocument/2006/relationships/image" Target="../media/image195.wmf"/><Relationship Id="rId3" Type="http://schemas.openxmlformats.org/officeDocument/2006/relationships/oleObject" Target="../embeddings/oleObject217.bin"/><Relationship Id="rId2" Type="http://schemas.openxmlformats.org/officeDocument/2006/relationships/image" Target="../media/image194.wmf"/><Relationship Id="rId10" Type="http://schemas.openxmlformats.org/officeDocument/2006/relationships/vmlDrawing" Target="../drawings/vmlDrawing50.vml"/><Relationship Id="rId1" Type="http://schemas.openxmlformats.org/officeDocument/2006/relationships/oleObject" Target="../embeddings/oleObject216.bin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1.wmf"/><Relationship Id="rId8" Type="http://schemas.openxmlformats.org/officeDocument/2006/relationships/oleObject" Target="../embeddings/oleObject224.bin"/><Relationship Id="rId7" Type="http://schemas.openxmlformats.org/officeDocument/2006/relationships/image" Target="../media/image200.wmf"/><Relationship Id="rId6" Type="http://schemas.openxmlformats.org/officeDocument/2006/relationships/oleObject" Target="../embeddings/oleObject223.bin"/><Relationship Id="rId5" Type="http://schemas.openxmlformats.org/officeDocument/2006/relationships/oleObject" Target="../embeddings/oleObject222.bin"/><Relationship Id="rId4" Type="http://schemas.openxmlformats.org/officeDocument/2006/relationships/image" Target="../media/image199.wmf"/><Relationship Id="rId3" Type="http://schemas.openxmlformats.org/officeDocument/2006/relationships/oleObject" Target="../embeddings/oleObject221.bin"/><Relationship Id="rId2" Type="http://schemas.openxmlformats.org/officeDocument/2006/relationships/image" Target="../media/image198.wmf"/><Relationship Id="rId11" Type="http://schemas.openxmlformats.org/officeDocument/2006/relationships/vmlDrawing" Target="../drawings/vmlDrawing51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220.bin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05.wmf"/><Relationship Id="rId7" Type="http://schemas.openxmlformats.org/officeDocument/2006/relationships/oleObject" Target="../embeddings/oleObject228.bin"/><Relationship Id="rId6" Type="http://schemas.openxmlformats.org/officeDocument/2006/relationships/image" Target="../media/image204.wmf"/><Relationship Id="rId5" Type="http://schemas.openxmlformats.org/officeDocument/2006/relationships/oleObject" Target="../embeddings/oleObject227.bin"/><Relationship Id="rId4" Type="http://schemas.openxmlformats.org/officeDocument/2006/relationships/image" Target="../media/image203.wmf"/><Relationship Id="rId3" Type="http://schemas.openxmlformats.org/officeDocument/2006/relationships/oleObject" Target="../embeddings/oleObject226.bin"/><Relationship Id="rId2" Type="http://schemas.openxmlformats.org/officeDocument/2006/relationships/image" Target="../media/image202.wmf"/><Relationship Id="rId10" Type="http://schemas.openxmlformats.org/officeDocument/2006/relationships/vmlDrawing" Target="../drawings/vmlDrawing52.vml"/><Relationship Id="rId1" Type="http://schemas.openxmlformats.org/officeDocument/2006/relationships/oleObject" Target="../embeddings/oleObject225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4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4.bin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7.wmf"/><Relationship Id="rId3" Type="http://schemas.openxmlformats.org/officeDocument/2006/relationships/oleObject" Target="../embeddings/oleObject230.bin"/><Relationship Id="rId2" Type="http://schemas.openxmlformats.org/officeDocument/2006/relationships/image" Target="../media/image206.wmf"/><Relationship Id="rId1" Type="http://schemas.openxmlformats.org/officeDocument/2006/relationships/oleObject" Target="../embeddings/oleObject229.bin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8.wmf"/><Relationship Id="rId1" Type="http://schemas.openxmlformats.org/officeDocument/2006/relationships/oleObject" Target="../embeddings/oleObject231.bin"/></Relationships>
</file>

<file path=ppt/slides/_rels/slide6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10.wmf"/><Relationship Id="rId3" Type="http://schemas.openxmlformats.org/officeDocument/2006/relationships/oleObject" Target="../embeddings/oleObject233.bin"/><Relationship Id="rId2" Type="http://schemas.openxmlformats.org/officeDocument/2006/relationships/image" Target="../media/image209.wmf"/><Relationship Id="rId1" Type="http://schemas.openxmlformats.org/officeDocument/2006/relationships/oleObject" Target="../embeddings/oleObject232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13.wmf"/><Relationship Id="rId5" Type="http://schemas.openxmlformats.org/officeDocument/2006/relationships/oleObject" Target="../embeddings/oleObject236.bin"/><Relationship Id="rId4" Type="http://schemas.openxmlformats.org/officeDocument/2006/relationships/image" Target="../media/image212.wmf"/><Relationship Id="rId3" Type="http://schemas.openxmlformats.org/officeDocument/2006/relationships/oleObject" Target="../embeddings/oleObject235.bin"/><Relationship Id="rId2" Type="http://schemas.openxmlformats.org/officeDocument/2006/relationships/image" Target="../media/image211.wmf"/><Relationship Id="rId1" Type="http://schemas.openxmlformats.org/officeDocument/2006/relationships/oleObject" Target="../embeddings/oleObject234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16.wmf"/><Relationship Id="rId5" Type="http://schemas.openxmlformats.org/officeDocument/2006/relationships/oleObject" Target="../embeddings/oleObject239.bin"/><Relationship Id="rId4" Type="http://schemas.openxmlformats.org/officeDocument/2006/relationships/image" Target="../media/image215.wmf"/><Relationship Id="rId3" Type="http://schemas.openxmlformats.org/officeDocument/2006/relationships/oleObject" Target="../embeddings/oleObject238.bin"/><Relationship Id="rId2" Type="http://schemas.openxmlformats.org/officeDocument/2006/relationships/image" Target="../media/image214.wmf"/><Relationship Id="rId1" Type="http://schemas.openxmlformats.org/officeDocument/2006/relationships/oleObject" Target="../embeddings/oleObject237.bin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oleObject" Target="../embeddings/oleObject16.bin"/><Relationship Id="rId7" Type="http://schemas.openxmlformats.org/officeDocument/2006/relationships/oleObject" Target="../embeddings/oleObject15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.wmf"/><Relationship Id="rId3" Type="http://schemas.openxmlformats.org/officeDocument/2006/relationships/oleObject" Target="../embeddings/oleObject13.bin"/><Relationship Id="rId20" Type="http://schemas.openxmlformats.org/officeDocument/2006/relationships/vmlDrawing" Target="../drawings/vmlDrawing6.vml"/><Relationship Id="rId2" Type="http://schemas.openxmlformats.org/officeDocument/2006/relationships/image" Target="../media/image10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3.wmf"/><Relationship Id="rId17" Type="http://schemas.openxmlformats.org/officeDocument/2006/relationships/oleObject" Target="../embeddings/oleObject21.bin"/><Relationship Id="rId16" Type="http://schemas.openxmlformats.org/officeDocument/2006/relationships/image" Target="../media/image2.wmf"/><Relationship Id="rId15" Type="http://schemas.openxmlformats.org/officeDocument/2006/relationships/oleObject" Target="../embeddings/oleObject20.bin"/><Relationship Id="rId14" Type="http://schemas.openxmlformats.org/officeDocument/2006/relationships/image" Target="../media/image14.wmf"/><Relationship Id="rId13" Type="http://schemas.openxmlformats.org/officeDocument/2006/relationships/oleObject" Target="../embeddings/oleObject19.bin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18.bin"/><Relationship Id="rId10" Type="http://schemas.openxmlformats.org/officeDocument/2006/relationships/image" Target="../media/image12.wmf"/><Relationship Id="rId1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8" name="文本框 98307"/>
          <p:cNvSpPr txBox="1"/>
          <p:nvPr/>
        </p:nvSpPr>
        <p:spPr>
          <a:xfrm>
            <a:off x="3203575" y="423863"/>
            <a:ext cx="181610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课程简介</a:t>
            </a:r>
            <a:endParaRPr lang="zh-CN" altLang="en-US" sz="3200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8309" name="文本框 98308"/>
          <p:cNvSpPr txBox="1"/>
          <p:nvPr/>
        </p:nvSpPr>
        <p:spPr>
          <a:xfrm>
            <a:off x="879475" y="1431925"/>
            <a:ext cx="80422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线性代数是代数学的一个分支，主要处理线性关系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8310" name="文本框 98309"/>
          <p:cNvSpPr txBox="1"/>
          <p:nvPr/>
        </p:nvSpPr>
        <p:spPr>
          <a:xfrm>
            <a:off x="250825" y="2133600"/>
            <a:ext cx="11620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问题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.  </a:t>
            </a:r>
            <a:endParaRPr lang="en-US" altLang="zh-CN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8311" name="文本框 98310"/>
          <p:cNvSpPr txBox="1"/>
          <p:nvPr/>
        </p:nvSpPr>
        <p:spPr>
          <a:xfrm>
            <a:off x="1331913" y="2060575"/>
            <a:ext cx="59626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最简单的线性问题就是解线性方程组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8312" name="文本框 98311"/>
          <p:cNvSpPr txBox="1"/>
          <p:nvPr/>
        </p:nvSpPr>
        <p:spPr>
          <a:xfrm>
            <a:off x="684213" y="2781300"/>
            <a:ext cx="8007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行列式和矩阵为处理线性问题提供了有力的工具，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8313" name="文本框 98312"/>
          <p:cNvSpPr txBox="1"/>
          <p:nvPr/>
        </p:nvSpPr>
        <p:spPr>
          <a:xfrm>
            <a:off x="250825" y="3500438"/>
            <a:ext cx="87185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也推动了线性代数的发展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.  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向量概念的引入，形成了向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8315" name="矩形 98314"/>
          <p:cNvSpPr/>
          <p:nvPr/>
        </p:nvSpPr>
        <p:spPr>
          <a:xfrm>
            <a:off x="250825" y="4149725"/>
            <a:ext cx="87185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量空间的概念，而线性问题都可以用向量空间的观点加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8316" name="矩形 98315"/>
          <p:cNvSpPr/>
          <p:nvPr/>
        </p:nvSpPr>
        <p:spPr>
          <a:xfrm>
            <a:off x="388938" y="4797425"/>
            <a:ext cx="87185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以讨论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.  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因此向量空间及其线性变换，以及与此相联系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8317" name="文本框 98316"/>
          <p:cNvSpPr txBox="1"/>
          <p:nvPr/>
        </p:nvSpPr>
        <p:spPr>
          <a:xfrm>
            <a:off x="323850" y="5445125"/>
            <a:ext cx="66738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的矩阵理论，构成了线性代数的中心内容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/>
      <p:bldP spid="98310" grpId="0"/>
      <p:bldP spid="98311" grpId="0"/>
      <p:bldP spid="98312" grpId="0"/>
      <p:bldP spid="98313" grpId="0"/>
      <p:bldP spid="98315" grpId="0"/>
      <p:bldP spid="98316" grpId="0"/>
      <p:bldP spid="983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147" name="对象 6146"/>
          <p:cNvGraphicFramePr/>
          <p:nvPr/>
        </p:nvGraphicFramePr>
        <p:xfrm>
          <a:off x="2946400" y="1008063"/>
          <a:ext cx="2387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" imgW="2386330" imgH="989965" progId="Equation.3">
                  <p:embed/>
                </p:oleObj>
              </mc:Choice>
              <mc:Fallback>
                <p:oleObj name="" r:id="rId1" imgW="2386330" imgH="989965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46400" y="1008063"/>
                        <a:ext cx="2387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对象 6148"/>
          <p:cNvGraphicFramePr/>
          <p:nvPr/>
        </p:nvGraphicFramePr>
        <p:xfrm>
          <a:off x="1803400" y="2093913"/>
          <a:ext cx="1930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3" imgW="1930400" imgH="965200" progId="Equation.3">
                  <p:embed/>
                </p:oleObj>
              </mc:Choice>
              <mc:Fallback>
                <p:oleObj name="" r:id="rId3" imgW="1930400" imgH="9652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03400" y="2093913"/>
                        <a:ext cx="19304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对象 6151"/>
          <p:cNvGraphicFramePr/>
          <p:nvPr/>
        </p:nvGraphicFramePr>
        <p:xfrm>
          <a:off x="1295400" y="3217863"/>
          <a:ext cx="2184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5" imgW="2184400" imgH="965200" progId="Equation.3">
                  <p:embed/>
                </p:oleObj>
              </mc:Choice>
              <mc:Fallback>
                <p:oleObj name="" r:id="rId5" imgW="2184400" imgH="9652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5400" y="3217863"/>
                        <a:ext cx="21844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对象 6152"/>
          <p:cNvGraphicFramePr/>
          <p:nvPr/>
        </p:nvGraphicFramePr>
        <p:xfrm>
          <a:off x="3594100" y="3446463"/>
          <a:ext cx="749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7" imgW="749300" imgH="368300" progId="Equation.3">
                  <p:embed/>
                </p:oleObj>
              </mc:Choice>
              <mc:Fallback>
                <p:oleObj name="" r:id="rId7" imgW="749300" imgH="3683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94100" y="3446463"/>
                        <a:ext cx="7493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对象 6153"/>
          <p:cNvGraphicFramePr/>
          <p:nvPr/>
        </p:nvGraphicFramePr>
        <p:xfrm>
          <a:off x="4495800" y="3141663"/>
          <a:ext cx="1930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9" imgW="1930400" imgH="965200" progId="Equation.3">
                  <p:embed/>
                </p:oleObj>
              </mc:Choice>
              <mc:Fallback>
                <p:oleObj name="" r:id="rId9" imgW="1930400" imgH="9652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95800" y="3141663"/>
                        <a:ext cx="19304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对象 6154"/>
          <p:cNvGraphicFramePr/>
          <p:nvPr/>
        </p:nvGraphicFramePr>
        <p:xfrm>
          <a:off x="6477000" y="3446463"/>
          <a:ext cx="965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1" imgW="965200" imgH="368300" progId="Equation.3">
                  <p:embed/>
                </p:oleObj>
              </mc:Choice>
              <mc:Fallback>
                <p:oleObj name="" r:id="rId11" imgW="965200" imgH="3683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477000" y="3446463"/>
                        <a:ext cx="9652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对象 6155"/>
          <p:cNvGraphicFramePr/>
          <p:nvPr/>
        </p:nvGraphicFramePr>
        <p:xfrm>
          <a:off x="1155700" y="4284663"/>
          <a:ext cx="1689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3" imgW="1689100" imgH="838200" progId="Equation.3">
                  <p:embed/>
                </p:oleObj>
              </mc:Choice>
              <mc:Fallback>
                <p:oleObj name="" r:id="rId13" imgW="1689100" imgH="8382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55700" y="4284663"/>
                        <a:ext cx="16891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对象 6156"/>
          <p:cNvGraphicFramePr/>
          <p:nvPr/>
        </p:nvGraphicFramePr>
        <p:xfrm>
          <a:off x="2895600" y="4284663"/>
          <a:ext cx="1320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5" imgW="1320165" imgH="837565" progId="Equation.3">
                  <p:embed/>
                </p:oleObj>
              </mc:Choice>
              <mc:Fallback>
                <p:oleObj name="" r:id="rId15" imgW="1320165" imgH="837565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895600" y="4284663"/>
                        <a:ext cx="1320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对象 6157"/>
          <p:cNvGraphicFramePr/>
          <p:nvPr/>
        </p:nvGraphicFramePr>
        <p:xfrm>
          <a:off x="4502150" y="4284663"/>
          <a:ext cx="1181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7" imgW="1180465" imgH="837565" progId="Equation.3">
                  <p:embed/>
                </p:oleObj>
              </mc:Choice>
              <mc:Fallback>
                <p:oleObj name="" r:id="rId17" imgW="1180465" imgH="837565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502150" y="4284663"/>
                        <a:ext cx="11811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对象 6158"/>
          <p:cNvGraphicFramePr/>
          <p:nvPr/>
        </p:nvGraphicFramePr>
        <p:xfrm>
          <a:off x="5791200" y="4284663"/>
          <a:ext cx="1790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9" imgW="1790700" imgH="838200" progId="Equation.3">
                  <p:embed/>
                </p:oleObj>
              </mc:Choice>
              <mc:Fallback>
                <p:oleObj name="" r:id="rId19" imgW="1790700" imgH="8382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791200" y="4284663"/>
                        <a:ext cx="17907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0" name="矩形 6159"/>
          <p:cNvSpPr/>
          <p:nvPr/>
        </p:nvSpPr>
        <p:spPr>
          <a:xfrm>
            <a:off x="1079500" y="434975"/>
            <a:ext cx="39370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3333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>
                <a:solidFill>
                  <a:srgbClr val="3333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1:</a:t>
            </a:r>
            <a:r>
              <a:rPr lang="en-US" altLang="zh-CN" dirty="0">
                <a:effectLst>
                  <a:outerShdw blurRad="38100" dist="38100" dir="2700000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解二元线性方程组</a:t>
            </a:r>
            <a:endParaRPr lang="zh-CN" altLang="en-US" dirty="0">
              <a:effectLst>
                <a:outerShdw blurRad="38100" dist="38100" dir="2700000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62" name="矩形 6161"/>
          <p:cNvSpPr/>
          <p:nvPr/>
        </p:nvSpPr>
        <p:spPr>
          <a:xfrm>
            <a:off x="1079500" y="1990725"/>
            <a:ext cx="7207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63" name="文本框 6162"/>
          <p:cNvSpPr txBox="1"/>
          <p:nvPr/>
        </p:nvSpPr>
        <p:spPr>
          <a:xfrm>
            <a:off x="3763963" y="2241550"/>
            <a:ext cx="280193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 3 – (–4) = 7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0,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60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616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6163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0" grpId="0" advAuto="1000" build="p"/>
      <p:bldP spid="6162" grpId="0" build="p"/>
      <p:bldP spid="616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174" name="对象 7173"/>
          <p:cNvGraphicFramePr/>
          <p:nvPr/>
        </p:nvGraphicFramePr>
        <p:xfrm>
          <a:off x="3348038" y="2636838"/>
          <a:ext cx="4927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" r:id="rId1" imgW="4927600" imgH="1016000" progId="Equation.3">
                  <p:embed/>
                </p:oleObj>
              </mc:Choice>
              <mc:Fallback>
                <p:oleObj name="" r:id="rId1" imgW="4927600" imgH="1016000" progId="Equation.3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48038" y="2636838"/>
                        <a:ext cx="49276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对象 7174"/>
          <p:cNvGraphicFramePr/>
          <p:nvPr/>
        </p:nvGraphicFramePr>
        <p:xfrm>
          <a:off x="900113" y="2420938"/>
          <a:ext cx="23749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" r:id="rId3" imgW="2373630" imgH="1320165" progId="Equation.3">
                  <p:embed/>
                </p:oleObj>
              </mc:Choice>
              <mc:Fallback>
                <p:oleObj name="" r:id="rId3" imgW="2373630" imgH="1320165" progId="Equation.3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0113" y="2420938"/>
                        <a:ext cx="2374900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矩形 7175"/>
          <p:cNvSpPr/>
          <p:nvPr/>
        </p:nvSpPr>
        <p:spPr>
          <a:xfrm>
            <a:off x="395288" y="3933825"/>
            <a:ext cx="7848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并称它为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三阶行列式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（横为行，竖为列）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77" name="矩形 7176"/>
          <p:cNvSpPr/>
          <p:nvPr/>
        </p:nvSpPr>
        <p:spPr>
          <a:xfrm>
            <a:off x="468313" y="333375"/>
            <a:ext cx="3852862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二、三阶行列式</a:t>
            </a:r>
            <a:endParaRPr lang="zh-CN" altLang="en-US" sz="32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181" name="矩形 7180"/>
          <p:cNvSpPr/>
          <p:nvPr/>
        </p:nvSpPr>
        <p:spPr>
          <a:xfrm>
            <a:off x="468313" y="1700213"/>
            <a:ext cx="19431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定义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182" name="对象 7181"/>
          <p:cNvGraphicFramePr/>
          <p:nvPr/>
        </p:nvGraphicFramePr>
        <p:xfrm>
          <a:off x="3902075" y="4764088"/>
          <a:ext cx="30226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5" imgW="3021330" imgH="1320165" progId="Equation.3">
                  <p:embed/>
                </p:oleObj>
              </mc:Choice>
              <mc:Fallback>
                <p:oleObj name="" r:id="rId5" imgW="3021330" imgH="1320165" progId="Equation.3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02075" y="4764088"/>
                        <a:ext cx="3022600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3" name="组合 7182"/>
          <p:cNvGrpSpPr/>
          <p:nvPr/>
        </p:nvGrpSpPr>
        <p:grpSpPr>
          <a:xfrm>
            <a:off x="6804025" y="5229225"/>
            <a:ext cx="1447800" cy="519113"/>
            <a:chOff x="3360" y="864"/>
            <a:chExt cx="912" cy="327"/>
          </a:xfrm>
        </p:grpSpPr>
        <p:sp>
          <p:nvSpPr>
            <p:cNvPr id="7184" name="文本框 7183"/>
            <p:cNvSpPr txBox="1"/>
            <p:nvPr/>
          </p:nvSpPr>
          <p:spPr>
            <a:xfrm>
              <a:off x="3456" y="864"/>
              <a:ext cx="8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 </a:t>
              </a:r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列</a:t>
              </a:r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标</a:t>
              </a:r>
              <a:endPara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185" name="直接连接符 7184"/>
            <p:cNvSpPr/>
            <p:nvPr/>
          </p:nvSpPr>
          <p:spPr>
            <a:xfrm>
              <a:off x="3360" y="1056"/>
              <a:ext cx="240" cy="0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186" name="组合 7185"/>
          <p:cNvGrpSpPr/>
          <p:nvPr/>
        </p:nvGrpSpPr>
        <p:grpSpPr>
          <a:xfrm>
            <a:off x="6588125" y="5589588"/>
            <a:ext cx="1292225" cy="769937"/>
            <a:chOff x="3264" y="1056"/>
            <a:chExt cx="814" cy="485"/>
          </a:xfrm>
        </p:grpSpPr>
        <p:sp>
          <p:nvSpPr>
            <p:cNvPr id="7187" name="直接连接符 7186"/>
            <p:cNvSpPr/>
            <p:nvPr/>
          </p:nvSpPr>
          <p:spPr>
            <a:xfrm>
              <a:off x="3264" y="1056"/>
              <a:ext cx="240" cy="288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88" name="矩形 7187"/>
            <p:cNvSpPr/>
            <p:nvPr/>
          </p:nvSpPr>
          <p:spPr>
            <a:xfrm>
              <a:off x="3456" y="1214"/>
              <a:ext cx="62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行标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7191" name="组合 7190"/>
          <p:cNvGrpSpPr/>
          <p:nvPr/>
        </p:nvGrpSpPr>
        <p:grpSpPr>
          <a:xfrm>
            <a:off x="395288" y="1125538"/>
            <a:ext cx="8280400" cy="519112"/>
            <a:chOff x="249" y="614"/>
            <a:chExt cx="5216" cy="327"/>
          </a:xfrm>
        </p:grpSpPr>
        <p:sp>
          <p:nvSpPr>
            <p:cNvPr id="7178" name="文本框 7177"/>
            <p:cNvSpPr txBox="1"/>
            <p:nvPr/>
          </p:nvSpPr>
          <p:spPr>
            <a:xfrm>
              <a:off x="249" y="614"/>
              <a:ext cx="52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对于由</a:t>
              </a:r>
              <a:r>
                <a:rPr lang="en-US" altLang="zh-CN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9(3</a:t>
              </a:r>
              <a:r>
                <a:rPr lang="en-US" altLang="zh-CN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r>
                <a:rPr lang="en-US" altLang="zh-CN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3)</a:t>
              </a:r>
              <a:r>
                <a:rPr lang="zh-CN" altLang="en-US" dirty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个</a:t>
              </a:r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元素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</a:t>
              </a:r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排成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行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列的式子</a:t>
              </a:r>
              <a:endParaRPr lang="zh-CN" altLang="en-US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7189" name="对象 7188"/>
            <p:cNvGraphicFramePr/>
            <p:nvPr/>
          </p:nvGraphicFramePr>
          <p:xfrm>
            <a:off x="2290" y="663"/>
            <a:ext cx="112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7" name="" r:id="rId7" imgW="1790700" imgH="419100" progId="Equation.DSMT4">
                    <p:embed/>
                  </p:oleObj>
                </mc:Choice>
                <mc:Fallback>
                  <p:oleObj name="" r:id="rId7" imgW="1790700" imgH="419100" progId="Equation.DSMT4">
                    <p:embed/>
                    <p:pic>
                      <p:nvPicPr>
                        <p:cNvPr id="0" name="图片 321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290" y="663"/>
                          <a:ext cx="1128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94" name="组合 7193"/>
          <p:cNvGrpSpPr/>
          <p:nvPr/>
        </p:nvGrpSpPr>
        <p:grpSpPr>
          <a:xfrm>
            <a:off x="539750" y="4724400"/>
            <a:ext cx="2468563" cy="1595438"/>
            <a:chOff x="4105" y="2976"/>
            <a:chExt cx="1555" cy="1005"/>
          </a:xfrm>
        </p:grpSpPr>
        <p:graphicFrame>
          <p:nvGraphicFramePr>
            <p:cNvPr id="7192" name="对象 7191"/>
            <p:cNvGraphicFramePr/>
            <p:nvPr/>
          </p:nvGraphicFramePr>
          <p:xfrm>
            <a:off x="4422" y="2976"/>
            <a:ext cx="317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2" name="" r:id="rId9" imgW="304800" imgH="418465" progId="Equation.DSMT4">
                    <p:embed/>
                  </p:oleObj>
                </mc:Choice>
                <mc:Fallback>
                  <p:oleObj name="" r:id="rId9" imgW="304800" imgH="418465" progId="Equation.DSMT4">
                    <p:embed/>
                    <p:pic>
                      <p:nvPicPr>
                        <p:cNvPr id="0" name="图片 321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422" y="2976"/>
                          <a:ext cx="317" cy="3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3" name="文本框 7192"/>
            <p:cNvSpPr txBox="1"/>
            <p:nvPr/>
          </p:nvSpPr>
          <p:spPr>
            <a:xfrm>
              <a:off x="4105" y="3385"/>
              <a:ext cx="1555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为行标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为列标</a:t>
              </a:r>
              <a:endParaRPr lang="zh-CN" altLang="en-US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177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18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7176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 advAuto="1000" build="p"/>
      <p:bldP spid="7177" grpId="0" advAuto="1000" build="p"/>
      <p:bldP spid="718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194" name="对象 8193"/>
          <p:cNvGraphicFramePr/>
          <p:nvPr/>
        </p:nvGraphicFramePr>
        <p:xfrm>
          <a:off x="5599113" y="869950"/>
          <a:ext cx="1335087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1" imgW="1193800" imgH="1435100" progId="Equation.3">
                  <p:embed/>
                </p:oleObj>
              </mc:Choice>
              <mc:Fallback>
                <p:oleObj name="" r:id="rId1" imgW="1193800" imgH="1435100" progId="Equation.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99113" y="869950"/>
                        <a:ext cx="1335087" cy="1435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5" name="对象 8224"/>
          <p:cNvGraphicFramePr/>
          <p:nvPr/>
        </p:nvGraphicFramePr>
        <p:xfrm>
          <a:off x="2514600" y="817563"/>
          <a:ext cx="28829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3" imgW="2882900" imgH="1473200" progId="Equation.3">
                  <p:embed/>
                </p:oleObj>
              </mc:Choice>
              <mc:Fallback>
                <p:oleObj name="" r:id="rId3" imgW="2882900" imgH="147320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0" y="817563"/>
                        <a:ext cx="2882900" cy="147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9" name="对象 8218"/>
          <p:cNvGraphicFramePr/>
          <p:nvPr/>
        </p:nvGraphicFramePr>
        <p:xfrm>
          <a:off x="304800" y="2900363"/>
          <a:ext cx="1460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5" imgW="1459865" imgH="431800" progId="Equation.3">
                  <p:embed/>
                </p:oleObj>
              </mc:Choice>
              <mc:Fallback>
                <p:oleObj name="" r:id="rId5" imgW="1459865" imgH="431800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3333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4800" y="2900363"/>
                        <a:ext cx="1460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0" name="对象 8219"/>
          <p:cNvGraphicFramePr/>
          <p:nvPr/>
        </p:nvGraphicFramePr>
        <p:xfrm>
          <a:off x="2457450" y="3865563"/>
          <a:ext cx="462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7" imgW="4620895" imgH="431800" progId="Equation.3">
                  <p:embed/>
                </p:oleObj>
              </mc:Choice>
              <mc:Fallback>
                <p:oleObj name="" r:id="rId7" imgW="4620895" imgH="431800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57450" y="3865563"/>
                        <a:ext cx="4622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1" name="文本框 8220"/>
          <p:cNvSpPr txBox="1"/>
          <p:nvPr/>
        </p:nvSpPr>
        <p:spPr>
          <a:xfrm>
            <a:off x="719138" y="1296988"/>
            <a:ext cx="1981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(1)</a:t>
            </a:r>
            <a:r>
              <a:rPr lang="zh-CN" altLang="en-US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沙</a:t>
            </a:r>
            <a:r>
              <a:rPr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路法</a:t>
            </a:r>
            <a:endParaRPr lang="zh-CN" altLang="en-US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222" name="矩形 8221"/>
          <p:cNvSpPr/>
          <p:nvPr/>
        </p:nvSpPr>
        <p:spPr>
          <a:xfrm>
            <a:off x="1079500" y="284163"/>
            <a:ext cx="385286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三阶行列式的计算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8223" name="对象 8222"/>
          <p:cNvGraphicFramePr/>
          <p:nvPr/>
        </p:nvGraphicFramePr>
        <p:xfrm>
          <a:off x="2362200" y="3408363"/>
          <a:ext cx="434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9" imgW="4341495" imgH="431800" progId="Equation.3">
                  <p:embed/>
                </p:oleObj>
              </mc:Choice>
              <mc:Fallback>
                <p:oleObj name="" r:id="rId9" imgW="4341495" imgH="431800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62200" y="3408363"/>
                        <a:ext cx="43434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4" name="对象 8223"/>
          <p:cNvGraphicFramePr/>
          <p:nvPr/>
        </p:nvGraphicFramePr>
        <p:xfrm>
          <a:off x="1676400" y="3459163"/>
          <a:ext cx="609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11" imgW="609600" imgH="292100" progId="Equation.3">
                  <p:embed/>
                </p:oleObj>
              </mc:Choice>
              <mc:Fallback>
                <p:oleObj name="" r:id="rId11" imgW="609600" imgH="292100" progId="Equation.3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76400" y="3459163"/>
                        <a:ext cx="609600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8" name="直接连接符 8227"/>
          <p:cNvSpPr/>
          <p:nvPr/>
        </p:nvSpPr>
        <p:spPr>
          <a:xfrm>
            <a:off x="3657600" y="1198563"/>
            <a:ext cx="381000" cy="30480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29" name="直接连接符 8228"/>
          <p:cNvSpPr/>
          <p:nvPr/>
        </p:nvSpPr>
        <p:spPr>
          <a:xfrm>
            <a:off x="5181600" y="2265363"/>
            <a:ext cx="685800" cy="549275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8230" name="直接连接符 8229"/>
          <p:cNvSpPr/>
          <p:nvPr/>
        </p:nvSpPr>
        <p:spPr>
          <a:xfrm>
            <a:off x="4419600" y="1731963"/>
            <a:ext cx="381000" cy="30480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31" name="直接连接符 8230"/>
          <p:cNvSpPr/>
          <p:nvPr/>
        </p:nvSpPr>
        <p:spPr>
          <a:xfrm>
            <a:off x="5257800" y="1731963"/>
            <a:ext cx="381000" cy="30480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32" name="直接连接符 8231"/>
          <p:cNvSpPr/>
          <p:nvPr/>
        </p:nvSpPr>
        <p:spPr>
          <a:xfrm>
            <a:off x="4419600" y="1198563"/>
            <a:ext cx="381000" cy="30480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33" name="直接连接符 8232"/>
          <p:cNvSpPr/>
          <p:nvPr/>
        </p:nvSpPr>
        <p:spPr>
          <a:xfrm>
            <a:off x="5257800" y="1198563"/>
            <a:ext cx="381000" cy="30480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34" name="直接连接符 8233"/>
          <p:cNvSpPr/>
          <p:nvPr/>
        </p:nvSpPr>
        <p:spPr>
          <a:xfrm>
            <a:off x="6019800" y="1731963"/>
            <a:ext cx="381000" cy="30480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35" name="直接连接符 8234"/>
          <p:cNvSpPr/>
          <p:nvPr/>
        </p:nvSpPr>
        <p:spPr>
          <a:xfrm>
            <a:off x="6019800" y="2265363"/>
            <a:ext cx="685800" cy="549275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8236" name="直接连接符 8235"/>
          <p:cNvSpPr/>
          <p:nvPr/>
        </p:nvSpPr>
        <p:spPr>
          <a:xfrm>
            <a:off x="6746875" y="2265363"/>
            <a:ext cx="720725" cy="576262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8237" name="直接连接符 8236"/>
          <p:cNvSpPr/>
          <p:nvPr/>
        </p:nvSpPr>
        <p:spPr>
          <a:xfrm flipH="1">
            <a:off x="4343400" y="1138238"/>
            <a:ext cx="533400" cy="365125"/>
          </a:xfrm>
          <a:prstGeom prst="line">
            <a:avLst/>
          </a:prstGeom>
          <a:ln w="28575" cap="flat" cmpd="sng">
            <a:solidFill>
              <a:srgbClr val="3333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38" name="直接连接符 8237"/>
          <p:cNvSpPr/>
          <p:nvPr/>
        </p:nvSpPr>
        <p:spPr>
          <a:xfrm flipH="1">
            <a:off x="3505200" y="1655763"/>
            <a:ext cx="533400" cy="365125"/>
          </a:xfrm>
          <a:prstGeom prst="line">
            <a:avLst/>
          </a:prstGeom>
          <a:ln w="28575" cap="flat" cmpd="sng">
            <a:solidFill>
              <a:srgbClr val="3333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39" name="直接连接符 8238"/>
          <p:cNvSpPr/>
          <p:nvPr/>
        </p:nvSpPr>
        <p:spPr>
          <a:xfrm flipH="1">
            <a:off x="5105400" y="1198563"/>
            <a:ext cx="533400" cy="365125"/>
          </a:xfrm>
          <a:prstGeom prst="line">
            <a:avLst/>
          </a:prstGeom>
          <a:ln w="28575" cap="flat" cmpd="sng">
            <a:solidFill>
              <a:srgbClr val="3333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40" name="直接连接符 8239"/>
          <p:cNvSpPr/>
          <p:nvPr/>
        </p:nvSpPr>
        <p:spPr>
          <a:xfrm flipH="1">
            <a:off x="4343400" y="1655763"/>
            <a:ext cx="533400" cy="365125"/>
          </a:xfrm>
          <a:prstGeom prst="line">
            <a:avLst/>
          </a:prstGeom>
          <a:ln w="28575" cap="flat" cmpd="sng">
            <a:solidFill>
              <a:srgbClr val="3333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41" name="直接连接符 8240"/>
          <p:cNvSpPr/>
          <p:nvPr/>
        </p:nvSpPr>
        <p:spPr>
          <a:xfrm flipH="1">
            <a:off x="5791200" y="1198563"/>
            <a:ext cx="533400" cy="365125"/>
          </a:xfrm>
          <a:prstGeom prst="line">
            <a:avLst/>
          </a:prstGeom>
          <a:ln w="28575" cap="flat" cmpd="sng">
            <a:solidFill>
              <a:srgbClr val="3333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42" name="直接连接符 8241"/>
          <p:cNvSpPr/>
          <p:nvPr/>
        </p:nvSpPr>
        <p:spPr>
          <a:xfrm flipH="1">
            <a:off x="5029200" y="1731963"/>
            <a:ext cx="533400" cy="365125"/>
          </a:xfrm>
          <a:prstGeom prst="line">
            <a:avLst/>
          </a:prstGeom>
          <a:ln w="28575" cap="flat" cmpd="sng">
            <a:solidFill>
              <a:srgbClr val="3333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43" name="直接连接符 8242"/>
          <p:cNvSpPr/>
          <p:nvPr/>
        </p:nvSpPr>
        <p:spPr>
          <a:xfrm flipH="1">
            <a:off x="2362200" y="2189163"/>
            <a:ext cx="914400" cy="625475"/>
          </a:xfrm>
          <a:prstGeom prst="line">
            <a:avLst/>
          </a:prstGeom>
          <a:ln w="28575" cap="flat" cmpd="sng">
            <a:solidFill>
              <a:srgbClr val="3333FF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8244" name="直接连接符 8243"/>
          <p:cNvSpPr/>
          <p:nvPr/>
        </p:nvSpPr>
        <p:spPr>
          <a:xfrm flipH="1">
            <a:off x="3124200" y="2189163"/>
            <a:ext cx="990600" cy="679450"/>
          </a:xfrm>
          <a:prstGeom prst="line">
            <a:avLst/>
          </a:prstGeom>
          <a:ln w="28575" cap="flat" cmpd="sng">
            <a:solidFill>
              <a:srgbClr val="3333FF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8245" name="直接连接符 8244"/>
          <p:cNvSpPr/>
          <p:nvPr/>
        </p:nvSpPr>
        <p:spPr>
          <a:xfrm flipH="1">
            <a:off x="3886200" y="2189163"/>
            <a:ext cx="990600" cy="677862"/>
          </a:xfrm>
          <a:prstGeom prst="line">
            <a:avLst/>
          </a:prstGeom>
          <a:ln w="28575" cap="flat" cmpd="sng">
            <a:solidFill>
              <a:srgbClr val="3333FF"/>
            </a:solidFill>
            <a:prstDash val="solid"/>
            <a:headEnd type="none" w="med" len="med"/>
            <a:tailEnd type="stealth" w="med" len="lg"/>
          </a:ln>
        </p:spPr>
      </p:sp>
      <p:graphicFrame>
        <p:nvGraphicFramePr>
          <p:cNvPr id="8246" name="对象 8245"/>
          <p:cNvGraphicFramePr/>
          <p:nvPr/>
        </p:nvGraphicFramePr>
        <p:xfrm>
          <a:off x="1752600" y="2900363"/>
          <a:ext cx="1460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" r:id="rId13" imgW="1459865" imgH="431800" progId="Equation.3">
                  <p:embed/>
                </p:oleObj>
              </mc:Choice>
              <mc:Fallback>
                <p:oleObj name="" r:id="rId13" imgW="1459865" imgH="431800" progId="Equation.3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3333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52600" y="2900363"/>
                        <a:ext cx="1460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47" name="对象 8246"/>
          <p:cNvGraphicFramePr/>
          <p:nvPr/>
        </p:nvGraphicFramePr>
        <p:xfrm>
          <a:off x="3200400" y="2900363"/>
          <a:ext cx="1460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" r:id="rId15" imgW="1459865" imgH="431800" progId="Equation.3">
                  <p:embed/>
                </p:oleObj>
              </mc:Choice>
              <mc:Fallback>
                <p:oleObj name="" r:id="rId15" imgW="1459865" imgH="431800" progId="Equation.3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3333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00400" y="2900363"/>
                        <a:ext cx="1460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49" name="对象 8248"/>
          <p:cNvGraphicFramePr/>
          <p:nvPr/>
        </p:nvGraphicFramePr>
        <p:xfrm>
          <a:off x="4648200" y="2900363"/>
          <a:ext cx="147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" r:id="rId17" imgW="1472565" imgH="431800" progId="Equation.3">
                  <p:embed/>
                </p:oleObj>
              </mc:Choice>
              <mc:Fallback>
                <p:oleObj name="" r:id="rId17" imgW="1472565" imgH="431800" progId="Equation.3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48200" y="2900363"/>
                        <a:ext cx="1473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0" name="对象 8249"/>
          <p:cNvGraphicFramePr/>
          <p:nvPr/>
        </p:nvGraphicFramePr>
        <p:xfrm>
          <a:off x="6070600" y="2900363"/>
          <a:ext cx="147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" r:id="rId19" imgW="1472565" imgH="431800" progId="Equation.3">
                  <p:embed/>
                </p:oleObj>
              </mc:Choice>
              <mc:Fallback>
                <p:oleObj name="" r:id="rId19" imgW="1472565" imgH="431800" progId="Equation.3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70600" y="2900363"/>
                        <a:ext cx="1473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1" name="对象 8250"/>
          <p:cNvGraphicFramePr/>
          <p:nvPr/>
        </p:nvGraphicFramePr>
        <p:xfrm>
          <a:off x="7543800" y="2900363"/>
          <a:ext cx="147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" r:id="rId21" imgW="1472565" imgH="431800" progId="Equation.3">
                  <p:embed/>
                </p:oleObj>
              </mc:Choice>
              <mc:Fallback>
                <p:oleObj name="" r:id="rId21" imgW="1472565" imgH="431800" progId="Equation.3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43800" y="2900363"/>
                        <a:ext cx="1473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52" name="文本框 8251"/>
          <p:cNvSpPr txBox="1"/>
          <p:nvPr/>
        </p:nvSpPr>
        <p:spPr>
          <a:xfrm>
            <a:off x="358775" y="3376613"/>
            <a:ext cx="54133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即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8277" name="对象 8276"/>
          <p:cNvGraphicFramePr/>
          <p:nvPr/>
        </p:nvGraphicFramePr>
        <p:xfrm>
          <a:off x="4210050" y="5105400"/>
          <a:ext cx="1485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" r:id="rId23" imgW="1485265" imgH="431800" progId="Equation.3">
                  <p:embed/>
                </p:oleObj>
              </mc:Choice>
              <mc:Fallback>
                <p:oleObj name="" r:id="rId23" imgW="1485265" imgH="431800" progId="Equation.3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10050" y="5105400"/>
                        <a:ext cx="14859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8" name="对象 8277"/>
          <p:cNvGraphicFramePr/>
          <p:nvPr/>
        </p:nvGraphicFramePr>
        <p:xfrm>
          <a:off x="7239000" y="5588000"/>
          <a:ext cx="161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" r:id="rId25" imgW="1612265" imgH="431800" progId="Equation.3">
                  <p:embed/>
                </p:oleObj>
              </mc:Choice>
              <mc:Fallback>
                <p:oleObj name="" r:id="rId25" imgW="1612265" imgH="431800" progId="Equation.3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239000" y="5588000"/>
                        <a:ext cx="16129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79" name="矩形 8278"/>
          <p:cNvSpPr/>
          <p:nvPr/>
        </p:nvSpPr>
        <p:spPr>
          <a:xfrm>
            <a:off x="719138" y="4335463"/>
            <a:ext cx="25082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对角线法则</a:t>
            </a:r>
            <a:endParaRPr lang="zh-CN" altLang="en-US" dirty="0">
              <a:solidFill>
                <a:srgbClr val="FF3300"/>
              </a:solidFill>
              <a:effectLst>
                <a:outerShdw blurRad="38100" dist="38100" dir="2700000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8280" name="对象 8279"/>
          <p:cNvGraphicFramePr/>
          <p:nvPr/>
        </p:nvGraphicFramePr>
        <p:xfrm>
          <a:off x="7258050" y="5105400"/>
          <a:ext cx="147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" r:id="rId27" imgW="1472565" imgH="431800" progId="Equation.3">
                  <p:embed/>
                </p:oleObj>
              </mc:Choice>
              <mc:Fallback>
                <p:oleObj name="" r:id="rId27" imgW="1472565" imgH="431800" progId="Equation.3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258050" y="5105400"/>
                        <a:ext cx="1473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81" name="对象 8280"/>
          <p:cNvGraphicFramePr/>
          <p:nvPr/>
        </p:nvGraphicFramePr>
        <p:xfrm>
          <a:off x="5734050" y="5105400"/>
          <a:ext cx="147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" r:id="rId29" imgW="1472565" imgH="431800" progId="Equation.3">
                  <p:embed/>
                </p:oleObj>
              </mc:Choice>
              <mc:Fallback>
                <p:oleObj name="" r:id="rId29" imgW="1472565" imgH="431800" progId="Equation.3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34050" y="5105400"/>
                        <a:ext cx="1473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82" name="对象 8281"/>
          <p:cNvGraphicFramePr/>
          <p:nvPr/>
        </p:nvGraphicFramePr>
        <p:xfrm>
          <a:off x="4343400" y="5588000"/>
          <a:ext cx="1498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" r:id="rId31" imgW="1497965" imgH="431800" progId="Equation.3">
                  <p:embed/>
                </p:oleObj>
              </mc:Choice>
              <mc:Fallback>
                <p:oleObj name="" r:id="rId31" imgW="1497965" imgH="431800" progId="Equation.3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43400" y="5588000"/>
                        <a:ext cx="1498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83" name="对象 8282"/>
          <p:cNvGraphicFramePr/>
          <p:nvPr/>
        </p:nvGraphicFramePr>
        <p:xfrm>
          <a:off x="5791200" y="5588000"/>
          <a:ext cx="1498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33" imgW="1497965" imgH="431800" progId="Equation.3">
                  <p:embed/>
                </p:oleObj>
              </mc:Choice>
              <mc:Fallback>
                <p:oleObj name="" r:id="rId33" imgW="1497965" imgH="431800" progId="Equation.3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91200" y="5588000"/>
                        <a:ext cx="1498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84" name="对象 8283"/>
          <p:cNvGraphicFramePr/>
          <p:nvPr/>
        </p:nvGraphicFramePr>
        <p:xfrm>
          <a:off x="1447800" y="4800600"/>
          <a:ext cx="22352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" r:id="rId35" imgW="2235200" imgH="1473200" progId="Equation.3">
                  <p:embed/>
                </p:oleObj>
              </mc:Choice>
              <mc:Fallback>
                <p:oleObj name="" r:id="rId35" imgW="2235200" imgH="1473200" progId="Equation.3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447800" y="4800600"/>
                        <a:ext cx="2235200" cy="147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85" name="直接连接符 8284"/>
          <p:cNvSpPr/>
          <p:nvPr/>
        </p:nvSpPr>
        <p:spPr>
          <a:xfrm>
            <a:off x="1866900" y="5080000"/>
            <a:ext cx="1371600" cy="9906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86" name="任意多边形 8285"/>
          <p:cNvSpPr/>
          <p:nvPr/>
        </p:nvSpPr>
        <p:spPr>
          <a:xfrm rot="682824">
            <a:off x="1884363" y="5164138"/>
            <a:ext cx="2038350" cy="1371600"/>
          </a:xfrm>
          <a:custGeom>
            <a:avLst/>
            <a:gdLst/>
            <a:ahLst/>
            <a:cxnLst/>
            <a:pathLst>
              <a:path w="1208" h="1232">
                <a:moveTo>
                  <a:pt x="240" y="0"/>
                </a:moveTo>
                <a:cubicBezTo>
                  <a:pt x="668" y="192"/>
                  <a:pt x="1096" y="384"/>
                  <a:pt x="1152" y="576"/>
                </a:cubicBezTo>
                <a:cubicBezTo>
                  <a:pt x="1208" y="768"/>
                  <a:pt x="768" y="1072"/>
                  <a:pt x="576" y="1152"/>
                </a:cubicBezTo>
                <a:cubicBezTo>
                  <a:pt x="384" y="1232"/>
                  <a:pt x="192" y="1144"/>
                  <a:pt x="0" y="1056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287" name="任意多边形 8286"/>
          <p:cNvSpPr/>
          <p:nvPr/>
        </p:nvSpPr>
        <p:spPr>
          <a:xfrm rot="-682824" flipH="1">
            <a:off x="1143000" y="5105400"/>
            <a:ext cx="2038350" cy="1524000"/>
          </a:xfrm>
          <a:custGeom>
            <a:avLst/>
            <a:gdLst/>
            <a:ahLst/>
            <a:cxnLst/>
            <a:pathLst>
              <a:path w="1208" h="1232">
                <a:moveTo>
                  <a:pt x="240" y="0"/>
                </a:moveTo>
                <a:cubicBezTo>
                  <a:pt x="668" y="192"/>
                  <a:pt x="1096" y="384"/>
                  <a:pt x="1152" y="576"/>
                </a:cubicBezTo>
                <a:cubicBezTo>
                  <a:pt x="1208" y="768"/>
                  <a:pt x="768" y="1072"/>
                  <a:pt x="576" y="1152"/>
                </a:cubicBezTo>
                <a:cubicBezTo>
                  <a:pt x="384" y="1232"/>
                  <a:pt x="192" y="1144"/>
                  <a:pt x="0" y="1056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288" name="任意多边形 8287"/>
          <p:cNvSpPr/>
          <p:nvPr/>
        </p:nvSpPr>
        <p:spPr>
          <a:xfrm>
            <a:off x="1828800" y="5105400"/>
            <a:ext cx="2514600" cy="1524000"/>
          </a:xfrm>
          <a:custGeom>
            <a:avLst/>
            <a:gdLst/>
            <a:ahLst/>
            <a:cxnLst/>
            <a:pathLst>
              <a:path w="1792" h="1056">
                <a:moveTo>
                  <a:pt x="0" y="336"/>
                </a:moveTo>
                <a:cubicBezTo>
                  <a:pt x="356" y="648"/>
                  <a:pt x="712" y="960"/>
                  <a:pt x="1008" y="1008"/>
                </a:cubicBezTo>
                <a:cubicBezTo>
                  <a:pt x="1304" y="1056"/>
                  <a:pt x="1760" y="792"/>
                  <a:pt x="1776" y="624"/>
                </a:cubicBezTo>
                <a:cubicBezTo>
                  <a:pt x="1792" y="456"/>
                  <a:pt x="1448" y="228"/>
                  <a:pt x="1104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289" name="任意多边形 8288"/>
          <p:cNvSpPr/>
          <p:nvPr/>
        </p:nvSpPr>
        <p:spPr>
          <a:xfrm flipH="1">
            <a:off x="838200" y="4953000"/>
            <a:ext cx="2514600" cy="1524000"/>
          </a:xfrm>
          <a:custGeom>
            <a:avLst/>
            <a:gdLst/>
            <a:ahLst/>
            <a:cxnLst/>
            <a:pathLst>
              <a:path w="1792" h="1056">
                <a:moveTo>
                  <a:pt x="0" y="336"/>
                </a:moveTo>
                <a:cubicBezTo>
                  <a:pt x="356" y="648"/>
                  <a:pt x="712" y="960"/>
                  <a:pt x="1008" y="1008"/>
                </a:cubicBezTo>
                <a:cubicBezTo>
                  <a:pt x="1304" y="1056"/>
                  <a:pt x="1760" y="792"/>
                  <a:pt x="1776" y="624"/>
                </a:cubicBezTo>
                <a:cubicBezTo>
                  <a:pt x="1792" y="456"/>
                  <a:pt x="1448" y="228"/>
                  <a:pt x="1104" y="0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290" name="直接连接符 8289"/>
          <p:cNvSpPr/>
          <p:nvPr/>
        </p:nvSpPr>
        <p:spPr>
          <a:xfrm flipV="1">
            <a:off x="1752600" y="5029200"/>
            <a:ext cx="1524000" cy="106680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22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22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8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9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8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8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500"/>
                                        <p:tgtEl>
                                          <p:spTgt spid="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8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3" dur="500"/>
                                        <p:tgtEl>
                                          <p:spTgt spid="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8" dur="500"/>
                                        <p:tgtEl>
                                          <p:spTgt spid="825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2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6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0"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5" dur="500"/>
                                        <p:tgtEl>
                                          <p:spTgt spid="827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0" dur="500"/>
                                        <p:tgtEl>
                                          <p:spTgt spid="8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5" dur="500"/>
                                        <p:tgtEl>
                                          <p:spTgt spid="8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9" dur="500"/>
                                        <p:tgtEl>
                                          <p:spTgt spid="8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4" dur="500"/>
                                        <p:tgtEl>
                                          <p:spTgt spid="8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8" dur="500"/>
                                        <p:tgtEl>
                                          <p:spTgt spid="8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3" dur="500"/>
                                        <p:tgtEl>
                                          <p:spTgt spid="8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7" dur="500"/>
                                        <p:tgtEl>
                                          <p:spTgt spid="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2" dur="500"/>
                                        <p:tgtEl>
                                          <p:spTgt spid="8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6" dur="500"/>
                                        <p:tgtEl>
                                          <p:spTgt spid="8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1" dur="500"/>
                                        <p:tgtEl>
                                          <p:spTgt spid="8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5" dur="500"/>
                                        <p:tgtEl>
                                          <p:spTgt spid="8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0" dur="500"/>
                                        <p:tgtEl>
                                          <p:spTgt spid="8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4" dur="500"/>
                                        <p:tgtEl>
                                          <p:spTgt spid="8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1" grpId="0" build="p"/>
      <p:bldP spid="8222" grpId="0" advAuto="1000" build="p"/>
      <p:bldP spid="8252" grpId="0" build="p"/>
      <p:bldP spid="827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42" name="矩形 9241"/>
          <p:cNvSpPr/>
          <p:nvPr/>
        </p:nvSpPr>
        <p:spPr>
          <a:xfrm>
            <a:off x="358775" y="228600"/>
            <a:ext cx="8456613" cy="11842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</a:t>
            </a:r>
            <a:r>
              <a:rPr lang="zh-CN" altLang="en-US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注意</a:t>
            </a:r>
            <a:r>
              <a:rPr lang="en-US" altLang="zh-CN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红线上三元素的乘积冠以正号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蓝线上三元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素的乘积冠以负号．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9268" name="对象 9267"/>
          <p:cNvGraphicFramePr/>
          <p:nvPr/>
        </p:nvGraphicFramePr>
        <p:xfrm>
          <a:off x="4572000" y="1773238"/>
          <a:ext cx="24892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" r:id="rId1" imgW="2489200" imgH="1473200" progId="Equation.3">
                  <p:embed/>
                </p:oleObj>
              </mc:Choice>
              <mc:Fallback>
                <p:oleObj name="" r:id="rId1" imgW="2489200" imgH="1473200" progId="Equation.3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0" y="1773238"/>
                        <a:ext cx="2489200" cy="147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69" name="文本框 9268"/>
          <p:cNvSpPr txBox="1"/>
          <p:nvPr/>
        </p:nvSpPr>
        <p:spPr>
          <a:xfrm>
            <a:off x="1116013" y="2254250"/>
            <a:ext cx="3579812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3333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>
                <a:solidFill>
                  <a:srgbClr val="3333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en-US" altLang="zh-CN">
                <a:solidFill>
                  <a:srgbClr val="3333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>
                <a:effectLst>
                  <a:outerShdw blurRad="38100" dist="38100" dir="2700000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计算三阶行列式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270" name="矩形 9269"/>
          <p:cNvSpPr/>
          <p:nvPr/>
        </p:nvSpPr>
        <p:spPr>
          <a:xfrm>
            <a:off x="1116013" y="3551238"/>
            <a:ext cx="37592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3333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en-US" altLang="zh-CN">
                <a:solidFill>
                  <a:srgbClr val="3333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>
                <a:effectLst>
                  <a:outerShdw blurRad="38100" dist="38100" dir="2700000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按对角线法则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有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271" name="文本框 9270"/>
          <p:cNvSpPr txBox="1"/>
          <p:nvPr/>
        </p:nvSpPr>
        <p:spPr>
          <a:xfrm>
            <a:off x="1179513" y="4246563"/>
            <a:ext cx="21621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D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 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(–2)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72" name="矩形 9271"/>
          <p:cNvSpPr/>
          <p:nvPr/>
        </p:nvSpPr>
        <p:spPr>
          <a:xfrm>
            <a:off x="3249613" y="4246563"/>
            <a:ext cx="18161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+ 2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(–3)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73" name="矩形 9272"/>
          <p:cNvSpPr/>
          <p:nvPr/>
        </p:nvSpPr>
        <p:spPr>
          <a:xfrm>
            <a:off x="4989513" y="4246563"/>
            <a:ext cx="22320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+ (–4)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(–2)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74" name="矩形 9273"/>
          <p:cNvSpPr/>
          <p:nvPr/>
        </p:nvSpPr>
        <p:spPr>
          <a:xfrm>
            <a:off x="1792288" y="4794250"/>
            <a:ext cx="22066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– (–4)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(–3)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75" name="矩形 9274"/>
          <p:cNvSpPr/>
          <p:nvPr/>
        </p:nvSpPr>
        <p:spPr>
          <a:xfrm>
            <a:off x="3925888" y="4797425"/>
            <a:ext cx="22066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– 2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(–2)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(–2)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76" name="矩形 9275"/>
          <p:cNvSpPr/>
          <p:nvPr/>
        </p:nvSpPr>
        <p:spPr>
          <a:xfrm>
            <a:off x="6056313" y="4794250"/>
            <a:ext cx="13747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– 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77" name="文本框 9276"/>
          <p:cNvSpPr txBox="1"/>
          <p:nvPr/>
        </p:nvSpPr>
        <p:spPr>
          <a:xfrm>
            <a:off x="1544638" y="5392738"/>
            <a:ext cx="38798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 –4 – 6 + 32 – 24 – 8 – 4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78" name="矩形 9277"/>
          <p:cNvSpPr/>
          <p:nvPr/>
        </p:nvSpPr>
        <p:spPr>
          <a:xfrm>
            <a:off x="5427663" y="5392738"/>
            <a:ext cx="10096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 –14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242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>
                                            <p:txEl>
                                              <p:charRg st="2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9242">
                                            <p:txEl>
                                              <p:charRg st="29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9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9269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0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9270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927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2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9272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3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9273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9274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927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6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9276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9277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8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9278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2" grpId="0" advAuto="1000" build="p"/>
      <p:bldP spid="9269" grpId="0" build="p"/>
      <p:bldP spid="9270" grpId="0" build="p"/>
      <p:bldP spid="9271" grpId="0" build="p"/>
      <p:bldP spid="9272" grpId="0" build="p"/>
      <p:bldP spid="9273" grpId="0" build="p"/>
      <p:bldP spid="9274" grpId="0" build="p"/>
      <p:bldP spid="9275" grpId="0" build="p"/>
      <p:bldP spid="9276" grpId="0" build="p"/>
      <p:bldP spid="9277" grpId="0" build="p"/>
      <p:bldP spid="927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40" name="文本框 39939"/>
          <p:cNvSpPr txBox="1"/>
          <p:nvPr/>
        </p:nvSpPr>
        <p:spPr>
          <a:xfrm>
            <a:off x="1187450" y="981075"/>
            <a:ext cx="339883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对于三元线性方程组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9941" name="对象 39940"/>
          <p:cNvGraphicFramePr/>
          <p:nvPr/>
        </p:nvGraphicFramePr>
        <p:xfrm>
          <a:off x="4716463" y="549275"/>
          <a:ext cx="30734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" name="" r:id="rId1" imgW="3073400" imgH="1346200" progId="Equation.DSMT4">
                  <p:embed/>
                </p:oleObj>
              </mc:Choice>
              <mc:Fallback>
                <p:oleObj name="" r:id="rId1" imgW="3073400" imgH="1346200" progId="Equation.DSMT4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16463" y="549275"/>
                        <a:ext cx="3073400" cy="134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文本框 39941"/>
          <p:cNvSpPr txBox="1"/>
          <p:nvPr/>
        </p:nvSpPr>
        <p:spPr>
          <a:xfrm>
            <a:off x="684213" y="2852738"/>
            <a:ext cx="338296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如果其系数行列式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9943" name="对象 39942"/>
          <p:cNvGraphicFramePr/>
          <p:nvPr/>
        </p:nvGraphicFramePr>
        <p:xfrm>
          <a:off x="3924300" y="2492375"/>
          <a:ext cx="27813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" r:id="rId3" imgW="2781300" imgH="1346200" progId="Equation.DSMT4">
                  <p:embed/>
                </p:oleObj>
              </mc:Choice>
              <mc:Fallback>
                <p:oleObj name="" r:id="rId3" imgW="2781300" imgH="1346200" progId="Equation.DSMT4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4300" y="2492375"/>
                        <a:ext cx="2781300" cy="134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4" name="文本框 39943"/>
          <p:cNvSpPr txBox="1"/>
          <p:nvPr/>
        </p:nvSpPr>
        <p:spPr>
          <a:xfrm>
            <a:off x="539750" y="4292600"/>
            <a:ext cx="41132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那么可求得方程组的解为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9945" name="对象 39944"/>
          <p:cNvGraphicFramePr/>
          <p:nvPr/>
        </p:nvGraphicFramePr>
        <p:xfrm>
          <a:off x="2195513" y="5300663"/>
          <a:ext cx="410527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" r:id="rId5" imgW="3453130" imgH="723900" progId="Equation.DSMT4">
                  <p:embed/>
                </p:oleObj>
              </mc:Choice>
              <mc:Fallback>
                <p:oleObj name="" r:id="rId5" imgW="3453130" imgH="723900" progId="Equation.DSMT4">
                  <p:embed/>
                  <p:pic>
                    <p:nvPicPr>
                      <p:cNvPr id="0" name="图片 323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95513" y="5300663"/>
                        <a:ext cx="4105275" cy="86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/>
      <p:bldP spid="39942" grpId="0"/>
      <p:bldP spid="399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0968" name="组合 40967"/>
          <p:cNvGrpSpPr/>
          <p:nvPr/>
        </p:nvGrpSpPr>
        <p:grpSpPr>
          <a:xfrm>
            <a:off x="755650" y="423863"/>
            <a:ext cx="8064500" cy="544512"/>
            <a:chOff x="476" y="267"/>
            <a:chExt cx="5080" cy="343"/>
          </a:xfrm>
        </p:grpSpPr>
        <p:sp>
          <p:nvSpPr>
            <p:cNvPr id="40964" name="文本框 40963"/>
            <p:cNvSpPr txBox="1"/>
            <p:nvPr/>
          </p:nvSpPr>
          <p:spPr>
            <a:xfrm>
              <a:off x="476" y="267"/>
              <a:ext cx="50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其中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</a:t>
              </a:r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是用常数项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</a:t>
              </a:r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替换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D </a:t>
              </a:r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中的</a:t>
              </a:r>
              <a:endParaRPr lang="zh-CN" altLang="en-US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40965" name="对象 40964"/>
            <p:cNvGraphicFramePr/>
            <p:nvPr/>
          </p:nvGraphicFramePr>
          <p:xfrm>
            <a:off x="1046" y="346"/>
            <a:ext cx="108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1" name="" r:id="rId1" imgW="1714500" imgH="419100" progId="Equation.DSMT4">
                    <p:embed/>
                  </p:oleObj>
                </mc:Choice>
                <mc:Fallback>
                  <p:oleObj name="" r:id="rId1" imgW="1714500" imgH="419100" progId="Equation.DSMT4">
                    <p:embed/>
                    <p:pic>
                      <p:nvPicPr>
                        <p:cNvPr id="0" name="图片 323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46" y="346"/>
                          <a:ext cx="1080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66" name="对象 40965"/>
            <p:cNvGraphicFramePr/>
            <p:nvPr/>
          </p:nvGraphicFramePr>
          <p:xfrm>
            <a:off x="3495" y="301"/>
            <a:ext cx="62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5" name="" r:id="rId3" imgW="989965" imgH="381000" progId="Equation.DSMT4">
                    <p:embed/>
                  </p:oleObj>
                </mc:Choice>
                <mc:Fallback>
                  <p:oleObj name="" r:id="rId3" imgW="989965" imgH="381000" progId="Equation.DSMT4">
                    <p:embed/>
                    <p:pic>
                      <p:nvPicPr>
                        <p:cNvPr id="0" name="图片 323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495" y="301"/>
                          <a:ext cx="624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67" name="矩形 40966"/>
          <p:cNvSpPr/>
          <p:nvPr/>
        </p:nvSpPr>
        <p:spPr>
          <a:xfrm>
            <a:off x="827088" y="1125538"/>
            <a:ext cx="554513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第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j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列所得到的三阶行列式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即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0969" name="对象 40968"/>
          <p:cNvGraphicFramePr/>
          <p:nvPr/>
        </p:nvGraphicFramePr>
        <p:xfrm>
          <a:off x="1162050" y="2492375"/>
          <a:ext cx="23368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" r:id="rId5" imgW="2336800" imgH="1346200" progId="Equation.DSMT4">
                  <p:embed/>
                </p:oleObj>
              </mc:Choice>
              <mc:Fallback>
                <p:oleObj name="" r:id="rId5" imgW="2336800" imgH="1346200" progId="Equation.DSMT4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62050" y="2492375"/>
                        <a:ext cx="2336800" cy="134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对象 40969"/>
          <p:cNvGraphicFramePr/>
          <p:nvPr/>
        </p:nvGraphicFramePr>
        <p:xfrm>
          <a:off x="4487863" y="2492375"/>
          <a:ext cx="23368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" r:id="rId7" imgW="2336800" imgH="1346200" progId="Equation.DSMT4">
                  <p:embed/>
                </p:oleObj>
              </mc:Choice>
              <mc:Fallback>
                <p:oleObj name="" r:id="rId7" imgW="2336800" imgH="1346200" progId="Equation.DSMT4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87863" y="2492375"/>
                        <a:ext cx="2336800" cy="134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1" name="对象 40970"/>
          <p:cNvGraphicFramePr/>
          <p:nvPr/>
        </p:nvGraphicFramePr>
        <p:xfrm>
          <a:off x="2633663" y="4652963"/>
          <a:ext cx="23368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" r:id="rId9" imgW="2336800" imgH="1346200" progId="Equation.DSMT4">
                  <p:embed/>
                </p:oleObj>
              </mc:Choice>
              <mc:Fallback>
                <p:oleObj name="" r:id="rId9" imgW="2336800" imgH="1346200" progId="Equation.DSMT4">
                  <p:embed/>
                  <p:pic>
                    <p:nvPicPr>
                      <p:cNvPr id="0" name="图片 323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33663" y="4652963"/>
                        <a:ext cx="2336800" cy="134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242" name="对象 10241"/>
          <p:cNvGraphicFramePr/>
          <p:nvPr/>
        </p:nvGraphicFramePr>
        <p:xfrm>
          <a:off x="3505200" y="304800"/>
          <a:ext cx="23368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" r:id="rId1" imgW="2336800" imgH="1473200" progId="Equation.3">
                  <p:embed/>
                </p:oleObj>
              </mc:Choice>
              <mc:Fallback>
                <p:oleObj name="" r:id="rId1" imgW="2336800" imgH="1473200" progId="Equation.3">
                  <p:embed/>
                  <p:pic>
                    <p:nvPicPr>
                      <p:cNvPr id="0" name="图片 324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05200" y="304800"/>
                        <a:ext cx="2336800" cy="147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文本框 10242"/>
          <p:cNvSpPr txBox="1"/>
          <p:nvPr/>
        </p:nvSpPr>
        <p:spPr>
          <a:xfrm>
            <a:off x="1079500" y="685800"/>
            <a:ext cx="2438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3333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lang="en-US" altLang="zh-CN">
                <a:solidFill>
                  <a:srgbClr val="3333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3:</a:t>
            </a:r>
            <a:r>
              <a:rPr lang="en-US" altLang="zh-CN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求解方程</a:t>
            </a:r>
            <a:endParaRPr lang="zh-CN" altLang="en-US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250" name="矩形 10249"/>
          <p:cNvSpPr/>
          <p:nvPr/>
        </p:nvSpPr>
        <p:spPr>
          <a:xfrm>
            <a:off x="1079500" y="1820863"/>
            <a:ext cx="679608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3333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en-US" altLang="zh-CN">
                <a:solidFill>
                  <a:srgbClr val="3333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>
                <a:effectLst>
                  <a:outerShdw blurRad="38100" dist="38100" dir="2700000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方程左端为一个三阶行列式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其值为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51" name="文本框 10250"/>
          <p:cNvSpPr txBox="1"/>
          <p:nvPr/>
        </p:nvSpPr>
        <p:spPr>
          <a:xfrm>
            <a:off x="1279525" y="2362200"/>
            <a:ext cx="50577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D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 3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+ 4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+ 18 – 12 – 2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– 9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52" name="矩形 10251"/>
          <p:cNvSpPr/>
          <p:nvPr/>
        </p:nvSpPr>
        <p:spPr>
          <a:xfrm>
            <a:off x="1641475" y="2878138"/>
            <a:ext cx="21050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– 5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+ 6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53" name="矩形 10252"/>
          <p:cNvSpPr/>
          <p:nvPr/>
        </p:nvSpPr>
        <p:spPr>
          <a:xfrm>
            <a:off x="1079500" y="3352800"/>
            <a:ext cx="42005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由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– 5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+ 6 = 0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解得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54" name="文本框 10253"/>
          <p:cNvSpPr txBox="1"/>
          <p:nvPr/>
        </p:nvSpPr>
        <p:spPr>
          <a:xfrm>
            <a:off x="2760663" y="3876675"/>
            <a:ext cx="28162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 2 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= 3. 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55" name="矩形 10254"/>
          <p:cNvSpPr/>
          <p:nvPr/>
        </p:nvSpPr>
        <p:spPr>
          <a:xfrm>
            <a:off x="1042988" y="4868863"/>
            <a:ext cx="4451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对于一阶行列式，我们规定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256" name="对象 10255"/>
          <p:cNvGraphicFramePr/>
          <p:nvPr/>
        </p:nvGraphicFramePr>
        <p:xfrm>
          <a:off x="5580063" y="4868863"/>
          <a:ext cx="10080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" r:id="rId3" imgW="761365" imgH="431800" progId="Equation.DSMT4">
                  <p:embed/>
                </p:oleObj>
              </mc:Choice>
              <mc:Fallback>
                <p:oleObj name="" r:id="rId3" imgW="761365" imgH="431800" progId="Equation.DSMT4">
                  <p:embed/>
                  <p:pic>
                    <p:nvPicPr>
                      <p:cNvPr id="0" name="图片 323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80063" y="4868863"/>
                        <a:ext cx="1008062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57" name="组合 10256"/>
          <p:cNvGrpSpPr/>
          <p:nvPr/>
        </p:nvGrpSpPr>
        <p:grpSpPr>
          <a:xfrm>
            <a:off x="900113" y="5516563"/>
            <a:ext cx="7034212" cy="720725"/>
            <a:chOff x="839" y="1298"/>
            <a:chExt cx="4431" cy="454"/>
          </a:xfrm>
        </p:grpSpPr>
        <p:sp>
          <p:nvSpPr>
            <p:cNvPr id="10258" name="文本框 10257"/>
            <p:cNvSpPr txBox="1"/>
            <p:nvPr/>
          </p:nvSpPr>
          <p:spPr>
            <a:xfrm>
              <a:off x="839" y="1389"/>
              <a:ext cx="5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这里</a:t>
              </a:r>
              <a:endParaRPr lang="zh-CN" altLang="en-US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0259" name="对象 10258"/>
            <p:cNvGraphicFramePr/>
            <p:nvPr/>
          </p:nvGraphicFramePr>
          <p:xfrm>
            <a:off x="1610" y="1298"/>
            <a:ext cx="280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7" name="" r:id="rId5" imgW="266065" imgH="431165" progId="Equation.DSMT4">
                    <p:embed/>
                  </p:oleObj>
                </mc:Choice>
                <mc:Fallback>
                  <p:oleObj name="" r:id="rId5" imgW="266065" imgH="431165" progId="Equation.DSMT4">
                    <p:embed/>
                    <p:pic>
                      <p:nvPicPr>
                        <p:cNvPr id="0" name="图片 320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610" y="1298"/>
                          <a:ext cx="280" cy="4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0" name="文本框 10259"/>
            <p:cNvSpPr txBox="1"/>
            <p:nvPr/>
          </p:nvSpPr>
          <p:spPr>
            <a:xfrm>
              <a:off x="2018" y="1344"/>
              <a:ext cx="325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是行列式符号，不是绝对值符号</a:t>
              </a:r>
              <a:endParaRPr lang="zh-CN" altLang="en-US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0250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0251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0252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0253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0254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dvAuto="1000" build="p"/>
      <p:bldP spid="10250" grpId="0" build="p"/>
      <p:bldP spid="10251" grpId="0" build="p"/>
      <p:bldP spid="10252" grpId="0" build="p"/>
      <p:bldP spid="10253" grpId="0" build="p"/>
      <p:bldP spid="1025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8" name="文本框 48137"/>
          <p:cNvSpPr txBox="1"/>
          <p:nvPr/>
        </p:nvSpPr>
        <p:spPr>
          <a:xfrm>
            <a:off x="827088" y="3789363"/>
            <a:ext cx="72199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问题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如何定义一般的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阶行列式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？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9" name="文本框 48138"/>
          <p:cNvSpPr txBox="1"/>
          <p:nvPr/>
        </p:nvSpPr>
        <p:spPr>
          <a:xfrm>
            <a:off x="468313" y="4508500"/>
            <a:ext cx="79724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阶行列式一般有三种定义方式，第一种是抽象定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8140" name="矩形 48139"/>
          <p:cNvSpPr/>
          <p:nvPr/>
        </p:nvSpPr>
        <p:spPr>
          <a:xfrm>
            <a:off x="250825" y="4941888"/>
            <a:ext cx="87185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义方法，可以查阅同济大学线性代数教材，第二种是公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8141" name="文本框 48140"/>
          <p:cNvSpPr txBox="1"/>
          <p:nvPr/>
        </p:nvSpPr>
        <p:spPr>
          <a:xfrm>
            <a:off x="250825" y="5516563"/>
            <a:ext cx="858996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理化定义方法，第三种就是本教材所采用归纳定义法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8147" name="文本框 48146"/>
          <p:cNvSpPr txBox="1"/>
          <p:nvPr/>
        </p:nvSpPr>
        <p:spPr>
          <a:xfrm>
            <a:off x="900113" y="476250"/>
            <a:ext cx="72199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问题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对于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阶线性系统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49" name="文本框 48148"/>
          <p:cNvSpPr txBox="1"/>
          <p:nvPr/>
        </p:nvSpPr>
        <p:spPr>
          <a:xfrm>
            <a:off x="2195513" y="3213100"/>
            <a:ext cx="578008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能否写出其公式解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?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8151" name="对象 48150"/>
          <p:cNvGraphicFramePr/>
          <p:nvPr/>
        </p:nvGraphicFramePr>
        <p:xfrm>
          <a:off x="2268538" y="981075"/>
          <a:ext cx="4319587" cy="220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1" imgW="1841500" imgH="939800" progId="Equation.DSMT4">
                  <p:embed/>
                </p:oleObj>
              </mc:Choice>
              <mc:Fallback>
                <p:oleObj name="" r:id="rId1" imgW="1841500" imgH="939800" progId="Equation.DSMT4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68538" y="981075"/>
                        <a:ext cx="4319587" cy="2205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8" grpId="0"/>
      <p:bldP spid="48139" grpId="0"/>
      <p:bldP spid="48140" grpId="0"/>
      <p:bldP spid="48141" grpId="0"/>
      <p:bldP spid="48147" grpId="0"/>
      <p:bldP spid="481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4" name="文本框 46083"/>
          <p:cNvSpPr txBox="1"/>
          <p:nvPr/>
        </p:nvSpPr>
        <p:spPr>
          <a:xfrm>
            <a:off x="250825" y="765175"/>
            <a:ext cx="911383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首先对于三阶行列式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我们可以用二阶行列式来表示它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6085" name="对象 46084"/>
          <p:cNvGraphicFramePr/>
          <p:nvPr/>
        </p:nvGraphicFramePr>
        <p:xfrm>
          <a:off x="3276600" y="1773238"/>
          <a:ext cx="4927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1" imgW="4927600" imgH="1016000" progId="Equation.3">
                  <p:embed/>
                </p:oleObj>
              </mc:Choice>
              <mc:Fallback>
                <p:oleObj name="" r:id="rId1" imgW="4927600" imgH="10160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76600" y="1773238"/>
                        <a:ext cx="49276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对象 46085"/>
          <p:cNvGraphicFramePr/>
          <p:nvPr/>
        </p:nvGraphicFramePr>
        <p:xfrm>
          <a:off x="608013" y="1543050"/>
          <a:ext cx="25273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3" imgW="2527300" imgH="1346200" progId="Equation.DSMT4">
                  <p:embed/>
                </p:oleObj>
              </mc:Choice>
              <mc:Fallback>
                <p:oleObj name="" r:id="rId3" imgW="2527300" imgH="1346200" progId="Equation.DSMT4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8013" y="1543050"/>
                        <a:ext cx="2527300" cy="134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对象 46086"/>
          <p:cNvGraphicFramePr/>
          <p:nvPr/>
        </p:nvGraphicFramePr>
        <p:xfrm>
          <a:off x="652463" y="3355975"/>
          <a:ext cx="33051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5" imgW="2526030" imgH="381000" progId="Equation.DSMT4">
                  <p:embed/>
                </p:oleObj>
              </mc:Choice>
              <mc:Fallback>
                <p:oleObj name="" r:id="rId5" imgW="2526030" imgH="381000" progId="Equation.DSMT4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2463" y="3355975"/>
                        <a:ext cx="3305175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8" name="直接连接符 46087"/>
          <p:cNvSpPr/>
          <p:nvPr/>
        </p:nvSpPr>
        <p:spPr>
          <a:xfrm>
            <a:off x="3563938" y="2205038"/>
            <a:ext cx="1223962" cy="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089" name="直接连接符 46088"/>
          <p:cNvSpPr/>
          <p:nvPr/>
        </p:nvSpPr>
        <p:spPr>
          <a:xfrm>
            <a:off x="3563938" y="2781300"/>
            <a:ext cx="1584325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090" name="直接连接符 46089"/>
          <p:cNvSpPr/>
          <p:nvPr/>
        </p:nvSpPr>
        <p:spPr>
          <a:xfrm>
            <a:off x="5003800" y="2276475"/>
            <a:ext cx="1439863" cy="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46091" name="直接连接符 46090"/>
          <p:cNvSpPr/>
          <p:nvPr/>
        </p:nvSpPr>
        <p:spPr>
          <a:xfrm>
            <a:off x="5219700" y="2781300"/>
            <a:ext cx="1439863" cy="0"/>
          </a:xfrm>
          <a:prstGeom prst="line">
            <a:avLst/>
          </a:prstGeom>
          <a:ln w="28575" cap="flat" cmpd="sng">
            <a:solidFill>
              <a:schemeClr val="hlink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46092" name="直接连接符 46091"/>
          <p:cNvSpPr/>
          <p:nvPr/>
        </p:nvSpPr>
        <p:spPr>
          <a:xfrm>
            <a:off x="6661150" y="2276475"/>
            <a:ext cx="1439863" cy="0"/>
          </a:xfrm>
          <a:prstGeom prst="line">
            <a:avLst/>
          </a:prstGeom>
          <a:ln w="28575" cap="flat" cmpd="sng">
            <a:solidFill>
              <a:srgbClr val="FF33CC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46093" name="直接连接符 46092"/>
          <p:cNvSpPr/>
          <p:nvPr/>
        </p:nvSpPr>
        <p:spPr>
          <a:xfrm>
            <a:off x="6877050" y="2781300"/>
            <a:ext cx="1439863" cy="0"/>
          </a:xfrm>
          <a:prstGeom prst="line">
            <a:avLst/>
          </a:prstGeom>
          <a:ln w="28575" cap="flat" cmpd="sng">
            <a:solidFill>
              <a:srgbClr val="FF33CC"/>
            </a:solidFill>
            <a:prstDash val="dash"/>
            <a:headEnd type="none" w="med" len="med"/>
            <a:tailEnd type="none" w="med" len="med"/>
          </a:ln>
        </p:spPr>
      </p:sp>
      <p:graphicFrame>
        <p:nvGraphicFramePr>
          <p:cNvPr id="46094" name="对象 46093"/>
          <p:cNvGraphicFramePr/>
          <p:nvPr/>
        </p:nvGraphicFramePr>
        <p:xfrm>
          <a:off x="4140200" y="3355975"/>
          <a:ext cx="320516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7" imgW="2449830" imgH="381000" progId="Equation.DSMT4">
                  <p:embed/>
                </p:oleObj>
              </mc:Choice>
              <mc:Fallback>
                <p:oleObj name="" r:id="rId7" imgW="2449830" imgH="381000" progId="Equation.DSMT4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40200" y="3355975"/>
                        <a:ext cx="3205163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5" name="对象 46094"/>
          <p:cNvGraphicFramePr/>
          <p:nvPr/>
        </p:nvGraphicFramePr>
        <p:xfrm>
          <a:off x="611188" y="4221163"/>
          <a:ext cx="320516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9" imgW="2449830" imgH="381000" progId="Equation.DSMT4">
                  <p:embed/>
                </p:oleObj>
              </mc:Choice>
              <mc:Fallback>
                <p:oleObj name="" r:id="rId9" imgW="2449830" imgH="381000" progId="Equation.DSMT4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1188" y="4221163"/>
                        <a:ext cx="3205162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6" name="对象 46095"/>
          <p:cNvGraphicFramePr/>
          <p:nvPr/>
        </p:nvGraphicFramePr>
        <p:xfrm>
          <a:off x="755650" y="5300663"/>
          <a:ext cx="5761038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1" imgW="5295900" imgH="889000" progId="Equation.DSMT4">
                  <p:embed/>
                </p:oleObj>
              </mc:Choice>
              <mc:Fallback>
                <p:oleObj name="" r:id="rId11" imgW="5295900" imgH="889000" progId="Equation.DSMT4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5650" y="5300663"/>
                        <a:ext cx="5761038" cy="966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4041" name="对象 44040"/>
          <p:cNvGraphicFramePr/>
          <p:nvPr/>
        </p:nvGraphicFramePr>
        <p:xfrm>
          <a:off x="1331913" y="1196975"/>
          <a:ext cx="6057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1" imgW="6057900" imgH="889000" progId="Equation.DSMT4">
                  <p:embed/>
                </p:oleObj>
              </mc:Choice>
              <mc:Fallback>
                <p:oleObj name="" r:id="rId1" imgW="6057900" imgH="889000" progId="Equation.DSMT4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31913" y="1196975"/>
                        <a:ext cx="60579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2" name="文本框 44041"/>
          <p:cNvSpPr txBox="1"/>
          <p:nvPr/>
        </p:nvSpPr>
        <p:spPr>
          <a:xfrm>
            <a:off x="541338" y="836613"/>
            <a:ext cx="20161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这里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4044" name="对象 44043"/>
          <p:cNvGraphicFramePr/>
          <p:nvPr/>
        </p:nvGraphicFramePr>
        <p:xfrm>
          <a:off x="4187825" y="682625"/>
          <a:ext cx="914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3" imgW="186690" imgH="306705" progId="Equation.DSMT4">
                  <p:embed/>
                </p:oleObj>
              </mc:Choice>
              <mc:Fallback>
                <p:oleObj name="" r:id="rId3" imgW="186690" imgH="306705" progId="Equation.DSMT4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87825" y="682625"/>
                        <a:ext cx="914400" cy="306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70" name="组合 44069"/>
          <p:cNvGrpSpPr/>
          <p:nvPr/>
        </p:nvGrpSpPr>
        <p:grpSpPr>
          <a:xfrm>
            <a:off x="396875" y="2276475"/>
            <a:ext cx="7993063" cy="519113"/>
            <a:chOff x="250" y="1434"/>
            <a:chExt cx="5035" cy="327"/>
          </a:xfrm>
        </p:grpSpPr>
        <p:sp>
          <p:nvSpPr>
            <p:cNvPr id="44043" name="文本框 44042"/>
            <p:cNvSpPr txBox="1"/>
            <p:nvPr/>
          </p:nvSpPr>
          <p:spPr>
            <a:xfrm>
              <a:off x="250" y="1434"/>
              <a:ext cx="146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分别称为元素</a:t>
              </a:r>
              <a:endParaRPr lang="zh-CN" altLang="en-US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44045" name="对象 44044"/>
            <p:cNvGraphicFramePr/>
            <p:nvPr/>
          </p:nvGraphicFramePr>
          <p:xfrm>
            <a:off x="1701" y="1480"/>
            <a:ext cx="8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1" name="" r:id="rId5" imgW="1294765" imgH="381000" progId="Equation.DSMT4">
                    <p:embed/>
                  </p:oleObj>
                </mc:Choice>
                <mc:Fallback>
                  <p:oleObj name="" r:id="rId5" imgW="1294765" imgH="381000" progId="Equation.DSMT4">
                    <p:embed/>
                    <p:pic>
                      <p:nvPicPr>
                        <p:cNvPr id="0" name="图片 317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701" y="1480"/>
                          <a:ext cx="816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46" name="文本框 44045"/>
            <p:cNvSpPr txBox="1"/>
            <p:nvPr/>
          </p:nvSpPr>
          <p:spPr>
            <a:xfrm>
              <a:off x="2563" y="1434"/>
              <a:ext cx="272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的余子式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并分别称</a:t>
              </a:r>
              <a:endParaRPr lang="zh-CN" altLang="en-US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44047" name="对象 44046"/>
          <p:cNvGraphicFramePr/>
          <p:nvPr/>
        </p:nvGraphicFramePr>
        <p:xfrm>
          <a:off x="1403350" y="3032125"/>
          <a:ext cx="6261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7" imgW="6261100" imgH="419100" progId="Equation.DSMT4">
                  <p:embed/>
                </p:oleObj>
              </mc:Choice>
              <mc:Fallback>
                <p:oleObj name="" r:id="rId7" imgW="6261100" imgH="419100" progId="Equation.DSMT4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03350" y="3032125"/>
                        <a:ext cx="62611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69" name="组合 44068"/>
          <p:cNvGrpSpPr/>
          <p:nvPr/>
        </p:nvGrpSpPr>
        <p:grpSpPr>
          <a:xfrm>
            <a:off x="468313" y="3751263"/>
            <a:ext cx="7056437" cy="519112"/>
            <a:chOff x="295" y="1775"/>
            <a:chExt cx="4445" cy="327"/>
          </a:xfrm>
        </p:grpSpPr>
        <p:sp>
          <p:nvSpPr>
            <p:cNvPr id="44048" name="文本框 44047"/>
            <p:cNvSpPr txBox="1"/>
            <p:nvPr/>
          </p:nvSpPr>
          <p:spPr>
            <a:xfrm>
              <a:off x="295" y="1775"/>
              <a:ext cx="104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为元素</a:t>
              </a:r>
              <a:endParaRPr lang="zh-CN" altLang="en-US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44049" name="对象 44048"/>
            <p:cNvGraphicFramePr/>
            <p:nvPr/>
          </p:nvGraphicFramePr>
          <p:xfrm>
            <a:off x="1112" y="1821"/>
            <a:ext cx="8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" name="" r:id="rId9" imgW="1294765" imgH="381000" progId="Equation.DSMT4">
                    <p:embed/>
                  </p:oleObj>
                </mc:Choice>
                <mc:Fallback>
                  <p:oleObj name="" r:id="rId9" imgW="1294765" imgH="381000" progId="Equation.DSMT4">
                    <p:embed/>
                    <p:pic>
                      <p:nvPicPr>
                        <p:cNvPr id="0" name="图片 317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12" y="1821"/>
                          <a:ext cx="816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50" name="文本框 44049"/>
            <p:cNvSpPr txBox="1"/>
            <p:nvPr/>
          </p:nvSpPr>
          <p:spPr>
            <a:xfrm>
              <a:off x="1973" y="1775"/>
              <a:ext cx="276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的代数余子式，于是</a:t>
              </a:r>
              <a:endParaRPr lang="zh-CN" altLang="en-US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44068" name="对象 44067"/>
          <p:cNvGraphicFramePr/>
          <p:nvPr/>
        </p:nvGraphicFramePr>
        <p:xfrm>
          <a:off x="1979613" y="4543425"/>
          <a:ext cx="43910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10" imgW="3275330" imgH="381000" progId="Equation.DSMT4">
                  <p:embed/>
                </p:oleObj>
              </mc:Choice>
              <mc:Fallback>
                <p:oleObj name="" r:id="rId10" imgW="3275330" imgH="381000" progId="Equation.DSMT4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79613" y="4543425"/>
                        <a:ext cx="4391025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2" name="文本框 99331"/>
          <p:cNvSpPr txBox="1"/>
          <p:nvPr/>
        </p:nvSpPr>
        <p:spPr>
          <a:xfrm>
            <a:off x="827088" y="549275"/>
            <a:ext cx="25844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第一章   行列式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9333" name="文本框 99332"/>
          <p:cNvSpPr txBox="1"/>
          <p:nvPr/>
        </p:nvSpPr>
        <p:spPr>
          <a:xfrm>
            <a:off x="847725" y="1443038"/>
            <a:ext cx="22288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第二章   矩阵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9334" name="右大括号 99333"/>
          <p:cNvSpPr/>
          <p:nvPr/>
        </p:nvSpPr>
        <p:spPr>
          <a:xfrm>
            <a:off x="3440113" y="723900"/>
            <a:ext cx="152400" cy="1081088"/>
          </a:xfrm>
          <a:prstGeom prst="rightBrace">
            <a:avLst>
              <a:gd name="adj1" fmla="val 59114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9336" name="文本框 99335"/>
          <p:cNvSpPr txBox="1"/>
          <p:nvPr/>
        </p:nvSpPr>
        <p:spPr>
          <a:xfrm>
            <a:off x="847725" y="2452688"/>
            <a:ext cx="32956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第三章   线性方程组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9337" name="文本框 99336"/>
          <p:cNvSpPr txBox="1"/>
          <p:nvPr/>
        </p:nvSpPr>
        <p:spPr>
          <a:xfrm>
            <a:off x="827088" y="3429000"/>
            <a:ext cx="46482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第四章  向量空间与线性变换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9338" name="矩形标注 99337"/>
          <p:cNvSpPr/>
          <p:nvPr/>
        </p:nvSpPr>
        <p:spPr>
          <a:xfrm>
            <a:off x="4427538" y="620713"/>
            <a:ext cx="1727200" cy="576262"/>
          </a:xfrm>
          <a:prstGeom prst="wedgeRectCallout">
            <a:avLst>
              <a:gd name="adj1" fmla="val -97796"/>
              <a:gd name="adj2" fmla="val 52481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基础</a:t>
            </a:r>
            <a:endParaRPr lang="zh-CN" altLang="en-US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9339" name="矩形标注 99338"/>
          <p:cNvSpPr/>
          <p:nvPr/>
        </p:nvSpPr>
        <p:spPr>
          <a:xfrm>
            <a:off x="4951413" y="1876425"/>
            <a:ext cx="1873250" cy="576263"/>
          </a:xfrm>
          <a:prstGeom prst="wedgeRectCallout">
            <a:avLst>
              <a:gd name="adj1" fmla="val -99745"/>
              <a:gd name="adj2" fmla="val 6184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基本内容</a:t>
            </a:r>
            <a:endParaRPr lang="zh-CN" altLang="en-US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9340" name="矩形标注 99339"/>
          <p:cNvSpPr/>
          <p:nvPr/>
        </p:nvSpPr>
        <p:spPr>
          <a:xfrm>
            <a:off x="5795963" y="2708275"/>
            <a:ext cx="3348037" cy="1370013"/>
          </a:xfrm>
          <a:prstGeom prst="wedgeRectCallout">
            <a:avLst>
              <a:gd name="adj1" fmla="val -64083"/>
              <a:gd name="adj2" fmla="val -1102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用向量的观点讨论基本问题并介绍向量空间的有关内容</a:t>
            </a:r>
            <a:endParaRPr lang="zh-CN" altLang="en-US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9341" name="文本框 99340"/>
          <p:cNvSpPr txBox="1"/>
          <p:nvPr/>
        </p:nvSpPr>
        <p:spPr>
          <a:xfrm>
            <a:off x="898525" y="4365625"/>
            <a:ext cx="42910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第五章  特征值与特征向量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9342" name="文本框 99341"/>
          <p:cNvSpPr txBox="1"/>
          <p:nvPr/>
        </p:nvSpPr>
        <p:spPr>
          <a:xfrm>
            <a:off x="898525" y="5229225"/>
            <a:ext cx="25050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第六章  二次型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9343" name="右大括号 99342"/>
          <p:cNvSpPr/>
          <p:nvPr/>
        </p:nvSpPr>
        <p:spPr>
          <a:xfrm>
            <a:off x="5291138" y="4581525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9344" name="矩形标注 99343"/>
          <p:cNvSpPr/>
          <p:nvPr/>
        </p:nvSpPr>
        <p:spPr>
          <a:xfrm>
            <a:off x="6443663" y="4437063"/>
            <a:ext cx="1727200" cy="576262"/>
          </a:xfrm>
          <a:prstGeom prst="wedgeRectCallout">
            <a:avLst>
              <a:gd name="adj1" fmla="val -100736"/>
              <a:gd name="adj2" fmla="val 57991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矩阵理论</a:t>
            </a:r>
            <a:endParaRPr lang="zh-CN" altLang="en-US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9345" name="左大括号 99344"/>
          <p:cNvSpPr/>
          <p:nvPr/>
        </p:nvSpPr>
        <p:spPr>
          <a:xfrm>
            <a:off x="754063" y="3644900"/>
            <a:ext cx="152400" cy="1871663"/>
          </a:xfrm>
          <a:prstGeom prst="leftBrace">
            <a:avLst>
              <a:gd name="adj1" fmla="val 10234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9346" name="文本框 99345"/>
          <p:cNvSpPr txBox="1"/>
          <p:nvPr/>
        </p:nvSpPr>
        <p:spPr>
          <a:xfrm>
            <a:off x="179388" y="3860800"/>
            <a:ext cx="611187" cy="1800225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中心内容</a:t>
            </a:r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9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9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9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9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9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9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9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99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9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9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99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9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/>
      <p:bldP spid="99333" grpId="0"/>
      <p:bldP spid="99336" grpId="0"/>
      <p:bldP spid="99337" grpId="0"/>
      <p:bldP spid="99338" grpId="0" animBg="1"/>
      <p:bldP spid="99339" grpId="0" animBg="1"/>
      <p:bldP spid="99340" grpId="0" animBg="1"/>
      <p:bldP spid="99341" grpId="0"/>
      <p:bldP spid="99342" grpId="0"/>
      <p:bldP spid="99344" grpId="0" animBg="1"/>
      <p:bldP spid="993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8" name="文本框 47107"/>
          <p:cNvSpPr txBox="1"/>
          <p:nvPr/>
        </p:nvSpPr>
        <p:spPr>
          <a:xfrm>
            <a:off x="757238" y="722313"/>
            <a:ext cx="13874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余子式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7109" name="组合 47108"/>
          <p:cNvGrpSpPr/>
          <p:nvPr/>
        </p:nvGrpSpPr>
        <p:grpSpPr>
          <a:xfrm>
            <a:off x="2233613" y="692150"/>
            <a:ext cx="6437312" cy="590550"/>
            <a:chOff x="1156" y="210"/>
            <a:chExt cx="4055" cy="372"/>
          </a:xfrm>
        </p:grpSpPr>
        <p:graphicFrame>
          <p:nvGraphicFramePr>
            <p:cNvPr id="47110" name="对象 47109"/>
            <p:cNvGraphicFramePr/>
            <p:nvPr/>
          </p:nvGraphicFramePr>
          <p:xfrm>
            <a:off x="4014" y="255"/>
            <a:ext cx="18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2" name="" r:id="rId1" imgW="292100" imgH="419100" progId="Equation.DSMT4">
                    <p:embed/>
                  </p:oleObj>
                </mc:Choice>
                <mc:Fallback>
                  <p:oleObj name="" r:id="rId1" imgW="292100" imgH="419100" progId="Equation.DSMT4">
                    <p:embed/>
                    <p:pic>
                      <p:nvPicPr>
                        <p:cNvPr id="0" name="图片 317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014" y="255"/>
                          <a:ext cx="184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11" name="文本框 47110"/>
            <p:cNvSpPr txBox="1"/>
            <p:nvPr/>
          </p:nvSpPr>
          <p:spPr>
            <a:xfrm>
              <a:off x="1383" y="255"/>
              <a:ext cx="26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的余子式</a:t>
              </a:r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就是在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D </a:t>
              </a:r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中去掉</a:t>
              </a:r>
              <a:endParaRPr lang="zh-CN" altLang="en-US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7112" name="文本框 47111"/>
            <p:cNvSpPr txBox="1"/>
            <p:nvPr/>
          </p:nvSpPr>
          <p:spPr>
            <a:xfrm>
              <a:off x="4195" y="210"/>
              <a:ext cx="10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所在的行</a:t>
              </a:r>
              <a:endParaRPr lang="zh-CN" altLang="en-US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47113" name="对象 47112"/>
            <p:cNvGraphicFramePr/>
            <p:nvPr/>
          </p:nvGraphicFramePr>
          <p:xfrm>
            <a:off x="1156" y="210"/>
            <a:ext cx="264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" name="" r:id="rId3" imgW="304800" imgH="418465" progId="Equation.DSMT4">
                    <p:embed/>
                  </p:oleObj>
                </mc:Choice>
                <mc:Fallback>
                  <p:oleObj name="" r:id="rId3" imgW="304800" imgH="418465" progId="Equation.DSMT4">
                    <p:embed/>
                    <p:pic>
                      <p:nvPicPr>
                        <p:cNvPr id="0" name="图片 317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56" y="210"/>
                          <a:ext cx="264" cy="3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114" name="文本框 47113"/>
          <p:cNvSpPr txBox="1"/>
          <p:nvPr/>
        </p:nvSpPr>
        <p:spPr>
          <a:xfrm>
            <a:off x="0" y="1268413"/>
            <a:ext cx="88931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与列后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由剩下的元素按原来的次序排列成的低一阶的</a:t>
            </a:r>
            <a:endParaRPr lang="zh-CN" altLang="en-US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7115" name="矩形 47114"/>
          <p:cNvSpPr/>
          <p:nvPr/>
        </p:nvSpPr>
        <p:spPr>
          <a:xfrm>
            <a:off x="0" y="1844675"/>
            <a:ext cx="13446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行列式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16" name="文本框 47115"/>
          <p:cNvSpPr txBox="1"/>
          <p:nvPr/>
        </p:nvSpPr>
        <p:spPr>
          <a:xfrm>
            <a:off x="576263" y="2522538"/>
            <a:ext cx="241141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代数余子式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7123" name="组合 47122"/>
          <p:cNvGrpSpPr/>
          <p:nvPr/>
        </p:nvGrpSpPr>
        <p:grpSpPr>
          <a:xfrm>
            <a:off x="2736850" y="2492375"/>
            <a:ext cx="6046788" cy="579438"/>
            <a:chOff x="1724" y="1570"/>
            <a:chExt cx="3809" cy="365"/>
          </a:xfrm>
        </p:grpSpPr>
        <p:graphicFrame>
          <p:nvGraphicFramePr>
            <p:cNvPr id="47117" name="对象 47116"/>
            <p:cNvGraphicFramePr/>
            <p:nvPr/>
          </p:nvGraphicFramePr>
          <p:xfrm>
            <a:off x="4083" y="1589"/>
            <a:ext cx="184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" name="" r:id="rId5" imgW="292100" imgH="419100" progId="Equation.DSMT4">
                    <p:embed/>
                  </p:oleObj>
                </mc:Choice>
                <mc:Fallback>
                  <p:oleObj name="" r:id="rId5" imgW="292100" imgH="419100" progId="Equation.DSMT4">
                    <p:embed/>
                    <p:pic>
                      <p:nvPicPr>
                        <p:cNvPr id="0" name="图片 318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083" y="1589"/>
                          <a:ext cx="184" cy="2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18" name="文本框 47117"/>
            <p:cNvSpPr txBox="1"/>
            <p:nvPr/>
          </p:nvSpPr>
          <p:spPr>
            <a:xfrm>
              <a:off x="1951" y="1573"/>
              <a:ext cx="21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的代数余子式</a:t>
              </a:r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就是在</a:t>
              </a:r>
              <a:endParaRPr lang="zh-CN" altLang="en-US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7119" name="文本框 47118"/>
            <p:cNvSpPr txBox="1"/>
            <p:nvPr/>
          </p:nvSpPr>
          <p:spPr>
            <a:xfrm>
              <a:off x="4286" y="1570"/>
              <a:ext cx="124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的余子式前</a:t>
              </a:r>
              <a:endParaRPr lang="zh-CN" altLang="en-US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47120" name="对象 47119"/>
            <p:cNvGraphicFramePr/>
            <p:nvPr/>
          </p:nvGraphicFramePr>
          <p:xfrm>
            <a:off x="1724" y="1589"/>
            <a:ext cx="264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3" name="" r:id="rId6" imgW="304800" imgH="418465" progId="Equation.DSMT4">
                    <p:embed/>
                  </p:oleObj>
                </mc:Choice>
                <mc:Fallback>
                  <p:oleObj name="" r:id="rId6" imgW="304800" imgH="418465" progId="Equation.DSMT4">
                    <p:embed/>
                    <p:pic>
                      <p:nvPicPr>
                        <p:cNvPr id="0" name="图片 317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724" y="1589"/>
                          <a:ext cx="264" cy="3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124" name="组合 47123"/>
          <p:cNvGrpSpPr/>
          <p:nvPr/>
        </p:nvGrpSpPr>
        <p:grpSpPr>
          <a:xfrm>
            <a:off x="179388" y="3284538"/>
            <a:ext cx="2384425" cy="519112"/>
            <a:chOff x="0" y="1952"/>
            <a:chExt cx="1502" cy="327"/>
          </a:xfrm>
        </p:grpSpPr>
        <p:sp>
          <p:nvSpPr>
            <p:cNvPr id="47121" name="文本框 47120"/>
            <p:cNvSpPr txBox="1"/>
            <p:nvPr/>
          </p:nvSpPr>
          <p:spPr>
            <a:xfrm>
              <a:off x="0" y="1952"/>
              <a:ext cx="136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加上符号</a:t>
              </a:r>
              <a:endParaRPr lang="zh-CN" altLang="en-US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47122" name="对象 47121"/>
            <p:cNvGraphicFramePr/>
            <p:nvPr/>
          </p:nvGraphicFramePr>
          <p:xfrm>
            <a:off x="998" y="1998"/>
            <a:ext cx="50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4" name="" r:id="rId7" imgW="799465" imgH="405765" progId="Equation.DSMT4">
                    <p:embed/>
                  </p:oleObj>
                </mc:Choice>
                <mc:Fallback>
                  <p:oleObj name="" r:id="rId7" imgW="799465" imgH="405765" progId="Equation.DSMT4">
                    <p:embed/>
                    <p:pic>
                      <p:nvPicPr>
                        <p:cNvPr id="0" name="图片 317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98" y="1998"/>
                          <a:ext cx="504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/>
      <p:bldP spid="47114" grpId="0"/>
      <p:bldP spid="47115" grpId="0"/>
      <p:bldP spid="471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68" name="文本框 45067"/>
          <p:cNvSpPr txBox="1"/>
          <p:nvPr/>
        </p:nvSpPr>
        <p:spPr>
          <a:xfrm>
            <a:off x="900113" y="692150"/>
            <a:ext cx="2673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对于二阶行列式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5069" name="对象 45068"/>
          <p:cNvGraphicFramePr/>
          <p:nvPr/>
        </p:nvGraphicFramePr>
        <p:xfrm>
          <a:off x="3635375" y="476250"/>
          <a:ext cx="201612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1" imgW="1689100" imgH="889000" progId="Equation.DSMT4">
                  <p:embed/>
                </p:oleObj>
              </mc:Choice>
              <mc:Fallback>
                <p:oleObj name="" r:id="rId1" imgW="1689100" imgH="889000" progId="Equation.DSMT4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35375" y="476250"/>
                        <a:ext cx="2016125" cy="1060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0" name="对象 45069"/>
          <p:cNvGraphicFramePr/>
          <p:nvPr/>
        </p:nvGraphicFramePr>
        <p:xfrm>
          <a:off x="1331913" y="1844675"/>
          <a:ext cx="51847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3" imgW="3985895" imgH="431800" progId="Equation.DSMT4">
                  <p:embed/>
                </p:oleObj>
              </mc:Choice>
              <mc:Fallback>
                <p:oleObj name="" r:id="rId3" imgW="3985895" imgH="431800" progId="Equation.DSMT4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913" y="1844675"/>
                        <a:ext cx="5184775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1" name="对象 45070"/>
          <p:cNvGraphicFramePr/>
          <p:nvPr/>
        </p:nvGraphicFramePr>
        <p:xfrm>
          <a:off x="611188" y="2924175"/>
          <a:ext cx="727392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5" imgW="5651500" imgH="419100" progId="Equation.DSMT4">
                  <p:embed/>
                </p:oleObj>
              </mc:Choice>
              <mc:Fallback>
                <p:oleObj name="" r:id="rId5" imgW="5651500" imgH="419100" progId="Equation.DSMT4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188" y="2924175"/>
                        <a:ext cx="7273925" cy="538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2" name="文本框 45071"/>
          <p:cNvSpPr txBox="1"/>
          <p:nvPr/>
        </p:nvSpPr>
        <p:spPr>
          <a:xfrm>
            <a:off x="827088" y="3933825"/>
            <a:ext cx="16129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同样也有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5073" name="对象 45072"/>
          <p:cNvGraphicFramePr/>
          <p:nvPr/>
        </p:nvGraphicFramePr>
        <p:xfrm>
          <a:off x="2627313" y="4868863"/>
          <a:ext cx="30638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7" imgW="2284730" imgH="381000" progId="Equation.DSMT4">
                  <p:embed/>
                </p:oleObj>
              </mc:Choice>
              <mc:Fallback>
                <p:oleObj name="" r:id="rId7" imgW="2284730" imgH="381000" progId="Equation.DSMT4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27313" y="4868863"/>
                        <a:ext cx="3063875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8" grpId="0"/>
      <p:bldP spid="4507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6" name="文本框 49155"/>
          <p:cNvSpPr txBox="1"/>
          <p:nvPr/>
        </p:nvSpPr>
        <p:spPr>
          <a:xfrm>
            <a:off x="1095375" y="712788"/>
            <a:ext cx="62134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从上面的分析可以看到如果分别把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9157" name="对象 49156"/>
          <p:cNvGraphicFramePr/>
          <p:nvPr/>
        </p:nvGraphicFramePr>
        <p:xfrm>
          <a:off x="1331913" y="1628775"/>
          <a:ext cx="30638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1" imgW="2284730" imgH="381000" progId="Equation.DSMT4">
                  <p:embed/>
                </p:oleObj>
              </mc:Choice>
              <mc:Fallback>
                <p:oleObj name="" r:id="rId1" imgW="2284730" imgH="381000" progId="Equation.DSMT4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31913" y="1628775"/>
                        <a:ext cx="3063875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对象 49157"/>
          <p:cNvGraphicFramePr/>
          <p:nvPr/>
        </p:nvGraphicFramePr>
        <p:xfrm>
          <a:off x="1258888" y="2492375"/>
          <a:ext cx="43910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3" imgW="3275330" imgH="381000" progId="Equation.DSMT4">
                  <p:embed/>
                </p:oleObj>
              </mc:Choice>
              <mc:Fallback>
                <p:oleObj name="" r:id="rId3" imgW="3275330" imgH="381000" progId="Equation.DSMT4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8888" y="2492375"/>
                        <a:ext cx="4391025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文本框 49158"/>
          <p:cNvSpPr txBox="1"/>
          <p:nvPr/>
        </p:nvSpPr>
        <p:spPr>
          <a:xfrm>
            <a:off x="323850" y="3284538"/>
            <a:ext cx="839946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看作二阶行列式和三阶行列式的定义，那么这种定义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9160" name="文本框 49159"/>
          <p:cNvSpPr txBox="1"/>
          <p:nvPr/>
        </p:nvSpPr>
        <p:spPr>
          <a:xfrm>
            <a:off x="298450" y="4005263"/>
            <a:ext cx="88455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方式是统一的，即：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用低阶行列式定义高一阶的行列式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9161" name="文本框 49160"/>
          <p:cNvSpPr txBox="1"/>
          <p:nvPr/>
        </p:nvSpPr>
        <p:spPr>
          <a:xfrm>
            <a:off x="447675" y="4767263"/>
            <a:ext cx="74168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下面我们就用这种方法给出行列式的归纳定义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9162" name="文本框 49161"/>
          <p:cNvSpPr txBox="1"/>
          <p:nvPr/>
        </p:nvSpPr>
        <p:spPr>
          <a:xfrm>
            <a:off x="5200650" y="1576388"/>
            <a:ext cx="54133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/>
      <p:bldP spid="49159" grpId="0"/>
      <p:bldP spid="49160" grpId="0"/>
      <p:bldP spid="49161" grpId="0"/>
      <p:bldP spid="4916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80" name="文本框 50179"/>
          <p:cNvSpPr txBox="1"/>
          <p:nvPr/>
        </p:nvSpPr>
        <p:spPr>
          <a:xfrm>
            <a:off x="682625" y="265113"/>
            <a:ext cx="1841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endParaRPr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81" name="文本框 50180"/>
          <p:cNvSpPr txBox="1"/>
          <p:nvPr/>
        </p:nvSpPr>
        <p:spPr>
          <a:xfrm>
            <a:off x="755650" y="476250"/>
            <a:ext cx="418528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三、n 阶行列式的定义</a:t>
            </a:r>
            <a:endParaRPr lang="zh-CN" altLang="en-US" sz="3200" dirty="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0182" name="文本框 50181"/>
          <p:cNvSpPr txBox="1"/>
          <p:nvPr/>
        </p:nvSpPr>
        <p:spPr>
          <a:xfrm>
            <a:off x="323850" y="1225550"/>
            <a:ext cx="12557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定义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0195" name="组合 50194"/>
          <p:cNvGrpSpPr/>
          <p:nvPr/>
        </p:nvGrpSpPr>
        <p:grpSpPr>
          <a:xfrm>
            <a:off x="1331913" y="1268413"/>
            <a:ext cx="7129462" cy="520700"/>
            <a:chOff x="839" y="799"/>
            <a:chExt cx="4491" cy="328"/>
          </a:xfrm>
        </p:grpSpPr>
        <p:sp>
          <p:nvSpPr>
            <p:cNvPr id="50183" name="文本框 50182"/>
            <p:cNvSpPr txBox="1"/>
            <p:nvPr/>
          </p:nvSpPr>
          <p:spPr>
            <a:xfrm>
              <a:off x="839" y="799"/>
              <a:ext cx="449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由      个数                           组成的 </a:t>
              </a:r>
              <a:r>
                <a:rPr lang="en-US" altLang="zh-CN" i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 </a:t>
              </a:r>
              <a:r>
                <a:rPr lang="zh-CN" altLang="en-US" dirty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阶行列式</a:t>
              </a:r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                                            </a:t>
              </a:r>
              <a:endParaRPr lang="zh-CN" altLang="en-US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50184" name="对象 50183"/>
            <p:cNvGraphicFramePr/>
            <p:nvPr/>
          </p:nvGraphicFramePr>
          <p:xfrm>
            <a:off x="1156" y="799"/>
            <a:ext cx="23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" name="" r:id="rId1" imgW="292100" imgH="342900" progId="Equation.DSMT4">
                    <p:embed/>
                  </p:oleObj>
                </mc:Choice>
                <mc:Fallback>
                  <p:oleObj name="" r:id="rId1" imgW="292100" imgH="342900" progId="Equation.DSMT4">
                    <p:embed/>
                    <p:pic>
                      <p:nvPicPr>
                        <p:cNvPr id="0" name="图片 318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156" y="799"/>
                          <a:ext cx="232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6" name="对象 50185"/>
            <p:cNvGraphicFramePr/>
            <p:nvPr/>
          </p:nvGraphicFramePr>
          <p:xfrm>
            <a:off x="1969" y="863"/>
            <a:ext cx="139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" name="" r:id="rId3" imgW="2209800" imgH="419100" progId="Equation.DSMT4">
                    <p:embed/>
                  </p:oleObj>
                </mc:Choice>
                <mc:Fallback>
                  <p:oleObj name="" r:id="rId3" imgW="2209800" imgH="419100" progId="Equation.DSMT4">
                    <p:embed/>
                    <p:pic>
                      <p:nvPicPr>
                        <p:cNvPr id="0" name="图片 319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969" y="863"/>
                          <a:ext cx="1392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187" name="对象 50186"/>
          <p:cNvGraphicFramePr/>
          <p:nvPr/>
        </p:nvGraphicFramePr>
        <p:xfrm>
          <a:off x="1331913" y="2162175"/>
          <a:ext cx="29591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5" imgW="2959100" imgH="1803400" progId="Equation.DSMT4">
                  <p:embed/>
                </p:oleObj>
              </mc:Choice>
              <mc:Fallback>
                <p:oleObj name="" r:id="rId5" imgW="2959100" imgH="1803400" progId="Equation.DSMT4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1913" y="2162175"/>
                        <a:ext cx="2959100" cy="180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8" name="文本框 50187"/>
          <p:cNvSpPr txBox="1"/>
          <p:nvPr/>
        </p:nvSpPr>
        <p:spPr>
          <a:xfrm>
            <a:off x="5005388" y="2667000"/>
            <a:ext cx="205898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是一个算式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0189" name="文本框 50188"/>
          <p:cNvSpPr txBox="1"/>
          <p:nvPr/>
        </p:nvSpPr>
        <p:spPr>
          <a:xfrm>
            <a:off x="684213" y="4292600"/>
            <a:ext cx="4837112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时，定义                       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0190" name="对象 50189"/>
          <p:cNvGraphicFramePr/>
          <p:nvPr/>
        </p:nvGraphicFramePr>
        <p:xfrm>
          <a:off x="3563938" y="4365625"/>
          <a:ext cx="1739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7" imgW="1739265" imgH="381000" progId="Equation.DSMT4">
                  <p:embed/>
                </p:oleObj>
              </mc:Choice>
              <mc:Fallback>
                <p:oleObj name="" r:id="rId7" imgW="1739265" imgH="381000" progId="Equation.DSMT4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63938" y="4365625"/>
                        <a:ext cx="17399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93" name="组合 50192"/>
          <p:cNvGrpSpPr/>
          <p:nvPr/>
        </p:nvGrpSpPr>
        <p:grpSpPr>
          <a:xfrm>
            <a:off x="755650" y="4941888"/>
            <a:ext cx="3816350" cy="519112"/>
            <a:chOff x="282" y="3112"/>
            <a:chExt cx="1857" cy="327"/>
          </a:xfrm>
        </p:grpSpPr>
        <p:sp>
          <p:nvSpPr>
            <p:cNvPr id="50191" name="文本框 50190"/>
            <p:cNvSpPr txBox="1"/>
            <p:nvPr/>
          </p:nvSpPr>
          <p:spPr>
            <a:xfrm>
              <a:off x="282" y="3112"/>
              <a:ext cx="185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当                 时，定义</a:t>
              </a:r>
              <a:endParaRPr lang="zh-CN" altLang="en-US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50192" name="对象 50191"/>
            <p:cNvGraphicFramePr/>
            <p:nvPr/>
          </p:nvGraphicFramePr>
          <p:xfrm>
            <a:off x="612" y="3158"/>
            <a:ext cx="544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" name="" r:id="rId9" imgW="660400" imgH="279400" progId="Equation.DSMT4">
                    <p:embed/>
                  </p:oleObj>
                </mc:Choice>
                <mc:Fallback>
                  <p:oleObj name="" r:id="rId9" imgW="660400" imgH="279400" progId="Equation.DSMT4">
                    <p:embed/>
                    <p:pic>
                      <p:nvPicPr>
                        <p:cNvPr id="0" name="图片 318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12" y="3158"/>
                          <a:ext cx="544" cy="2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194" name="对象 50193"/>
          <p:cNvGraphicFramePr/>
          <p:nvPr/>
        </p:nvGraphicFramePr>
        <p:xfrm>
          <a:off x="971550" y="5516563"/>
          <a:ext cx="6592888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11" imgW="5270500" imgH="825500" progId="Equation.DSMT4">
                  <p:embed/>
                </p:oleObj>
              </mc:Choice>
              <mc:Fallback>
                <p:oleObj name="" r:id="rId11" imgW="5270500" imgH="825500" progId="Equation.DSMT4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71550" y="5516563"/>
                        <a:ext cx="6592888" cy="1031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/>
      <p:bldP spid="50188" grpId="0"/>
      <p:bldP spid="5018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4" name="文本框 51203"/>
          <p:cNvSpPr txBox="1"/>
          <p:nvPr/>
        </p:nvSpPr>
        <p:spPr>
          <a:xfrm>
            <a:off x="447675" y="496888"/>
            <a:ext cx="110013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其中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1205" name="对象 51204"/>
          <p:cNvGraphicFramePr/>
          <p:nvPr/>
        </p:nvGraphicFramePr>
        <p:xfrm>
          <a:off x="1331913" y="549275"/>
          <a:ext cx="2095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1" imgW="2095500" imgH="457200" progId="Equation.DSMT4">
                  <p:embed/>
                </p:oleObj>
              </mc:Choice>
              <mc:Fallback>
                <p:oleObj name="" r:id="rId1" imgW="2095500" imgH="457200" progId="Equation.DSMT4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31913" y="549275"/>
                        <a:ext cx="20955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对象 51205"/>
          <p:cNvGraphicFramePr/>
          <p:nvPr/>
        </p:nvGraphicFramePr>
        <p:xfrm>
          <a:off x="1358900" y="1268413"/>
          <a:ext cx="64770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3" imgW="6477000" imgH="1828800" progId="Equation.DSMT4">
                  <p:embed/>
                </p:oleObj>
              </mc:Choice>
              <mc:Fallback>
                <p:oleObj name="" r:id="rId3" imgW="6477000" imgH="1828800" progId="Equation.DSMT4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8900" y="1268413"/>
                        <a:ext cx="6477000" cy="182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13" name="组合 51212"/>
          <p:cNvGrpSpPr/>
          <p:nvPr/>
        </p:nvGrpSpPr>
        <p:grpSpPr>
          <a:xfrm>
            <a:off x="230188" y="3521075"/>
            <a:ext cx="8943975" cy="542925"/>
            <a:chOff x="145" y="2218"/>
            <a:chExt cx="5634" cy="342"/>
          </a:xfrm>
        </p:grpSpPr>
        <p:sp>
          <p:nvSpPr>
            <p:cNvPr id="51208" name="文本框 51207"/>
            <p:cNvSpPr txBox="1"/>
            <p:nvPr/>
          </p:nvSpPr>
          <p:spPr>
            <a:xfrm>
              <a:off x="145" y="2218"/>
              <a:ext cx="563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称   为元素   的余子式，  为元素   的代数余子式。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51209" name="对象 51208"/>
            <p:cNvGraphicFramePr/>
            <p:nvPr/>
          </p:nvGraphicFramePr>
          <p:xfrm>
            <a:off x="430" y="2296"/>
            <a:ext cx="32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0" name="" r:id="rId5" imgW="520700" imgH="419100" progId="Equation.DSMT4">
                    <p:embed/>
                  </p:oleObj>
                </mc:Choice>
                <mc:Fallback>
                  <p:oleObj name="" r:id="rId5" imgW="520700" imgH="419100" progId="Equation.DSMT4">
                    <p:embed/>
                    <p:pic>
                      <p:nvPicPr>
                        <p:cNvPr id="0" name="图片 319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30" y="2296"/>
                          <a:ext cx="328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0" name="对象 51209"/>
            <p:cNvGraphicFramePr/>
            <p:nvPr/>
          </p:nvGraphicFramePr>
          <p:xfrm>
            <a:off x="1519" y="2251"/>
            <a:ext cx="23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3" name="" r:id="rId7" imgW="368300" imgH="419100" progId="Equation.DSMT4">
                    <p:embed/>
                  </p:oleObj>
                </mc:Choice>
                <mc:Fallback>
                  <p:oleObj name="" r:id="rId7" imgW="368300" imgH="419100" progId="Equation.DSMT4">
                    <p:embed/>
                    <p:pic>
                      <p:nvPicPr>
                        <p:cNvPr id="0" name="图片 320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519" y="2251"/>
                          <a:ext cx="232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1" name="对象 51210"/>
            <p:cNvGraphicFramePr/>
            <p:nvPr/>
          </p:nvGraphicFramePr>
          <p:xfrm>
            <a:off x="2789" y="2251"/>
            <a:ext cx="26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1" name="" r:id="rId9" imgW="419100" imgH="419100" progId="Equation.DSMT4">
                    <p:embed/>
                  </p:oleObj>
                </mc:Choice>
                <mc:Fallback>
                  <p:oleObj name="" r:id="rId9" imgW="419100" imgH="419100" progId="Equation.DSMT4">
                    <p:embed/>
                    <p:pic>
                      <p:nvPicPr>
                        <p:cNvPr id="0" name="图片 320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789" y="2251"/>
                          <a:ext cx="264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2" name="对象 51211"/>
            <p:cNvGraphicFramePr/>
            <p:nvPr/>
          </p:nvGraphicFramePr>
          <p:xfrm>
            <a:off x="3877" y="2251"/>
            <a:ext cx="23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6" name="" r:id="rId11" imgW="368300" imgH="419100" progId="Equation.DSMT4">
                    <p:embed/>
                  </p:oleObj>
                </mc:Choice>
                <mc:Fallback>
                  <p:oleObj name="" r:id="rId11" imgW="368300" imgH="419100" progId="Equation.DSMT4">
                    <p:embed/>
                    <p:pic>
                      <p:nvPicPr>
                        <p:cNvPr id="0" name="图片 320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877" y="2251"/>
                          <a:ext cx="232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4" name="文本框 97283"/>
          <p:cNvSpPr txBox="1"/>
          <p:nvPr/>
        </p:nvSpPr>
        <p:spPr>
          <a:xfrm>
            <a:off x="1079500" y="83820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例如</a:t>
            </a:r>
            <a:endParaRPr lang="zh-CN" altLang="en-US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97285" name="对象 97284"/>
          <p:cNvGraphicFramePr/>
          <p:nvPr/>
        </p:nvGraphicFramePr>
        <p:xfrm>
          <a:off x="2084388" y="838200"/>
          <a:ext cx="3859212" cy="172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1" imgW="3860800" imgH="1727200" progId="Equation.3">
                  <p:embed/>
                </p:oleObj>
              </mc:Choice>
              <mc:Fallback>
                <p:oleObj name="" r:id="rId1" imgW="3860800" imgH="1727200" progId="Equation.3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84388" y="838200"/>
                        <a:ext cx="3859212" cy="1725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6" name="对象 97285"/>
          <p:cNvGraphicFramePr/>
          <p:nvPr/>
        </p:nvGraphicFramePr>
        <p:xfrm>
          <a:off x="719138" y="2514600"/>
          <a:ext cx="3516312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3" imgW="3516630" imgH="1320165" progId="Equation.3">
                  <p:embed/>
                </p:oleObj>
              </mc:Choice>
              <mc:Fallback>
                <p:oleObj name="" r:id="rId3" imgW="3516630" imgH="1320165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9138" y="2514600"/>
                        <a:ext cx="3516312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7" name="对象 97286"/>
          <p:cNvGraphicFramePr/>
          <p:nvPr/>
        </p:nvGraphicFramePr>
        <p:xfrm>
          <a:off x="4497388" y="2921000"/>
          <a:ext cx="2628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5" imgW="2628900" imgH="508000" progId="Equation.3">
                  <p:embed/>
                </p:oleObj>
              </mc:Choice>
              <mc:Fallback>
                <p:oleObj name="" r:id="rId5" imgW="2628900" imgH="508000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97388" y="2921000"/>
                        <a:ext cx="26289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8" name="对象 97287"/>
          <p:cNvGraphicFramePr/>
          <p:nvPr/>
        </p:nvGraphicFramePr>
        <p:xfrm>
          <a:off x="7086600" y="2921000"/>
          <a:ext cx="1270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7" imgW="1269365" imgH="431800" progId="Equation.3">
                  <p:embed/>
                </p:oleObj>
              </mc:Choice>
              <mc:Fallback>
                <p:oleObj name="" r:id="rId7" imgW="1269365" imgH="431800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86600" y="2921000"/>
                        <a:ext cx="12700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0" name="矩形 97289"/>
          <p:cNvSpPr/>
          <p:nvPr/>
        </p:nvSpPr>
        <p:spPr>
          <a:xfrm>
            <a:off x="4446588" y="1254125"/>
            <a:ext cx="533400" cy="457200"/>
          </a:xfrm>
          <a:prstGeom prst="rect">
            <a:avLst/>
          </a:prstGeom>
          <a:noFill/>
          <a:ln w="2857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97291" name="对象 97290"/>
          <p:cNvGraphicFramePr/>
          <p:nvPr/>
        </p:nvGraphicFramePr>
        <p:xfrm>
          <a:off x="719138" y="3860800"/>
          <a:ext cx="35052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9" imgW="3503930" imgH="1320165" progId="Equation.3">
                  <p:embed/>
                </p:oleObj>
              </mc:Choice>
              <mc:Fallback>
                <p:oleObj name="" r:id="rId9" imgW="3503930" imgH="1320165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9138" y="3860800"/>
                        <a:ext cx="3505200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2" name="对象 97291"/>
          <p:cNvGraphicFramePr/>
          <p:nvPr/>
        </p:nvGraphicFramePr>
        <p:xfrm>
          <a:off x="4497388" y="4381500"/>
          <a:ext cx="2578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11" imgW="2576830" imgH="495300" progId="Equation.3">
                  <p:embed/>
                </p:oleObj>
              </mc:Choice>
              <mc:Fallback>
                <p:oleObj name="" r:id="rId11" imgW="2576830" imgH="49530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97388" y="4381500"/>
                        <a:ext cx="25781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3" name="对象 97292"/>
          <p:cNvGraphicFramePr/>
          <p:nvPr/>
        </p:nvGraphicFramePr>
        <p:xfrm>
          <a:off x="7124700" y="4419600"/>
          <a:ext cx="1257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13" imgW="1257300" imgH="419100" progId="Equation.3">
                  <p:embed/>
                </p:oleObj>
              </mc:Choice>
              <mc:Fallback>
                <p:oleObj name="" r:id="rId13" imgW="1257300" imgH="41910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124700" y="4419600"/>
                        <a:ext cx="1257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4" name="对象 97293"/>
          <p:cNvGraphicFramePr/>
          <p:nvPr/>
        </p:nvGraphicFramePr>
        <p:xfrm>
          <a:off x="719138" y="5276850"/>
          <a:ext cx="35179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15" imgW="3516630" imgH="1320165" progId="Equation.3">
                  <p:embed/>
                </p:oleObj>
              </mc:Choice>
              <mc:Fallback>
                <p:oleObj name="" r:id="rId15" imgW="3516630" imgH="1320165" progId="Equation.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19138" y="5276850"/>
                        <a:ext cx="3517900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5" name="对象 97294"/>
          <p:cNvGraphicFramePr/>
          <p:nvPr/>
        </p:nvGraphicFramePr>
        <p:xfrm>
          <a:off x="4497388" y="5791200"/>
          <a:ext cx="3606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17" imgW="3605530" imgH="495300" progId="Equation.3">
                  <p:embed/>
                </p:oleObj>
              </mc:Choice>
              <mc:Fallback>
                <p:oleObj name="" r:id="rId17" imgW="3605530" imgH="495300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497388" y="5791200"/>
                        <a:ext cx="36068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7296" name="组合 97295"/>
          <p:cNvGrpSpPr/>
          <p:nvPr/>
        </p:nvGrpSpPr>
        <p:grpSpPr>
          <a:xfrm>
            <a:off x="3022600" y="990600"/>
            <a:ext cx="2667000" cy="1524000"/>
            <a:chOff x="1904" y="624"/>
            <a:chExt cx="1680" cy="960"/>
          </a:xfrm>
        </p:grpSpPr>
        <p:sp>
          <p:nvSpPr>
            <p:cNvPr id="97297" name="直接连接符 97296"/>
            <p:cNvSpPr/>
            <p:nvPr/>
          </p:nvSpPr>
          <p:spPr>
            <a:xfrm>
              <a:off x="1904" y="931"/>
              <a:ext cx="168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97298" name="直接连接符 97297"/>
            <p:cNvSpPr/>
            <p:nvPr/>
          </p:nvSpPr>
          <p:spPr>
            <a:xfrm>
              <a:off x="2928" y="624"/>
              <a:ext cx="0" cy="96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ysDot"/>
              <a:headEnd type="none" w="med" len="med"/>
              <a:tailEnd type="none" w="med" len="med"/>
            </a:ln>
          </p:spPr>
        </p:sp>
      </p:grpSp>
      <p:grpSp>
        <p:nvGrpSpPr>
          <p:cNvPr id="97299" name="组合 97298"/>
          <p:cNvGrpSpPr/>
          <p:nvPr/>
        </p:nvGrpSpPr>
        <p:grpSpPr>
          <a:xfrm>
            <a:off x="2947988" y="966788"/>
            <a:ext cx="2667000" cy="1524000"/>
            <a:chOff x="1857" y="609"/>
            <a:chExt cx="1680" cy="960"/>
          </a:xfrm>
        </p:grpSpPr>
        <p:sp>
          <p:nvSpPr>
            <p:cNvPr id="97300" name="直接连接符 97299"/>
            <p:cNvSpPr/>
            <p:nvPr/>
          </p:nvSpPr>
          <p:spPr>
            <a:xfrm>
              <a:off x="1857" y="698"/>
              <a:ext cx="168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97301" name="直接连接符 97300"/>
            <p:cNvSpPr/>
            <p:nvPr/>
          </p:nvSpPr>
          <p:spPr>
            <a:xfrm>
              <a:off x="2448" y="609"/>
              <a:ext cx="0" cy="96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ysDot"/>
              <a:headEnd type="none" w="med" len="med"/>
              <a:tailEnd type="none" w="med" len="med"/>
            </a:ln>
          </p:spPr>
        </p:sp>
      </p:grpSp>
      <p:grpSp>
        <p:nvGrpSpPr>
          <p:cNvPr id="97302" name="组合 97301"/>
          <p:cNvGrpSpPr/>
          <p:nvPr/>
        </p:nvGrpSpPr>
        <p:grpSpPr>
          <a:xfrm>
            <a:off x="2971800" y="990600"/>
            <a:ext cx="2667000" cy="1524000"/>
            <a:chOff x="1872" y="624"/>
            <a:chExt cx="1680" cy="960"/>
          </a:xfrm>
        </p:grpSpPr>
        <p:sp>
          <p:nvSpPr>
            <p:cNvPr id="97303" name="直接连接符 97302"/>
            <p:cNvSpPr/>
            <p:nvPr/>
          </p:nvSpPr>
          <p:spPr>
            <a:xfrm>
              <a:off x="1872" y="1477"/>
              <a:ext cx="168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97304" name="直接连接符 97303"/>
            <p:cNvSpPr/>
            <p:nvPr/>
          </p:nvSpPr>
          <p:spPr>
            <a:xfrm>
              <a:off x="3504" y="624"/>
              <a:ext cx="0" cy="96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ysDot"/>
              <a:headEnd type="none" w="med" len="med"/>
              <a:tailEnd type="none" w="med" len="med"/>
            </a:ln>
          </p:spPr>
        </p:sp>
      </p:grpSp>
      <p:sp>
        <p:nvSpPr>
          <p:cNvPr id="97305" name="矩形 97304"/>
          <p:cNvSpPr/>
          <p:nvPr/>
        </p:nvSpPr>
        <p:spPr>
          <a:xfrm>
            <a:off x="3681413" y="896938"/>
            <a:ext cx="533400" cy="457200"/>
          </a:xfrm>
          <a:prstGeom prst="rect">
            <a:avLst/>
          </a:prstGeom>
          <a:noFill/>
          <a:ln w="2857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7306" name="矩形 97305"/>
          <p:cNvSpPr/>
          <p:nvPr/>
        </p:nvSpPr>
        <p:spPr>
          <a:xfrm>
            <a:off x="5275263" y="2133600"/>
            <a:ext cx="533400" cy="457200"/>
          </a:xfrm>
          <a:prstGeom prst="rect">
            <a:avLst/>
          </a:prstGeom>
          <a:noFill/>
          <a:ln w="2857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728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972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972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973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972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9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9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97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973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973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97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97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8" name="文本框 52227"/>
          <p:cNvSpPr txBox="1"/>
          <p:nvPr/>
        </p:nvSpPr>
        <p:spPr>
          <a:xfrm>
            <a:off x="395288" y="260350"/>
            <a:ext cx="16557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说明：</a:t>
            </a:r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2229" name="对象 52228"/>
          <p:cNvGraphicFramePr/>
          <p:nvPr/>
        </p:nvGraphicFramePr>
        <p:xfrm>
          <a:off x="528638" y="1052513"/>
          <a:ext cx="2247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" imgW="2246630" imgH="381000" progId="Equation.DSMT4">
                  <p:embed/>
                </p:oleObj>
              </mc:Choice>
              <mc:Fallback>
                <p:oleObj name="" r:id="rId1" imgW="2246630" imgH="3810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8638" y="1052513"/>
                        <a:ext cx="22479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文本框 52229"/>
          <p:cNvSpPr txBox="1"/>
          <p:nvPr/>
        </p:nvSpPr>
        <p:spPr>
          <a:xfrm>
            <a:off x="2916238" y="981075"/>
            <a:ext cx="58991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所在的对角线称为行列式的主对角线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52231" name="组合 52230"/>
          <p:cNvGrpSpPr/>
          <p:nvPr/>
        </p:nvGrpSpPr>
        <p:grpSpPr>
          <a:xfrm>
            <a:off x="539750" y="1700213"/>
            <a:ext cx="5010150" cy="1311275"/>
            <a:chOff x="781" y="3215"/>
            <a:chExt cx="2542" cy="826"/>
          </a:xfrm>
        </p:grpSpPr>
        <p:sp>
          <p:nvSpPr>
            <p:cNvPr id="52232" name="文本框 52231"/>
            <p:cNvSpPr txBox="1"/>
            <p:nvPr/>
          </p:nvSpPr>
          <p:spPr>
            <a:xfrm>
              <a:off x="781" y="3714"/>
              <a:ext cx="9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endParaRPr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2233" name="对象 52232"/>
            <p:cNvGraphicFramePr/>
            <p:nvPr/>
          </p:nvGraphicFramePr>
          <p:xfrm>
            <a:off x="1020" y="3249"/>
            <a:ext cx="108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6" name="" r:id="rId3" imgW="1726565" imgH="381000" progId="Equation.DSMT4">
                    <p:embed/>
                  </p:oleObj>
                </mc:Choice>
                <mc:Fallback>
                  <p:oleObj name="" r:id="rId3" imgW="1726565" imgH="381000" progId="Equation.DSMT4">
                    <p:embed/>
                    <p:pic>
                      <p:nvPicPr>
                        <p:cNvPr id="0" name="图片 315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20" y="3249"/>
                          <a:ext cx="1088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34" name="文本框 52233"/>
            <p:cNvSpPr txBox="1"/>
            <p:nvPr/>
          </p:nvSpPr>
          <p:spPr>
            <a:xfrm>
              <a:off x="2142" y="3215"/>
              <a:ext cx="118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称为主对角元</a:t>
              </a:r>
              <a:endParaRPr lang="zh-CN" altLang="en-US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52236" name="文本框 52235"/>
          <p:cNvSpPr txBox="1"/>
          <p:nvPr/>
        </p:nvSpPr>
        <p:spPr>
          <a:xfrm>
            <a:off x="179388" y="3429000"/>
            <a:ext cx="87566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项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且带正号的项和带负号的项各占一半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每一项都是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2237" name="文本框 52236"/>
          <p:cNvSpPr txBox="1"/>
          <p:nvPr/>
        </p:nvSpPr>
        <p:spPr>
          <a:xfrm>
            <a:off x="250825" y="4221163"/>
            <a:ext cx="538321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不同行不同列的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个元素的积 。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52240" name="组合 52239"/>
          <p:cNvGrpSpPr/>
          <p:nvPr/>
        </p:nvGrpSpPr>
        <p:grpSpPr>
          <a:xfrm>
            <a:off x="323850" y="2708275"/>
            <a:ext cx="8618538" cy="541338"/>
            <a:chOff x="204" y="1706"/>
            <a:chExt cx="5429" cy="341"/>
          </a:xfrm>
        </p:grpSpPr>
        <p:sp>
          <p:nvSpPr>
            <p:cNvPr id="52235" name="文本框 52234"/>
            <p:cNvSpPr txBox="1"/>
            <p:nvPr/>
          </p:nvSpPr>
          <p:spPr>
            <a:xfrm>
              <a:off x="204" y="1720"/>
              <a:ext cx="524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（</a:t>
              </a:r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2</a:t>
              </a:r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）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n </a:t>
              </a:r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阶行列式由   个元素构成，其展开式中共有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52238" name="对象 52237"/>
            <p:cNvGraphicFramePr/>
            <p:nvPr/>
          </p:nvGraphicFramePr>
          <p:xfrm>
            <a:off x="2200" y="1706"/>
            <a:ext cx="23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7" name="" r:id="rId5" imgW="292100" imgH="342900" progId="Equation.DSMT4">
                    <p:embed/>
                  </p:oleObj>
                </mc:Choice>
                <mc:Fallback>
                  <p:oleObj name="" r:id="rId5" imgW="292100" imgH="342900" progId="Equation.DSMT4">
                    <p:embed/>
                    <p:pic>
                      <p:nvPicPr>
                        <p:cNvPr id="0" name="图片 315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200" y="1706"/>
                          <a:ext cx="232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9" name="对象 52238"/>
            <p:cNvGraphicFramePr/>
            <p:nvPr/>
          </p:nvGraphicFramePr>
          <p:xfrm>
            <a:off x="5375" y="1706"/>
            <a:ext cx="25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0" name="" r:id="rId7" imgW="266065" imgH="278765" progId="Equation.DSMT4">
                    <p:embed/>
                  </p:oleObj>
                </mc:Choice>
                <mc:Fallback>
                  <p:oleObj name="" r:id="rId7" imgW="266065" imgH="278765" progId="Equation.DSMT4">
                    <p:embed/>
                    <p:pic>
                      <p:nvPicPr>
                        <p:cNvPr id="0" name="图片 315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375" y="1706"/>
                          <a:ext cx="258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0" grpId="0"/>
      <p:bldP spid="52236" grpId="0"/>
      <p:bldP spid="522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2" name="文本框 53251"/>
          <p:cNvSpPr txBox="1"/>
          <p:nvPr/>
        </p:nvSpPr>
        <p:spPr>
          <a:xfrm>
            <a:off x="250825" y="692150"/>
            <a:ext cx="82581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、证明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阶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下三角行列式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的值为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个主对角元的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3253" name="文本框 53252"/>
          <p:cNvSpPr txBox="1"/>
          <p:nvPr/>
        </p:nvSpPr>
        <p:spPr>
          <a:xfrm>
            <a:off x="1187450" y="1341438"/>
            <a:ext cx="26638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乘积，即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3254" name="对象 53253"/>
          <p:cNvGraphicFramePr/>
          <p:nvPr/>
        </p:nvGraphicFramePr>
        <p:xfrm>
          <a:off x="1346200" y="1844675"/>
          <a:ext cx="47498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1" imgW="4749800" imgH="1803400" progId="Equation.DSMT4">
                  <p:embed/>
                </p:oleObj>
              </mc:Choice>
              <mc:Fallback>
                <p:oleObj name="" r:id="rId1" imgW="4749800" imgH="1803400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46200" y="1844675"/>
                        <a:ext cx="4749800" cy="180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7" name="文本框 53256"/>
          <p:cNvSpPr txBox="1"/>
          <p:nvPr/>
        </p:nvSpPr>
        <p:spPr>
          <a:xfrm>
            <a:off x="755650" y="4171950"/>
            <a:ext cx="7848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主对角线以上的元素全为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，即当</a:t>
            </a:r>
            <a:endParaRPr lang="zh-CN" altLang="en-US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3258" name="文本框 53257"/>
          <p:cNvSpPr txBox="1"/>
          <p:nvPr/>
        </p:nvSpPr>
        <p:spPr>
          <a:xfrm>
            <a:off x="3290888" y="4838700"/>
            <a:ext cx="20732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&lt;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j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时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3259" name="对象 53258"/>
          <p:cNvGraphicFramePr/>
          <p:nvPr/>
        </p:nvGraphicFramePr>
        <p:xfrm>
          <a:off x="4572000" y="4868863"/>
          <a:ext cx="10795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3" imgW="838200" imgH="419100" progId="Equation.DSMT4">
                  <p:embed/>
                </p:oleObj>
              </mc:Choice>
              <mc:Fallback>
                <p:oleObj name="" r:id="rId3" imgW="838200" imgH="419100" progId="Equation.DSMT4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0" y="4868863"/>
                        <a:ext cx="1079500" cy="538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0" name="文本框 53259"/>
          <p:cNvSpPr txBox="1"/>
          <p:nvPr/>
        </p:nvSpPr>
        <p:spPr>
          <a:xfrm>
            <a:off x="663575" y="5630863"/>
            <a:ext cx="422116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证明：对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用数学归纳法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61" name="矩形 53260"/>
          <p:cNvSpPr/>
          <p:nvPr/>
        </p:nvSpPr>
        <p:spPr>
          <a:xfrm>
            <a:off x="250825" y="4149725"/>
            <a:ext cx="268446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下三角行列式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7" grpId="0"/>
      <p:bldP spid="53258" grpId="0"/>
      <p:bldP spid="53260" grpId="0"/>
      <p:bldP spid="5326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6" name="文本框 54275"/>
          <p:cNvSpPr txBox="1"/>
          <p:nvPr/>
        </p:nvSpPr>
        <p:spPr>
          <a:xfrm>
            <a:off x="611188" y="908050"/>
            <a:ext cx="309721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 2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时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4277" name="对象 54276"/>
          <p:cNvGraphicFramePr/>
          <p:nvPr/>
        </p:nvGraphicFramePr>
        <p:xfrm>
          <a:off x="4483100" y="3282950"/>
          <a:ext cx="177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" imgW="186690" imgH="306705" progId="Equation.DSMT4">
                  <p:embed/>
                </p:oleObj>
              </mc:Choice>
              <mc:Fallback>
                <p:oleObj name="" r:id="rId1" imgW="186690" imgH="306705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83100" y="3282950"/>
                        <a:ext cx="177800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对象 54277"/>
          <p:cNvGraphicFramePr/>
          <p:nvPr/>
        </p:nvGraphicFramePr>
        <p:xfrm>
          <a:off x="3303588" y="620713"/>
          <a:ext cx="339407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3" imgW="2844800" imgH="889000" progId="Equation.DSMT4">
                  <p:embed/>
                </p:oleObj>
              </mc:Choice>
              <mc:Fallback>
                <p:oleObj name="" r:id="rId3" imgW="2844800" imgH="8890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3588" y="620713"/>
                        <a:ext cx="3394075" cy="1060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9" name="文本框 54278"/>
          <p:cNvSpPr txBox="1"/>
          <p:nvPr/>
        </p:nvSpPr>
        <p:spPr>
          <a:xfrm>
            <a:off x="7092950" y="908050"/>
            <a:ext cx="17018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结论成立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80" name="文本框 54279"/>
          <p:cNvSpPr txBox="1"/>
          <p:nvPr/>
        </p:nvSpPr>
        <p:spPr>
          <a:xfrm>
            <a:off x="539750" y="2133600"/>
            <a:ext cx="76723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假设结论对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阶下三角行列式成立，那么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4281" name="文本框 54280"/>
          <p:cNvSpPr txBox="1"/>
          <p:nvPr/>
        </p:nvSpPr>
        <p:spPr>
          <a:xfrm>
            <a:off x="447675" y="2967038"/>
            <a:ext cx="59182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对于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阶下三角行列式，由定义有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4282" name="对象 54281"/>
          <p:cNvGraphicFramePr/>
          <p:nvPr/>
        </p:nvGraphicFramePr>
        <p:xfrm>
          <a:off x="971550" y="3789363"/>
          <a:ext cx="30734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5" imgW="3073400" imgH="1803400" progId="Equation.DSMT4">
                  <p:embed/>
                </p:oleObj>
              </mc:Choice>
              <mc:Fallback>
                <p:oleObj name="" r:id="rId5" imgW="3073400" imgH="18034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550" y="3789363"/>
                        <a:ext cx="3073400" cy="180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3" name="对象 54282"/>
          <p:cNvGraphicFramePr/>
          <p:nvPr/>
        </p:nvGraphicFramePr>
        <p:xfrm>
          <a:off x="4211638" y="4365625"/>
          <a:ext cx="1371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7" imgW="1371600" imgH="419100" progId="Equation.DSMT4">
                  <p:embed/>
                </p:oleObj>
              </mc:Choice>
              <mc:Fallback>
                <p:oleObj name="" r:id="rId7" imgW="1371600" imgH="4191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11638" y="4365625"/>
                        <a:ext cx="13716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4" name="对象 54283"/>
          <p:cNvGraphicFramePr/>
          <p:nvPr/>
        </p:nvGraphicFramePr>
        <p:xfrm>
          <a:off x="5724525" y="3716338"/>
          <a:ext cx="24130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9" imgW="2413000" imgH="1803400" progId="Equation.DSMT4">
                  <p:embed/>
                </p:oleObj>
              </mc:Choice>
              <mc:Fallback>
                <p:oleObj name="" r:id="rId9" imgW="2413000" imgH="18034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24525" y="3716338"/>
                        <a:ext cx="2413000" cy="180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5" name="对象 54284"/>
          <p:cNvGraphicFramePr/>
          <p:nvPr/>
        </p:nvGraphicFramePr>
        <p:xfrm>
          <a:off x="1042988" y="6021388"/>
          <a:ext cx="2260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1" imgW="2259330" imgH="381000" progId="Equation.DSMT4">
                  <p:embed/>
                </p:oleObj>
              </mc:Choice>
              <mc:Fallback>
                <p:oleObj name="" r:id="rId11" imgW="2259330" imgH="3810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42988" y="6021388"/>
                        <a:ext cx="22606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6" name="文本框 54285"/>
          <p:cNvSpPr txBox="1"/>
          <p:nvPr/>
        </p:nvSpPr>
        <p:spPr>
          <a:xfrm>
            <a:off x="4119563" y="6062663"/>
            <a:ext cx="2773362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故所证结论成立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9" grpId="0"/>
      <p:bldP spid="54280" grpId="0"/>
      <p:bldP spid="54281" grpId="0"/>
      <p:bldP spid="5428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300" name="文本框 55299"/>
          <p:cNvSpPr txBox="1"/>
          <p:nvPr/>
        </p:nvSpPr>
        <p:spPr>
          <a:xfrm>
            <a:off x="395288" y="981075"/>
            <a:ext cx="30607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阶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对角线行列式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5302" name="对象 55301"/>
          <p:cNvGraphicFramePr/>
          <p:nvPr/>
        </p:nvGraphicFramePr>
        <p:xfrm>
          <a:off x="2195513" y="3141663"/>
          <a:ext cx="40259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" imgW="4025900" imgH="1803400" progId="Equation.DSMT4">
                  <p:embed/>
                </p:oleObj>
              </mc:Choice>
              <mc:Fallback>
                <p:oleObj name="" r:id="rId1" imgW="4025900" imgH="18034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95513" y="3141663"/>
                        <a:ext cx="4025900" cy="180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3" name="文本框 55302"/>
          <p:cNvSpPr txBox="1"/>
          <p:nvPr/>
        </p:nvSpPr>
        <p:spPr>
          <a:xfrm>
            <a:off x="468313" y="5445125"/>
            <a:ext cx="7848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主对角线以外的元素全为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，即当</a:t>
            </a:r>
            <a:endParaRPr lang="zh-CN" altLang="en-US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5307" name="矩形 55306"/>
          <p:cNvSpPr/>
          <p:nvPr/>
        </p:nvSpPr>
        <p:spPr>
          <a:xfrm>
            <a:off x="250825" y="5445125"/>
            <a:ext cx="268446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对角线行列式：</a:t>
            </a:r>
            <a:endParaRPr lang="zh-CN" altLang="en-US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5308" name="对象 55307"/>
          <p:cNvGraphicFramePr/>
          <p:nvPr/>
        </p:nvGraphicFramePr>
        <p:xfrm>
          <a:off x="3660775" y="333375"/>
          <a:ext cx="23495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3" imgW="2349500" imgH="1803400" progId="Equation.DSMT4">
                  <p:embed/>
                </p:oleObj>
              </mc:Choice>
              <mc:Fallback>
                <p:oleObj name="" r:id="rId3" imgW="2349500" imgH="18034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60775" y="333375"/>
                        <a:ext cx="2349500" cy="180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9" name="文本框 55308"/>
          <p:cNvSpPr txBox="1"/>
          <p:nvPr/>
        </p:nvSpPr>
        <p:spPr>
          <a:xfrm>
            <a:off x="323850" y="2349500"/>
            <a:ext cx="55451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是下三角行列式的特例，故也有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55313" name="组合 55312"/>
          <p:cNvGrpSpPr/>
          <p:nvPr/>
        </p:nvGrpSpPr>
        <p:grpSpPr>
          <a:xfrm>
            <a:off x="2843213" y="6092825"/>
            <a:ext cx="2592387" cy="538163"/>
            <a:chOff x="1791" y="3838"/>
            <a:chExt cx="1633" cy="339"/>
          </a:xfrm>
        </p:grpSpPr>
        <p:sp>
          <p:nvSpPr>
            <p:cNvPr id="55304" name="文本框 55303"/>
            <p:cNvSpPr txBox="1"/>
            <p:nvPr/>
          </p:nvSpPr>
          <p:spPr>
            <a:xfrm>
              <a:off x="1791" y="3839"/>
              <a:ext cx="122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i 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j </a:t>
              </a:r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时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5305" name="对象 55304"/>
            <p:cNvGraphicFramePr/>
            <p:nvPr/>
          </p:nvGraphicFramePr>
          <p:xfrm>
            <a:off x="2744" y="3838"/>
            <a:ext cx="680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" r:id="rId5" imgW="838200" imgH="419100" progId="Equation.DSMT4">
                    <p:embed/>
                  </p:oleObj>
                </mc:Choice>
                <mc:Fallback>
                  <p:oleObj name="" r:id="rId5" imgW="838200" imgH="419100" progId="Equation.DSMT4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744" y="3838"/>
                          <a:ext cx="680" cy="3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0" name="对象 55309"/>
            <p:cNvGraphicFramePr/>
            <p:nvPr/>
          </p:nvGraphicFramePr>
          <p:xfrm>
            <a:off x="1973" y="3929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" r:id="rId7" imgW="215900" imgH="215900" progId="Equation.DSMT4">
                    <p:embed/>
                  </p:oleObj>
                </mc:Choice>
                <mc:Fallback>
                  <p:oleObj name="" r:id="rId7" imgW="215900" imgH="215900" progId="Equation.DSMT4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973" y="3929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3" grpId="0"/>
      <p:bldP spid="5530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80" name="文本框 101379"/>
          <p:cNvSpPr txBox="1"/>
          <p:nvPr/>
        </p:nvSpPr>
        <p:spPr>
          <a:xfrm>
            <a:off x="808038" y="568325"/>
            <a:ext cx="30416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参考及辅导书目：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1381" name="文本框 101380"/>
          <p:cNvSpPr txBox="1"/>
          <p:nvPr/>
        </p:nvSpPr>
        <p:spPr>
          <a:xfrm>
            <a:off x="611188" y="1844675"/>
            <a:ext cx="7770812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《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线性代数学习指南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》  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居余马  林翠琴  编著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1382" name="文本框 101381"/>
          <p:cNvSpPr txBox="1"/>
          <p:nvPr/>
        </p:nvSpPr>
        <p:spPr>
          <a:xfrm>
            <a:off x="5076825" y="2492375"/>
            <a:ext cx="268446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清华大学出版社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1383" name="文本框 101382"/>
          <p:cNvSpPr txBox="1"/>
          <p:nvPr/>
        </p:nvSpPr>
        <p:spPr>
          <a:xfrm>
            <a:off x="755650" y="3933825"/>
            <a:ext cx="78613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《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线性代数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》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第四版   同济大学应用数学系编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1384" name="文本框 101383"/>
          <p:cNvSpPr txBox="1"/>
          <p:nvPr/>
        </p:nvSpPr>
        <p:spPr>
          <a:xfrm>
            <a:off x="5076825" y="4775200"/>
            <a:ext cx="268446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高等教育出版社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4" name="文本框 56323"/>
          <p:cNvSpPr txBox="1"/>
          <p:nvPr/>
        </p:nvSpPr>
        <p:spPr>
          <a:xfrm>
            <a:off x="179388" y="692150"/>
            <a:ext cx="85058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、计算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阶行列式（副对角线以上的元素全为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6332" name="对象 56331"/>
          <p:cNvGraphicFramePr/>
          <p:nvPr/>
        </p:nvGraphicFramePr>
        <p:xfrm>
          <a:off x="1187450" y="1557338"/>
          <a:ext cx="3441700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" imgW="3441700" imgH="2260600" progId="Equation.DSMT4">
                  <p:embed/>
                </p:oleObj>
              </mc:Choice>
              <mc:Fallback>
                <p:oleObj name="" r:id="rId1" imgW="3441700" imgH="22606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7450" y="1557338"/>
                        <a:ext cx="3441700" cy="226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37" name="组合 56336"/>
          <p:cNvGrpSpPr/>
          <p:nvPr/>
        </p:nvGrpSpPr>
        <p:grpSpPr>
          <a:xfrm>
            <a:off x="684213" y="4149725"/>
            <a:ext cx="7380287" cy="519113"/>
            <a:chOff x="158" y="2614"/>
            <a:chExt cx="4649" cy="327"/>
          </a:xfrm>
        </p:grpSpPr>
        <p:sp>
          <p:nvSpPr>
            <p:cNvPr id="56331" name="矩形 56330"/>
            <p:cNvSpPr/>
            <p:nvPr/>
          </p:nvSpPr>
          <p:spPr>
            <a:xfrm>
              <a:off x="158" y="2614"/>
              <a:ext cx="79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其中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6333" name="对象 56332"/>
            <p:cNvGraphicFramePr/>
            <p:nvPr/>
          </p:nvGraphicFramePr>
          <p:xfrm>
            <a:off x="860" y="2659"/>
            <a:ext cx="163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" r:id="rId3" imgW="2589530" imgH="381000" progId="Equation.DSMT4">
                    <p:embed/>
                  </p:oleObj>
                </mc:Choice>
                <mc:Fallback>
                  <p:oleObj name="" r:id="rId3" imgW="2589530" imgH="381000" progId="Equation.DSMT4">
                    <p:embed/>
                    <p:pic>
                      <p:nvPicPr>
                        <p:cNvPr id="0" name="图片 314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60" y="2659"/>
                          <a:ext cx="1632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35" name="对象 56334"/>
            <p:cNvGraphicFramePr/>
            <p:nvPr/>
          </p:nvGraphicFramePr>
          <p:xfrm>
            <a:off x="2608" y="2659"/>
            <a:ext cx="2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5" imgW="165100" imgH="215900" progId="Equation.DSMT4">
                    <p:embed/>
                  </p:oleObj>
                </mc:Choice>
                <mc:Fallback>
                  <p:oleObj name="" r:id="rId5" imgW="165100" imgH="215900" progId="Equation.DSMT4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608" y="2659"/>
                          <a:ext cx="208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36" name="文本框 56335"/>
            <p:cNvSpPr txBox="1"/>
            <p:nvPr/>
          </p:nvSpPr>
          <p:spPr>
            <a:xfrm>
              <a:off x="2835" y="2614"/>
              <a:ext cx="19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表示元素为任意数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56338" name="对象 56337"/>
          <p:cNvGraphicFramePr/>
          <p:nvPr/>
        </p:nvGraphicFramePr>
        <p:xfrm>
          <a:off x="4859338" y="2420938"/>
          <a:ext cx="1985962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7" imgW="1523365" imgH="381000" progId="Equation.DSMT4">
                  <p:embed/>
                </p:oleObj>
              </mc:Choice>
              <mc:Fallback>
                <p:oleObj name="" r:id="rId7" imgW="1523365" imgH="38100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59338" y="2420938"/>
                        <a:ext cx="1985962" cy="496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9" name="文本框 56338"/>
          <p:cNvSpPr txBox="1"/>
          <p:nvPr/>
        </p:nvSpPr>
        <p:spPr>
          <a:xfrm>
            <a:off x="611188" y="4868863"/>
            <a:ext cx="23272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解：由定义有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8372" name="对象 58371"/>
          <p:cNvGraphicFramePr/>
          <p:nvPr/>
        </p:nvGraphicFramePr>
        <p:xfrm>
          <a:off x="736600" y="765175"/>
          <a:ext cx="40259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" imgW="4025900" imgH="1803400" progId="Equation.DSMT4">
                  <p:embed/>
                </p:oleObj>
              </mc:Choice>
              <mc:Fallback>
                <p:oleObj name="" r:id="rId1" imgW="4025900" imgH="1803400" progId="Equation.DSMT4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6600" y="765175"/>
                        <a:ext cx="4025900" cy="180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对象 58372"/>
          <p:cNvGraphicFramePr/>
          <p:nvPr/>
        </p:nvGraphicFramePr>
        <p:xfrm>
          <a:off x="4978400" y="1484313"/>
          <a:ext cx="1866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3" imgW="1866900" imgH="419100" progId="Equation.DSMT4">
                  <p:embed/>
                </p:oleObj>
              </mc:Choice>
              <mc:Fallback>
                <p:oleObj name="" r:id="rId3" imgW="1866900" imgH="419100" progId="Equation.DSMT4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78400" y="1484313"/>
                        <a:ext cx="18669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对象 58373"/>
          <p:cNvGraphicFramePr/>
          <p:nvPr/>
        </p:nvGraphicFramePr>
        <p:xfrm>
          <a:off x="6994525" y="1484313"/>
          <a:ext cx="1866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5" imgW="1866900" imgH="419100" progId="Equation.DSMT4">
                  <p:embed/>
                </p:oleObj>
              </mc:Choice>
              <mc:Fallback>
                <p:oleObj name="" r:id="rId5" imgW="1866900" imgH="4191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94525" y="1484313"/>
                        <a:ext cx="18669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圆角矩形标注 58374"/>
          <p:cNvSpPr/>
          <p:nvPr/>
        </p:nvSpPr>
        <p:spPr>
          <a:xfrm>
            <a:off x="5003800" y="260350"/>
            <a:ext cx="3816350" cy="649288"/>
          </a:xfrm>
          <a:prstGeom prst="wedgeRoundRectCallout">
            <a:avLst>
              <a:gd name="adj1" fmla="val 16431"/>
              <a:gd name="adj2" fmla="val 130685"/>
              <a:gd name="adj3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递推关系（递推公式）</a:t>
            </a:r>
            <a:endParaRPr lang="zh-CN" altLang="en-US" dirty="0">
              <a:solidFill>
                <a:srgbClr val="FF33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58376" name="对象 58375"/>
          <p:cNvGraphicFramePr/>
          <p:nvPr/>
        </p:nvGraphicFramePr>
        <p:xfrm>
          <a:off x="415925" y="2852738"/>
          <a:ext cx="3776663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7" imgW="3225800" imgH="419100" progId="Equation.DSMT4">
                  <p:embed/>
                </p:oleObj>
              </mc:Choice>
              <mc:Fallback>
                <p:oleObj name="" r:id="rId7" imgW="3225800" imgH="4191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5925" y="2852738"/>
                        <a:ext cx="3776663" cy="490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7" name="对象 58376"/>
          <p:cNvGraphicFramePr/>
          <p:nvPr/>
        </p:nvGraphicFramePr>
        <p:xfrm>
          <a:off x="4211638" y="2997200"/>
          <a:ext cx="41036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9" imgW="2030095" imgH="152400" progId="Equation.DSMT4">
                  <p:embed/>
                </p:oleObj>
              </mc:Choice>
              <mc:Fallback>
                <p:oleObj name="" r:id="rId9" imgW="2030095" imgH="15240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11638" y="2997200"/>
                        <a:ext cx="4103687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8" name="对象 58377"/>
          <p:cNvGraphicFramePr/>
          <p:nvPr/>
        </p:nvGraphicFramePr>
        <p:xfrm>
          <a:off x="425450" y="3644900"/>
          <a:ext cx="4840288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1" imgW="4241800" imgH="419100" progId="Equation.DSMT4">
                  <p:embed/>
                </p:oleObj>
              </mc:Choice>
              <mc:Fallback>
                <p:oleObj name="" r:id="rId11" imgW="4241800" imgH="419100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5450" y="3644900"/>
                        <a:ext cx="4840288" cy="477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9" name="对象 58378"/>
          <p:cNvGraphicFramePr/>
          <p:nvPr/>
        </p:nvGraphicFramePr>
        <p:xfrm>
          <a:off x="468313" y="4292600"/>
          <a:ext cx="5183187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3" imgW="4800600" imgH="889000" progId="Equation.DSMT4">
                  <p:embed/>
                </p:oleObj>
              </mc:Choice>
              <mc:Fallback>
                <p:oleObj name="" r:id="rId13" imgW="4800600" imgH="889000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8313" y="4292600"/>
                        <a:ext cx="5183187" cy="960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0" name="对象 58379"/>
          <p:cNvGraphicFramePr/>
          <p:nvPr/>
        </p:nvGraphicFramePr>
        <p:xfrm>
          <a:off x="468313" y="5445125"/>
          <a:ext cx="4824412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5" imgW="3873500" imgH="419100" progId="Equation.DSMT4">
                  <p:embed/>
                </p:oleObj>
              </mc:Choice>
              <mc:Fallback>
                <p:oleObj name="" r:id="rId15" imgW="3873500" imgH="41910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68313" y="5445125"/>
                        <a:ext cx="4824412" cy="522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1" name="对象 58380"/>
          <p:cNvGraphicFramePr/>
          <p:nvPr/>
        </p:nvGraphicFramePr>
        <p:xfrm>
          <a:off x="4483100" y="3281363"/>
          <a:ext cx="177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7" imgW="186690" imgH="306705" progId="Equation.DSMT4">
                  <p:embed/>
                </p:oleObj>
              </mc:Choice>
              <mc:Fallback>
                <p:oleObj name="" r:id="rId17" imgW="186690" imgH="306705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483100" y="3281363"/>
                        <a:ext cx="177800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2" name="对象 58381"/>
          <p:cNvGraphicFramePr/>
          <p:nvPr/>
        </p:nvGraphicFramePr>
        <p:xfrm>
          <a:off x="4859338" y="5876925"/>
          <a:ext cx="33845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9" imgW="2843530" imgH="622300" progId="Equation.DSMT4">
                  <p:embed/>
                </p:oleObj>
              </mc:Choice>
              <mc:Fallback>
                <p:oleObj name="" r:id="rId19" imgW="2843530" imgH="622300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859338" y="5876925"/>
                        <a:ext cx="3384550" cy="739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4" name="直接连接符 58383"/>
          <p:cNvSpPr/>
          <p:nvPr/>
        </p:nvSpPr>
        <p:spPr>
          <a:xfrm>
            <a:off x="2051050" y="3429000"/>
            <a:ext cx="2089150" cy="0"/>
          </a:xfrm>
          <a:prstGeom prst="line">
            <a:avLst/>
          </a:prstGeom>
          <a:ln w="9525" cap="flat" cmpd="sng">
            <a:solidFill>
              <a:srgbClr val="FF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8385" name="直接连接符 58384"/>
          <p:cNvSpPr/>
          <p:nvPr/>
        </p:nvSpPr>
        <p:spPr>
          <a:xfrm>
            <a:off x="8316913" y="1989138"/>
            <a:ext cx="611187" cy="0"/>
          </a:xfrm>
          <a:prstGeom prst="line">
            <a:avLst/>
          </a:prstGeom>
          <a:ln w="9525" cap="flat" cmpd="sng">
            <a:solidFill>
              <a:srgbClr val="FF33CC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8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8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6" name="文本框 59395"/>
          <p:cNvSpPr txBox="1"/>
          <p:nvPr/>
        </p:nvSpPr>
        <p:spPr>
          <a:xfrm>
            <a:off x="879475" y="639763"/>
            <a:ext cx="37560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由以上结论容易得到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9397" name="对象 59396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" imgW="0" imgH="0" progId="Equation.DSMT4">
                  <p:embed/>
                </p:oleObj>
              </mc:Choice>
              <mc:Fallback>
                <p:oleObj name="" r:id="rId1" imgW="0" imgH="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对象 59397"/>
          <p:cNvGraphicFramePr/>
          <p:nvPr/>
        </p:nvGraphicFramePr>
        <p:xfrm>
          <a:off x="1116013" y="1557338"/>
          <a:ext cx="20161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2" imgW="1332865" imgH="381000" progId="Equation.DSMT4">
                  <p:embed/>
                </p:oleObj>
              </mc:Choice>
              <mc:Fallback>
                <p:oleObj name="" r:id="rId2" imgW="1332865" imgH="381000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6013" y="1557338"/>
                        <a:ext cx="2016125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对象 59398"/>
          <p:cNvGraphicFramePr/>
          <p:nvPr/>
        </p:nvGraphicFramePr>
        <p:xfrm>
          <a:off x="1073150" y="2492375"/>
          <a:ext cx="23463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4" imgW="1561465" imgH="381000" progId="Equation.DSMT4">
                  <p:embed/>
                </p:oleObj>
              </mc:Choice>
              <mc:Fallback>
                <p:oleObj name="" r:id="rId4" imgW="1561465" imgH="3810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3150" y="2492375"/>
                        <a:ext cx="2346325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0" name="对象 59399"/>
          <p:cNvGraphicFramePr/>
          <p:nvPr/>
        </p:nvGraphicFramePr>
        <p:xfrm>
          <a:off x="971550" y="3500438"/>
          <a:ext cx="24479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6" imgW="1650365" imgH="381000" progId="Equation.DSMT4">
                  <p:embed/>
                </p:oleObj>
              </mc:Choice>
              <mc:Fallback>
                <p:oleObj name="" r:id="rId6" imgW="1650365" imgH="38100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71550" y="3500438"/>
                        <a:ext cx="2447925" cy="565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1" name="对象 59400"/>
          <p:cNvGraphicFramePr/>
          <p:nvPr/>
        </p:nvGraphicFramePr>
        <p:xfrm>
          <a:off x="971550" y="4581525"/>
          <a:ext cx="29527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8" imgW="1891665" imgH="381000" progId="Equation.DSMT4">
                  <p:embed/>
                </p:oleObj>
              </mc:Choice>
              <mc:Fallback>
                <p:oleObj name="" r:id="rId8" imgW="1891665" imgH="381000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71550" y="4581525"/>
                        <a:ext cx="2952750" cy="593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8" name="矩形 41987"/>
          <p:cNvSpPr/>
          <p:nvPr/>
        </p:nvSpPr>
        <p:spPr>
          <a:xfrm>
            <a:off x="468313" y="1700213"/>
            <a:ext cx="8456612" cy="22272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说明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2. 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二阶行列式包括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2!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项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每一项都是位于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不同行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不同列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的两个元素的乘积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其中一项为正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一项为负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三阶行列式包括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3!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项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每一项都是位于</a:t>
            </a:r>
            <a:r>
              <a:rPr lang="zh-CN" altLang="en-US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不同行</a:t>
            </a:r>
            <a:r>
              <a:rPr lang="en-US" altLang="zh-CN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不同列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的三个元素的乘积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其中三项为正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三项为负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989" name="矩形 41988"/>
          <p:cNvSpPr/>
          <p:nvPr/>
        </p:nvSpPr>
        <p:spPr>
          <a:xfrm>
            <a:off x="539750" y="476250"/>
            <a:ext cx="8424863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说明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1. 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对角线法则（沙路法）只适用于二阶与三阶行列式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91" name="矩形 41990"/>
          <p:cNvSpPr/>
          <p:nvPr/>
        </p:nvSpPr>
        <p:spPr>
          <a:xfrm>
            <a:off x="395288" y="4292600"/>
            <a:ext cx="8456612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说明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3. 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对于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2" charset="-122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2" charset="-122"/>
              </a:rPr>
              <a:t>n&gt;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）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阶行列式，不能用沙路法定义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2" charset="-122"/>
              </a:rPr>
              <a:t>.  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1989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charRg st="0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1988">
                                            <p:txEl>
                                              <p:charRg st="0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charRg st="61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1988">
                                            <p:txEl>
                                              <p:charRg st="61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1991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build="p"/>
      <p:bldP spid="41989" grpId="0" build="p"/>
      <p:bldP spid="4199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9" name="矩形 60418"/>
          <p:cNvSpPr/>
          <p:nvPr/>
        </p:nvSpPr>
        <p:spPr>
          <a:xfrm>
            <a:off x="611188" y="376238"/>
            <a:ext cx="4314825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四、</a:t>
            </a:r>
            <a:r>
              <a:rPr lang="en-US" altLang="zh-CN" sz="3600" i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n </a:t>
            </a:r>
            <a:r>
              <a:rPr lang="zh-CN" altLang="en-US" sz="3600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行列式的性质</a:t>
            </a:r>
            <a:endParaRPr lang="zh-CN" altLang="en-US" sz="3600" dirty="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0420" name="矩形 60419"/>
          <p:cNvSpPr/>
          <p:nvPr/>
        </p:nvSpPr>
        <p:spPr>
          <a:xfrm>
            <a:off x="1077913" y="3911600"/>
            <a:ext cx="661828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行列式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T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称为行列式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D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转置行列式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    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0421" name="组合 60420"/>
          <p:cNvGrpSpPr/>
          <p:nvPr/>
        </p:nvGrpSpPr>
        <p:grpSpPr>
          <a:xfrm>
            <a:off x="684213" y="1916113"/>
            <a:ext cx="3687762" cy="1752600"/>
            <a:chOff x="1632" y="1776"/>
            <a:chExt cx="2323" cy="1104"/>
          </a:xfrm>
        </p:grpSpPr>
        <p:graphicFrame>
          <p:nvGraphicFramePr>
            <p:cNvPr id="60422" name="对象 60421"/>
            <p:cNvGraphicFramePr/>
            <p:nvPr/>
          </p:nvGraphicFramePr>
          <p:xfrm>
            <a:off x="2052" y="1776"/>
            <a:ext cx="1903" cy="1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1" imgW="3022600" imgH="1727200" progId="Equation.3">
                    <p:embed/>
                  </p:oleObj>
                </mc:Choice>
                <mc:Fallback>
                  <p:oleObj name="" r:id="rId1" imgW="3022600" imgH="1727200" progId="Equation.3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052" y="1776"/>
                          <a:ext cx="1903" cy="10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3" name="对象 60422"/>
            <p:cNvGraphicFramePr/>
            <p:nvPr/>
          </p:nvGraphicFramePr>
          <p:xfrm>
            <a:off x="2316" y="1776"/>
            <a:ext cx="1535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" r:id="rId3" imgW="2438400" imgH="1676400" progId="Equation.3">
                    <p:embed/>
                  </p:oleObj>
                </mc:Choice>
                <mc:Fallback>
                  <p:oleObj name="" r:id="rId3" imgW="2438400" imgH="1676400" progId="Equation.3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3333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16" y="1776"/>
                          <a:ext cx="1535" cy="10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4" name="对象 60423"/>
            <p:cNvGraphicFramePr/>
            <p:nvPr/>
          </p:nvGraphicFramePr>
          <p:xfrm>
            <a:off x="2148" y="1824"/>
            <a:ext cx="1551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5" imgW="2463800" imgH="1676400" progId="Equation.3">
                    <p:embed/>
                  </p:oleObj>
                </mc:Choice>
                <mc:Fallback>
                  <p:oleObj name="" r:id="rId5" imgW="2463800" imgH="1676400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48" y="1824"/>
                          <a:ext cx="1551" cy="10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5" name="对象 60424"/>
            <p:cNvGraphicFramePr/>
            <p:nvPr/>
          </p:nvGraphicFramePr>
          <p:xfrm>
            <a:off x="1632" y="2208"/>
            <a:ext cx="3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7" imgW="609600" imgH="292100" progId="Equation.3">
                    <p:embed/>
                  </p:oleObj>
                </mc:Choice>
                <mc:Fallback>
                  <p:oleObj name="" r:id="rId7" imgW="609600" imgH="292100" progId="Equation.3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632" y="2208"/>
                          <a:ext cx="384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426" name="组合 60425"/>
          <p:cNvGrpSpPr/>
          <p:nvPr/>
        </p:nvGrpSpPr>
        <p:grpSpPr>
          <a:xfrm>
            <a:off x="4570413" y="1916113"/>
            <a:ext cx="3884612" cy="1733550"/>
            <a:chOff x="1356" y="1596"/>
            <a:chExt cx="2447" cy="1092"/>
          </a:xfrm>
        </p:grpSpPr>
        <p:graphicFrame>
          <p:nvGraphicFramePr>
            <p:cNvPr id="60427" name="对象 60426"/>
            <p:cNvGraphicFramePr/>
            <p:nvPr/>
          </p:nvGraphicFramePr>
          <p:xfrm>
            <a:off x="2172" y="1596"/>
            <a:ext cx="1543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" r:id="rId9" imgW="2451100" imgH="1676400" progId="Equation.3">
                    <p:embed/>
                  </p:oleObj>
                </mc:Choice>
                <mc:Fallback>
                  <p:oleObj name="" r:id="rId9" imgW="2451100" imgH="1676400" progId="Equation.3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72" y="1596"/>
                          <a:ext cx="1543" cy="10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8" name="对象 60427"/>
            <p:cNvGraphicFramePr/>
            <p:nvPr/>
          </p:nvGraphicFramePr>
          <p:xfrm>
            <a:off x="2016" y="1632"/>
            <a:ext cx="1551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11" imgW="2463800" imgH="1676400" progId="Equation.3">
                    <p:embed/>
                  </p:oleObj>
                </mc:Choice>
                <mc:Fallback>
                  <p:oleObj name="" r:id="rId11" imgW="2463800" imgH="1676400" progId="Equation.3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3333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16" y="1632"/>
                          <a:ext cx="1551" cy="10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9" name="对象 60428"/>
            <p:cNvGraphicFramePr/>
            <p:nvPr/>
          </p:nvGraphicFramePr>
          <p:xfrm>
            <a:off x="1356" y="1596"/>
            <a:ext cx="2447" cy="1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" r:id="rId13" imgW="3886200" imgH="1727200" progId="Equation.3">
                    <p:embed/>
                  </p:oleObj>
                </mc:Choice>
                <mc:Fallback>
                  <p:oleObj name="" r:id="rId13" imgW="3886200" imgH="1727200" progId="Equation.3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356" y="1596"/>
                          <a:ext cx="2447" cy="10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430" name="矩形 60429"/>
          <p:cNvSpPr/>
          <p:nvPr/>
        </p:nvSpPr>
        <p:spPr>
          <a:xfrm>
            <a:off x="395288" y="1484313"/>
            <a:ext cx="54133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记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0432" name="矩形 60431"/>
          <p:cNvSpPr/>
          <p:nvPr/>
        </p:nvSpPr>
        <p:spPr>
          <a:xfrm>
            <a:off x="322263" y="4838700"/>
            <a:ext cx="84645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性质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1: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行列式的行与列互换，其值不变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即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  <a:endParaRPr lang="en-US" altLang="zh-CN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0433" name="文本框 60432"/>
          <p:cNvSpPr txBox="1"/>
          <p:nvPr/>
        </p:nvSpPr>
        <p:spPr>
          <a:xfrm>
            <a:off x="684213" y="5567363"/>
            <a:ext cx="7508875" cy="9461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性质</a:t>
            </a:r>
            <a:r>
              <a:rPr lang="en-US" altLang="zh-CN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说明行列式对行成立的性质都适用于列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. </a:t>
            </a:r>
            <a:endParaRPr lang="en-US" altLang="zh-CN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下面仅对行讨论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043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60420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60432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  <p:bldP spid="60420" grpId="0" build="p"/>
      <p:bldP spid="60430" grpId="0" build="p"/>
      <p:bldP spid="60432" grpId="0" build="p"/>
      <p:bldP spid="6043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4" name="文本框 87043"/>
          <p:cNvSpPr txBox="1"/>
          <p:nvPr/>
        </p:nvSpPr>
        <p:spPr>
          <a:xfrm>
            <a:off x="179388" y="598488"/>
            <a:ext cx="89376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由性质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和前面关于下三角行列式的结果马上可以得到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7045" name="文本框 87044"/>
          <p:cNvSpPr txBox="1"/>
          <p:nvPr/>
        </p:nvSpPr>
        <p:spPr>
          <a:xfrm>
            <a:off x="250825" y="1462088"/>
            <a:ext cx="858043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上三角行列式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主对角线以下的元素全为</a:t>
            </a:r>
            <a:r>
              <a:rPr lang="en-US" altLang="zh-CN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的值等于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主</a:t>
            </a:r>
            <a:endParaRPr lang="zh-CN" altLang="en-US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7046" name="矩形 87045"/>
          <p:cNvSpPr/>
          <p:nvPr/>
        </p:nvSpPr>
        <p:spPr>
          <a:xfrm>
            <a:off x="323850" y="2276475"/>
            <a:ext cx="268446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对角元的积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即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87047" name="对象 87046"/>
          <p:cNvGraphicFramePr/>
          <p:nvPr/>
        </p:nvGraphicFramePr>
        <p:xfrm>
          <a:off x="1357313" y="3429000"/>
          <a:ext cx="46990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1" imgW="4699000" imgH="1803400" progId="Equation.DSMT4">
                  <p:embed/>
                </p:oleObj>
              </mc:Choice>
              <mc:Fallback>
                <p:oleObj name="" r:id="rId1" imgW="4699000" imgH="18034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57313" y="3429000"/>
                        <a:ext cx="4699000" cy="180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6" name="文本框 79875"/>
          <p:cNvSpPr txBox="1"/>
          <p:nvPr/>
        </p:nvSpPr>
        <p:spPr>
          <a:xfrm>
            <a:off x="592138" y="446088"/>
            <a:ext cx="119538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性质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2:</a:t>
            </a:r>
            <a:endParaRPr lang="en-US" altLang="zh-CN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7" name="文本框 79876"/>
          <p:cNvSpPr txBox="1"/>
          <p:nvPr/>
        </p:nvSpPr>
        <p:spPr>
          <a:xfrm>
            <a:off x="1835150" y="404813"/>
            <a:ext cx="58991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行列式按任一行展开，其值相等，即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9878" name="对象 79877"/>
          <p:cNvGraphicFramePr/>
          <p:nvPr/>
        </p:nvGraphicFramePr>
        <p:xfrm>
          <a:off x="611188" y="1268413"/>
          <a:ext cx="5903912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1" imgW="5092700" imgH="825500" progId="Equation.DSMT4">
                  <p:embed/>
                </p:oleObj>
              </mc:Choice>
              <mc:Fallback>
                <p:oleObj name="" r:id="rId1" imgW="5092700" imgH="825500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1188" y="1268413"/>
                        <a:ext cx="5903912" cy="957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9" name="对象 79878"/>
          <p:cNvGraphicFramePr/>
          <p:nvPr/>
        </p:nvGraphicFramePr>
        <p:xfrm>
          <a:off x="6659563" y="1628775"/>
          <a:ext cx="1638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3" imgW="1637665" imgH="342900" progId="Equation.DSMT4">
                  <p:embed/>
                </p:oleObj>
              </mc:Choice>
              <mc:Fallback>
                <p:oleObj name="" r:id="rId3" imgW="1637665" imgH="342900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59563" y="1628775"/>
                        <a:ext cx="16383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0" name="文本框 79879"/>
          <p:cNvSpPr txBox="1"/>
          <p:nvPr/>
        </p:nvSpPr>
        <p:spPr>
          <a:xfrm>
            <a:off x="755650" y="249237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其中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9881" name="对象 79880"/>
          <p:cNvGraphicFramePr/>
          <p:nvPr/>
        </p:nvGraphicFramePr>
        <p:xfrm>
          <a:off x="1835150" y="2492375"/>
          <a:ext cx="237648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" r:id="rId5" imgW="1917700" imgH="457200" progId="Equation.DSMT4">
                  <p:embed/>
                </p:oleObj>
              </mc:Choice>
              <mc:Fallback>
                <p:oleObj name="" r:id="rId5" imgW="1917700" imgH="457200" progId="Equation.DSMT4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35150" y="2492375"/>
                        <a:ext cx="2376488" cy="566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894" name="组合 79893"/>
          <p:cNvGrpSpPr/>
          <p:nvPr/>
        </p:nvGrpSpPr>
        <p:grpSpPr>
          <a:xfrm>
            <a:off x="468313" y="3357563"/>
            <a:ext cx="8351837" cy="522287"/>
            <a:chOff x="431" y="2413"/>
            <a:chExt cx="5261" cy="329"/>
          </a:xfrm>
        </p:grpSpPr>
        <p:graphicFrame>
          <p:nvGraphicFramePr>
            <p:cNvPr id="79882" name="对象 79881"/>
            <p:cNvGraphicFramePr/>
            <p:nvPr/>
          </p:nvGraphicFramePr>
          <p:xfrm>
            <a:off x="431" y="2478"/>
            <a:ext cx="28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6" name="" r:id="rId7" imgW="457200" imgH="419100" progId="Equation.DSMT4">
                    <p:embed/>
                  </p:oleObj>
                </mc:Choice>
                <mc:Fallback>
                  <p:oleObj name="" r:id="rId7" imgW="457200" imgH="419100" progId="Equation.DSMT4">
                    <p:embed/>
                    <p:pic>
                      <p:nvPicPr>
                        <p:cNvPr id="0" name="图片 324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31" y="2478"/>
                          <a:ext cx="288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883" name="文本框 79882"/>
            <p:cNvSpPr txBox="1"/>
            <p:nvPr/>
          </p:nvSpPr>
          <p:spPr>
            <a:xfrm>
              <a:off x="735" y="2413"/>
              <a:ext cx="495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是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D </a:t>
              </a:r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中去掉第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i </a:t>
              </a:r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行第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列的全部元素后剩下的元素</a:t>
              </a:r>
              <a:endParaRPr lang="zh-CN" altLang="en-US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79897" name="组合 79896"/>
          <p:cNvGrpSpPr/>
          <p:nvPr/>
        </p:nvGrpSpPr>
        <p:grpSpPr>
          <a:xfrm>
            <a:off x="395288" y="4005263"/>
            <a:ext cx="8955087" cy="590550"/>
            <a:chOff x="249" y="2523"/>
            <a:chExt cx="5641" cy="372"/>
          </a:xfrm>
        </p:grpSpPr>
        <p:sp>
          <p:nvSpPr>
            <p:cNvPr id="79885" name="文本框 79884"/>
            <p:cNvSpPr txBox="1"/>
            <p:nvPr/>
          </p:nvSpPr>
          <p:spPr>
            <a:xfrm>
              <a:off x="249" y="2568"/>
              <a:ext cx="429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按原来的顺序排成的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－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 </a:t>
              </a:r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阶行列式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称为</a:t>
              </a:r>
              <a:endParaRPr lang="zh-CN" altLang="en-US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79886" name="对象 79885"/>
            <p:cNvGraphicFramePr/>
            <p:nvPr/>
          </p:nvGraphicFramePr>
          <p:xfrm>
            <a:off x="4467" y="2568"/>
            <a:ext cx="231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7" name="" r:id="rId9" imgW="304800" imgH="418465" progId="Equation.DSMT4">
                    <p:embed/>
                  </p:oleObj>
                </mc:Choice>
                <mc:Fallback>
                  <p:oleObj name="" r:id="rId9" imgW="304800" imgH="418465" progId="Equation.DSMT4">
                    <p:embed/>
                    <p:pic>
                      <p:nvPicPr>
                        <p:cNvPr id="0" name="图片 324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467" y="2568"/>
                          <a:ext cx="231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887" name="文本框 79886"/>
            <p:cNvSpPr txBox="1"/>
            <p:nvPr/>
          </p:nvSpPr>
          <p:spPr>
            <a:xfrm>
              <a:off x="4649" y="2523"/>
              <a:ext cx="12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的余子式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9896" name="组合 79895"/>
          <p:cNvGrpSpPr/>
          <p:nvPr/>
        </p:nvGrpSpPr>
        <p:grpSpPr>
          <a:xfrm>
            <a:off x="539750" y="4754563"/>
            <a:ext cx="4071938" cy="588962"/>
            <a:chOff x="340" y="2995"/>
            <a:chExt cx="2565" cy="371"/>
          </a:xfrm>
        </p:grpSpPr>
        <p:graphicFrame>
          <p:nvGraphicFramePr>
            <p:cNvPr id="79888" name="对象 79887"/>
            <p:cNvGraphicFramePr/>
            <p:nvPr/>
          </p:nvGraphicFramePr>
          <p:xfrm>
            <a:off x="340" y="3041"/>
            <a:ext cx="22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3" name="" r:id="rId11" imgW="355600" imgH="418465" progId="Equation.DSMT4">
                    <p:embed/>
                  </p:oleObj>
                </mc:Choice>
                <mc:Fallback>
                  <p:oleObj name="" r:id="rId11" imgW="355600" imgH="418465" progId="Equation.DSMT4">
                    <p:embed/>
                    <p:pic>
                      <p:nvPicPr>
                        <p:cNvPr id="0" name="图片 324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40" y="3041"/>
                          <a:ext cx="224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9" name="对象 79888"/>
            <p:cNvGraphicFramePr/>
            <p:nvPr/>
          </p:nvGraphicFramePr>
          <p:xfrm>
            <a:off x="1156" y="3022"/>
            <a:ext cx="250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5" name="" r:id="rId13" imgW="304800" imgH="418465" progId="Equation.DSMT4">
                    <p:embed/>
                  </p:oleObj>
                </mc:Choice>
                <mc:Fallback>
                  <p:oleObj name="" r:id="rId13" imgW="304800" imgH="418465" progId="Equation.DSMT4">
                    <p:embed/>
                    <p:pic>
                      <p:nvPicPr>
                        <p:cNvPr id="0" name="图片 324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156" y="3022"/>
                          <a:ext cx="250" cy="3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890" name="文本框 79889"/>
            <p:cNvSpPr txBox="1"/>
            <p:nvPr/>
          </p:nvSpPr>
          <p:spPr>
            <a:xfrm>
              <a:off x="567" y="2995"/>
              <a:ext cx="56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称为</a:t>
              </a:r>
              <a:endParaRPr lang="zh-CN" altLang="en-US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9891" name="文本框 79890"/>
            <p:cNvSpPr txBox="1"/>
            <p:nvPr/>
          </p:nvSpPr>
          <p:spPr>
            <a:xfrm>
              <a:off x="1383" y="3022"/>
              <a:ext cx="152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的</a:t>
              </a:r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代数余子式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9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9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0900" name="对象 80899"/>
          <p:cNvGraphicFramePr/>
          <p:nvPr/>
        </p:nvGraphicFramePr>
        <p:xfrm>
          <a:off x="971550" y="3141663"/>
          <a:ext cx="34417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" r:id="rId1" imgW="3441700" imgH="2133600" progId="Equation.3">
                  <p:embed/>
                </p:oleObj>
              </mc:Choice>
              <mc:Fallback>
                <p:oleObj name="" r:id="rId1" imgW="3441700" imgH="2133600" progId="Equation.3">
                  <p:embed/>
                  <p:pic>
                    <p:nvPicPr>
                      <p:cNvPr id="0" name="图片 32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3141663"/>
                        <a:ext cx="3441700" cy="213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对象 80900"/>
          <p:cNvGraphicFramePr/>
          <p:nvPr/>
        </p:nvGraphicFramePr>
        <p:xfrm>
          <a:off x="4545013" y="3173413"/>
          <a:ext cx="36576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name="" r:id="rId3" imgW="3657600" imgH="2133600" progId="Equation.3">
                  <p:embed/>
                </p:oleObj>
              </mc:Choice>
              <mc:Fallback>
                <p:oleObj name="" r:id="rId3" imgW="3657600" imgH="2133600" progId="Equation.3">
                  <p:embed/>
                  <p:pic>
                    <p:nvPicPr>
                      <p:cNvPr id="0" name="图片 324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45013" y="3173413"/>
                        <a:ext cx="3657600" cy="213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2" name="文本框 80901"/>
          <p:cNvSpPr txBox="1"/>
          <p:nvPr/>
        </p:nvSpPr>
        <p:spPr>
          <a:xfrm>
            <a:off x="287338" y="3217863"/>
            <a:ext cx="54133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即</a:t>
            </a:r>
            <a:endParaRPr lang="zh-CN" altLang="en-US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0903" name="矩形 80902"/>
          <p:cNvSpPr/>
          <p:nvPr/>
        </p:nvSpPr>
        <p:spPr>
          <a:xfrm>
            <a:off x="323850" y="404813"/>
            <a:ext cx="8456613" cy="561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性质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3: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线性性质</a:t>
            </a:r>
            <a:endParaRPr lang="zh-CN" altLang="en-US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0904" name="矩形 80903"/>
          <p:cNvSpPr/>
          <p:nvPr/>
        </p:nvSpPr>
        <p:spPr>
          <a:xfrm>
            <a:off x="330200" y="1341438"/>
            <a:ext cx="8934450" cy="561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行列式的某一行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列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中所有的元素都乘以同一数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05" name="矩形 80904"/>
          <p:cNvSpPr/>
          <p:nvPr/>
        </p:nvSpPr>
        <p:spPr>
          <a:xfrm>
            <a:off x="1258888" y="1989138"/>
            <a:ext cx="3843337" cy="561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等于用数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k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乘此行列式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8090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2" grpId="0" build="p"/>
      <p:bldP spid="80904" grpId="0"/>
      <p:bldP spid="8090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4" name="矩形 81923"/>
          <p:cNvSpPr/>
          <p:nvPr/>
        </p:nvSpPr>
        <p:spPr>
          <a:xfrm>
            <a:off x="293688" y="315913"/>
            <a:ext cx="845661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）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若行列式的某一行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列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的元素都是两数之和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6" name="矩形 81925"/>
          <p:cNvSpPr/>
          <p:nvPr/>
        </p:nvSpPr>
        <p:spPr>
          <a:xfrm>
            <a:off x="1373188" y="941388"/>
            <a:ext cx="750728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那么该行列式可以写成两个行列式的和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例如：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81934" name="对象 81933"/>
          <p:cNvGraphicFramePr/>
          <p:nvPr/>
        </p:nvGraphicFramePr>
        <p:xfrm>
          <a:off x="2220913" y="1557338"/>
          <a:ext cx="4051300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" r:id="rId1" imgW="4051300" imgH="2260600" progId="Equation.DSMT4">
                  <p:embed/>
                </p:oleObj>
              </mc:Choice>
              <mc:Fallback>
                <p:oleObj name="" r:id="rId1" imgW="4051300" imgH="2260600" progId="Equation.DSMT4">
                  <p:embed/>
                  <p:pic>
                    <p:nvPicPr>
                      <p:cNvPr id="0" name="图片 32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20913" y="1557338"/>
                        <a:ext cx="4051300" cy="226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5" name="对象 81934"/>
          <p:cNvGraphicFramePr/>
          <p:nvPr/>
        </p:nvGraphicFramePr>
        <p:xfrm>
          <a:off x="539750" y="4221163"/>
          <a:ext cx="2641600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" r:id="rId3" imgW="2641600" imgH="2260600" progId="Equation.DSMT4">
                  <p:embed/>
                </p:oleObj>
              </mc:Choice>
              <mc:Fallback>
                <p:oleObj name="" r:id="rId3" imgW="2641600" imgH="2260600" progId="Equation.DSMT4">
                  <p:embed/>
                  <p:pic>
                    <p:nvPicPr>
                      <p:cNvPr id="0" name="图片 32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750" y="4221163"/>
                        <a:ext cx="2641600" cy="226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6" name="对象 81935"/>
          <p:cNvGraphicFramePr/>
          <p:nvPr/>
        </p:nvGraphicFramePr>
        <p:xfrm>
          <a:off x="3419475" y="4292600"/>
          <a:ext cx="2603500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" r:id="rId5" imgW="2603500" imgH="2260600" progId="Equation.DSMT4">
                  <p:embed/>
                </p:oleObj>
              </mc:Choice>
              <mc:Fallback>
                <p:oleObj name="" r:id="rId5" imgW="2603500" imgH="2260600" progId="Equation.DSMT4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19475" y="4292600"/>
                        <a:ext cx="2603500" cy="226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1924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dvAuto="100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8" name="矩形 82947"/>
          <p:cNvSpPr/>
          <p:nvPr/>
        </p:nvSpPr>
        <p:spPr>
          <a:xfrm>
            <a:off x="1658938" y="333375"/>
            <a:ext cx="74850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Wingdings" panose="05000000000000000000" pitchFamily="2" charset="2"/>
              </a:rPr>
              <a:t>1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Wingdings" panose="05000000000000000000" pitchFamily="2" charset="2"/>
              </a:rPr>
              <a:t>）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若行列式的某一行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列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的元素都是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49" name="矩形 82948"/>
          <p:cNvSpPr/>
          <p:nvPr/>
        </p:nvSpPr>
        <p:spPr>
          <a:xfrm>
            <a:off x="611188" y="981075"/>
            <a:ext cx="81502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个数之和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那么该行列式可以写成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个行列式的和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  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2950" name="对象 82949"/>
          <p:cNvGraphicFramePr/>
          <p:nvPr/>
        </p:nvGraphicFramePr>
        <p:xfrm>
          <a:off x="1979613" y="1628775"/>
          <a:ext cx="5829300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" r:id="rId1" imgW="5829300" imgH="2260600" progId="Equation.DSMT4">
                  <p:embed/>
                </p:oleObj>
              </mc:Choice>
              <mc:Fallback>
                <p:oleObj name="" r:id="rId1" imgW="5829300" imgH="2260600" progId="Equation.DSMT4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79613" y="1628775"/>
                        <a:ext cx="5829300" cy="226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对象 82950"/>
          <p:cNvGraphicFramePr/>
          <p:nvPr/>
        </p:nvGraphicFramePr>
        <p:xfrm>
          <a:off x="539750" y="4221163"/>
          <a:ext cx="2641600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" r:id="rId3" imgW="2641600" imgH="2260600" progId="Equation.DSMT4">
                  <p:embed/>
                </p:oleObj>
              </mc:Choice>
              <mc:Fallback>
                <p:oleObj name="" r:id="rId3" imgW="2641600" imgH="2260600" progId="Equation.DSMT4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750" y="4221163"/>
                        <a:ext cx="2641600" cy="226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2" name="对象 82951"/>
          <p:cNvGraphicFramePr/>
          <p:nvPr/>
        </p:nvGraphicFramePr>
        <p:xfrm>
          <a:off x="3419475" y="4292600"/>
          <a:ext cx="2603500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" r:id="rId5" imgW="2603500" imgH="2260600" progId="Equation.DSMT4">
                  <p:embed/>
                </p:oleObj>
              </mc:Choice>
              <mc:Fallback>
                <p:oleObj name="" r:id="rId5" imgW="2603500" imgH="2260600" progId="Equation.DSMT4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19475" y="4292600"/>
                        <a:ext cx="2603500" cy="226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3" name="对象 82952"/>
          <p:cNvGraphicFramePr/>
          <p:nvPr/>
        </p:nvGraphicFramePr>
        <p:xfrm>
          <a:off x="6300788" y="4292600"/>
          <a:ext cx="2603500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" r:id="rId7" imgW="2603500" imgH="2260600" progId="Equation.DSMT4">
                  <p:embed/>
                </p:oleObj>
              </mc:Choice>
              <mc:Fallback>
                <p:oleObj name="" r:id="rId7" imgW="2603500" imgH="2260600" progId="Equation.DSMT4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00788" y="4292600"/>
                        <a:ext cx="2603500" cy="226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4" name="矩形 82953"/>
          <p:cNvSpPr/>
          <p:nvPr/>
        </p:nvSpPr>
        <p:spPr>
          <a:xfrm>
            <a:off x="611188" y="1628775"/>
            <a:ext cx="1255712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例如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55" name="矩形 82954"/>
          <p:cNvSpPr/>
          <p:nvPr/>
        </p:nvSpPr>
        <p:spPr>
          <a:xfrm>
            <a:off x="539750" y="333375"/>
            <a:ext cx="12496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</a:rPr>
              <a:t>说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明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：</a:t>
            </a:r>
            <a:endParaRPr lang="zh-CN" altLang="en-US" b="0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8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2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2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2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2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2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2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2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1" build="allAtOnce"/>
      <p:bldP spid="82949" grpId="0"/>
      <p:bldP spid="829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1079500" y="1652588"/>
            <a:ext cx="426402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一、二阶行列式的引入</a:t>
            </a:r>
            <a:endParaRPr lang="zh-CN" altLang="en-US" sz="32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1079500" y="2263775"/>
            <a:ext cx="572293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用消元法解二元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一次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线性方程组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52" name="文本框 2051"/>
          <p:cNvSpPr txBox="1"/>
          <p:nvPr/>
        </p:nvSpPr>
        <p:spPr>
          <a:xfrm>
            <a:off x="1042988" y="838200"/>
            <a:ext cx="7705725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4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§</a:t>
            </a:r>
            <a:r>
              <a:rPr lang="en-US" altLang="zh-CN" sz="4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1.1  </a:t>
            </a:r>
            <a:r>
              <a:rPr lang="en-US" altLang="zh-CN" sz="4000" i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n</a:t>
            </a:r>
            <a:r>
              <a:rPr lang="zh-CN" altLang="en-US" sz="40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阶行列式的定义与性质</a:t>
            </a:r>
            <a:endParaRPr lang="zh-CN" altLang="en-US" sz="400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053" name="对象 2052"/>
          <p:cNvGraphicFramePr/>
          <p:nvPr/>
        </p:nvGraphicFramePr>
        <p:xfrm>
          <a:off x="2438400" y="2811463"/>
          <a:ext cx="2692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691130" imgH="989965" progId="Equation.3">
                  <p:embed/>
                </p:oleObj>
              </mc:Choice>
              <mc:Fallback>
                <p:oleObj name="" r:id="rId1" imgW="2691130" imgH="989965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38400" y="2811463"/>
                        <a:ext cx="26924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文本框 2053"/>
          <p:cNvSpPr txBox="1"/>
          <p:nvPr/>
        </p:nvSpPr>
        <p:spPr>
          <a:xfrm>
            <a:off x="7916863" y="2743200"/>
            <a:ext cx="600075" cy="11176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120000"/>
              </a:lnSpc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9" name="矩形 2058"/>
          <p:cNvSpPr/>
          <p:nvPr/>
        </p:nvSpPr>
        <p:spPr>
          <a:xfrm>
            <a:off x="4097338" y="3902075"/>
            <a:ext cx="1295400" cy="533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62" name="文本框 2061"/>
          <p:cNvSpPr txBox="1"/>
          <p:nvPr/>
        </p:nvSpPr>
        <p:spPr>
          <a:xfrm>
            <a:off x="611188" y="3933825"/>
            <a:ext cx="13335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63" name="矩形 2062"/>
          <p:cNvSpPr/>
          <p:nvPr/>
        </p:nvSpPr>
        <p:spPr>
          <a:xfrm>
            <a:off x="2627313" y="3933825"/>
            <a:ext cx="3968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64" name="文本框 2063"/>
          <p:cNvSpPr txBox="1"/>
          <p:nvPr/>
        </p:nvSpPr>
        <p:spPr>
          <a:xfrm>
            <a:off x="611188" y="4652963"/>
            <a:ext cx="13335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65" name="矩形 2064"/>
          <p:cNvSpPr/>
          <p:nvPr/>
        </p:nvSpPr>
        <p:spPr>
          <a:xfrm>
            <a:off x="2555875" y="4652963"/>
            <a:ext cx="39687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66" name="矩形 2065"/>
          <p:cNvSpPr/>
          <p:nvPr/>
        </p:nvSpPr>
        <p:spPr>
          <a:xfrm>
            <a:off x="4067175" y="4724400"/>
            <a:ext cx="1295400" cy="533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67" name="文本框 2066"/>
          <p:cNvSpPr txBox="1"/>
          <p:nvPr/>
        </p:nvSpPr>
        <p:spPr>
          <a:xfrm>
            <a:off x="611188" y="5300663"/>
            <a:ext cx="3160712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两式相减消去</a:t>
            </a:r>
            <a:r>
              <a:rPr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得</a:t>
            </a:r>
            <a:endParaRPr lang="zh-CN" altLang="en-US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69" name="文本框 2068"/>
          <p:cNvSpPr txBox="1"/>
          <p:nvPr/>
        </p:nvSpPr>
        <p:spPr>
          <a:xfrm>
            <a:off x="2124075" y="5805488"/>
            <a:ext cx="504666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22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–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22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–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2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50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51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06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063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2064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2065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206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2069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1" build="allAtOnce"/>
      <p:bldP spid="2051" grpId="1" build="allAtOnce"/>
      <p:bldP spid="2052" grpId="1" build="allAtOnce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2" name="矩形 83971"/>
          <p:cNvSpPr/>
          <p:nvPr/>
        </p:nvSpPr>
        <p:spPr>
          <a:xfrm>
            <a:off x="1658938" y="333375"/>
            <a:ext cx="74850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Wingdings" panose="05000000000000000000" pitchFamily="2" charset="2"/>
              </a:rPr>
              <a:t>2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Wingdings" panose="05000000000000000000" pitchFamily="2" charset="2"/>
              </a:rPr>
              <a:t>）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若行列式的某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列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的元素都是 两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3978" name="矩形 83977"/>
          <p:cNvSpPr/>
          <p:nvPr/>
        </p:nvSpPr>
        <p:spPr>
          <a:xfrm>
            <a:off x="611188" y="1628775"/>
            <a:ext cx="1255712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例如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9" name="矩形 83978"/>
          <p:cNvSpPr/>
          <p:nvPr/>
        </p:nvSpPr>
        <p:spPr>
          <a:xfrm>
            <a:off x="539750" y="333375"/>
            <a:ext cx="125539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说明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：</a:t>
            </a:r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grpSp>
        <p:nvGrpSpPr>
          <p:cNvPr id="83988" name="组合 83987"/>
          <p:cNvGrpSpPr/>
          <p:nvPr/>
        </p:nvGrpSpPr>
        <p:grpSpPr>
          <a:xfrm>
            <a:off x="468313" y="981075"/>
            <a:ext cx="8218487" cy="519113"/>
            <a:chOff x="385" y="618"/>
            <a:chExt cx="5177" cy="327"/>
          </a:xfrm>
        </p:grpSpPr>
        <p:sp>
          <p:nvSpPr>
            <p:cNvPr id="83973" name="矩形 83972"/>
            <p:cNvSpPr/>
            <p:nvPr/>
          </p:nvSpPr>
          <p:spPr>
            <a:xfrm>
              <a:off x="385" y="618"/>
              <a:ext cx="517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个数之和</a:t>
              </a:r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那么该行列式可以写成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i="1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个行列式的和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.  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83980" name="对象 83979"/>
            <p:cNvGraphicFramePr/>
            <p:nvPr/>
          </p:nvGraphicFramePr>
          <p:xfrm>
            <a:off x="3742" y="663"/>
            <a:ext cx="20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8" name="" r:id="rId1" imgW="330200" imgH="330200" progId="Equation.DSMT4">
                    <p:embed/>
                  </p:oleObj>
                </mc:Choice>
                <mc:Fallback>
                  <p:oleObj name="" r:id="rId1" imgW="330200" imgH="330200" progId="Equation.DSMT4">
                    <p:embed/>
                    <p:pic>
                      <p:nvPicPr>
                        <p:cNvPr id="0" name="图片 325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742" y="663"/>
                          <a:ext cx="208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3981" name="对象 83980"/>
          <p:cNvGraphicFramePr/>
          <p:nvPr/>
        </p:nvGraphicFramePr>
        <p:xfrm>
          <a:off x="323850" y="2852738"/>
          <a:ext cx="2519363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" r:id="rId3" imgW="1726565" imgH="862965" progId="Equation.DSMT4">
                  <p:embed/>
                </p:oleObj>
              </mc:Choice>
              <mc:Fallback>
                <p:oleObj name="" r:id="rId3" imgW="1726565" imgH="862965" progId="Equation.DSMT4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850" y="2852738"/>
                        <a:ext cx="2519363" cy="1260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2" name="对象 83981"/>
          <p:cNvGraphicFramePr/>
          <p:nvPr/>
        </p:nvGraphicFramePr>
        <p:xfrm>
          <a:off x="2987675" y="2781300"/>
          <a:ext cx="2808288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" r:id="rId5" imgW="1904365" imgH="862965" progId="Equation.DSMT4">
                  <p:embed/>
                </p:oleObj>
              </mc:Choice>
              <mc:Fallback>
                <p:oleObj name="" r:id="rId5" imgW="1904365" imgH="862965" progId="Equation.DSMT4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7675" y="2781300"/>
                        <a:ext cx="2808288" cy="1273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3" name="对象 83982"/>
          <p:cNvGraphicFramePr/>
          <p:nvPr/>
        </p:nvGraphicFramePr>
        <p:xfrm>
          <a:off x="5940425" y="2781300"/>
          <a:ext cx="2808288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" r:id="rId7" imgW="1878965" imgH="862965" progId="Equation.DSMT4">
                  <p:embed/>
                </p:oleObj>
              </mc:Choice>
              <mc:Fallback>
                <p:oleObj name="" r:id="rId7" imgW="1878965" imgH="862965" progId="Equation.DSMT4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40425" y="2781300"/>
                        <a:ext cx="2808288" cy="1289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4" name="对象 83983"/>
          <p:cNvGraphicFramePr/>
          <p:nvPr/>
        </p:nvGraphicFramePr>
        <p:xfrm>
          <a:off x="395288" y="4724400"/>
          <a:ext cx="1512887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" r:id="rId9" imgW="1002665" imgH="862965" progId="Equation.DSMT4">
                  <p:embed/>
                </p:oleObj>
              </mc:Choice>
              <mc:Fallback>
                <p:oleObj name="" r:id="rId9" imgW="1002665" imgH="862965" progId="Equation.DSMT4">
                  <p:embed/>
                  <p:pic>
                    <p:nvPicPr>
                      <p:cNvPr id="0" name="图片 325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5288" y="4724400"/>
                        <a:ext cx="1512887" cy="1301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5" name="对象 83984"/>
          <p:cNvGraphicFramePr/>
          <p:nvPr/>
        </p:nvGraphicFramePr>
        <p:xfrm>
          <a:off x="2484438" y="4652963"/>
          <a:ext cx="1643062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" r:id="rId11" imgW="1015365" imgH="862965" progId="Equation.DSMT4">
                  <p:embed/>
                </p:oleObj>
              </mc:Choice>
              <mc:Fallback>
                <p:oleObj name="" r:id="rId11" imgW="1015365" imgH="862965" progId="Equation.DSMT4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84438" y="4652963"/>
                        <a:ext cx="1643062" cy="1397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6" name="对象 83985"/>
          <p:cNvGraphicFramePr/>
          <p:nvPr/>
        </p:nvGraphicFramePr>
        <p:xfrm>
          <a:off x="4572000" y="4581525"/>
          <a:ext cx="1584325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" r:id="rId13" imgW="1002665" imgH="862965" progId="Equation.DSMT4">
                  <p:embed/>
                </p:oleObj>
              </mc:Choice>
              <mc:Fallback>
                <p:oleObj name="" r:id="rId13" imgW="1002665" imgH="862965" progId="Equation.DSMT4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72000" y="4581525"/>
                        <a:ext cx="1584325" cy="1363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7" name="对象 83986"/>
          <p:cNvGraphicFramePr/>
          <p:nvPr/>
        </p:nvGraphicFramePr>
        <p:xfrm>
          <a:off x="6443663" y="4581525"/>
          <a:ext cx="1584325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" r:id="rId15" imgW="1040765" imgH="862965" progId="Equation.DSMT4">
                  <p:embed/>
                </p:oleObj>
              </mc:Choice>
              <mc:Fallback>
                <p:oleObj name="" r:id="rId15" imgW="1040765" imgH="862965" progId="Equation.DSMT4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443663" y="4581525"/>
                        <a:ext cx="1584325" cy="1314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2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3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3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3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3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3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3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3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3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3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3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3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3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3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3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build="allAtOnce"/>
      <p:bldP spid="8397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6" name="文本框 84995"/>
          <p:cNvSpPr txBox="1"/>
          <p:nvPr/>
        </p:nvSpPr>
        <p:spPr>
          <a:xfrm>
            <a:off x="684213" y="549275"/>
            <a:ext cx="32194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由性质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马上得到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998" name="文本框 84997"/>
          <p:cNvSpPr txBox="1"/>
          <p:nvPr/>
        </p:nvSpPr>
        <p:spPr>
          <a:xfrm>
            <a:off x="539750" y="1341438"/>
            <a:ext cx="107791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推论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endParaRPr lang="en-US" altLang="zh-CN">
              <a:solidFill>
                <a:srgbClr val="FF3300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4999" name="文本框 84998"/>
          <p:cNvSpPr txBox="1"/>
          <p:nvPr/>
        </p:nvSpPr>
        <p:spPr>
          <a:xfrm>
            <a:off x="1835150" y="1319213"/>
            <a:ext cx="5721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某行元素全为零的行列式其值为零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5001" name="文本框 85000"/>
          <p:cNvSpPr txBox="1"/>
          <p:nvPr/>
        </p:nvSpPr>
        <p:spPr>
          <a:xfrm>
            <a:off x="303213" y="2439988"/>
            <a:ext cx="1077912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性质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endParaRPr lang="en-US" altLang="zh-CN">
              <a:solidFill>
                <a:srgbClr val="FF3300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5002" name="文本框 85001"/>
          <p:cNvSpPr txBox="1"/>
          <p:nvPr/>
        </p:nvSpPr>
        <p:spPr>
          <a:xfrm>
            <a:off x="1619250" y="2492375"/>
            <a:ext cx="67024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行列式中两行对应元素全相等，其值为零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006" name="矩形标注 85005"/>
          <p:cNvSpPr/>
          <p:nvPr/>
        </p:nvSpPr>
        <p:spPr>
          <a:xfrm>
            <a:off x="2771775" y="4221163"/>
            <a:ext cx="3384550" cy="1079500"/>
          </a:xfrm>
          <a:prstGeom prst="wedgeRectCallout">
            <a:avLst>
              <a:gd name="adj1" fmla="val -42588"/>
              <a:gd name="adj2" fmla="val -166912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dirty="0">
                <a:solidFill>
                  <a:srgbClr val="FF33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对行列式的阶数用数学归纳法证明</a:t>
            </a:r>
            <a:endParaRPr lang="zh-CN" altLang="en-US" dirty="0">
              <a:solidFill>
                <a:srgbClr val="FF33CC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5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5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8" grpId="0"/>
      <p:bldP spid="84999" grpId="0"/>
      <p:bldP spid="85001" grpId="0"/>
      <p:bldP spid="85002" grpId="0"/>
      <p:bldP spid="8500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2" name="文本框 104451"/>
          <p:cNvSpPr txBox="1"/>
          <p:nvPr/>
        </p:nvSpPr>
        <p:spPr>
          <a:xfrm>
            <a:off x="539750" y="404813"/>
            <a:ext cx="125571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证明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4453" name="文本框 104452"/>
          <p:cNvSpPr txBox="1"/>
          <p:nvPr/>
        </p:nvSpPr>
        <p:spPr>
          <a:xfrm>
            <a:off x="1116013" y="1196975"/>
            <a:ext cx="597693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为二阶行列式时，结论显然成立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4454" name="文本框 104453"/>
          <p:cNvSpPr txBox="1"/>
          <p:nvPr/>
        </p:nvSpPr>
        <p:spPr>
          <a:xfrm>
            <a:off x="1042988" y="1989138"/>
            <a:ext cx="6888162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假设当 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</a:rPr>
              <a:t>D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为 </a:t>
            </a:r>
            <a:r>
              <a:rPr lang="en-US" altLang="zh-CN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i="1" dirty="0"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阶行列式时，结论成立。</a:t>
            </a:r>
            <a:endParaRPr lang="zh-CN" altLang="en-US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4455" name="文本框 104454"/>
          <p:cNvSpPr txBox="1"/>
          <p:nvPr/>
        </p:nvSpPr>
        <p:spPr>
          <a:xfrm>
            <a:off x="1547813" y="476250"/>
            <a:ext cx="70643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设行列式 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</a:rPr>
              <a:t>D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的第 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</a:rPr>
              <a:t>i 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行和第 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</a:rPr>
              <a:t>j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行元素对应相等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04466" name="组合 104465"/>
          <p:cNvGrpSpPr/>
          <p:nvPr/>
        </p:nvGrpSpPr>
        <p:grpSpPr>
          <a:xfrm>
            <a:off x="219075" y="2708275"/>
            <a:ext cx="8924925" cy="519113"/>
            <a:chOff x="138" y="1933"/>
            <a:chExt cx="5622" cy="327"/>
          </a:xfrm>
        </p:grpSpPr>
        <p:sp>
          <p:nvSpPr>
            <p:cNvPr id="104456" name="文本框 104455"/>
            <p:cNvSpPr txBox="1"/>
            <p:nvPr/>
          </p:nvSpPr>
          <p:spPr>
            <a:xfrm>
              <a:off x="138" y="1933"/>
              <a:ext cx="562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则当</a:t>
              </a:r>
              <a:r>
                <a:rPr lang="en-US" altLang="zh-CN" i="1"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为 </a:t>
              </a:r>
              <a:r>
                <a:rPr lang="en-US" altLang="zh-CN" i="1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lang="en-US" altLang="zh-CN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阶行列式时，将</a:t>
              </a:r>
              <a:r>
                <a:rPr lang="en-US" altLang="zh-CN" i="1"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r>
                <a:rPr lang="en-US" altLang="zh-CN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按第</a:t>
              </a:r>
              <a:r>
                <a:rPr lang="en-US" altLang="zh-CN" i="1">
                  <a:latin typeface="Times New Roman" panose="02020603050405020304" pitchFamily="18" charset="0"/>
                  <a:ea typeface="楷体_GB2312" pitchFamily="49" charset="-122"/>
                </a:rPr>
                <a:t>k</a:t>
              </a:r>
              <a:r>
                <a:rPr lang="en-US" altLang="zh-CN" dirty="0">
                  <a:latin typeface="Times New Roman" panose="02020603050405020304" pitchFamily="18" charset="0"/>
                  <a:ea typeface="楷体_GB2312" pitchFamily="49" charset="-122"/>
                </a:rPr>
                <a:t>                 </a:t>
              </a:r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行展开得：</a:t>
              </a:r>
              <a:endParaRPr lang="zh-CN" altLang="en-US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04457" name="对象 104456"/>
            <p:cNvGraphicFramePr/>
            <p:nvPr/>
          </p:nvGraphicFramePr>
          <p:xfrm>
            <a:off x="3696" y="1979"/>
            <a:ext cx="80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3" name="" r:id="rId1" imgW="1282065" imgH="393700" progId="Equation.DSMT4">
                    <p:embed/>
                  </p:oleObj>
                </mc:Choice>
                <mc:Fallback>
                  <p:oleObj name="" r:id="rId1" imgW="1282065" imgH="393700" progId="Equation.DSMT4">
                    <p:embed/>
                    <p:pic>
                      <p:nvPicPr>
                        <p:cNvPr id="0" name="图片 326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696" y="1979"/>
                          <a:ext cx="808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4458" name="对象 104457"/>
          <p:cNvGraphicFramePr/>
          <p:nvPr/>
        </p:nvGraphicFramePr>
        <p:xfrm>
          <a:off x="1835150" y="3429000"/>
          <a:ext cx="4800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4" name="" r:id="rId3" imgW="4798695" imgH="431800" progId="Equation.DSMT4">
                  <p:embed/>
                </p:oleObj>
              </mc:Choice>
              <mc:Fallback>
                <p:oleObj name="" r:id="rId3" imgW="4798695" imgH="431800" progId="Equation.DSMT4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150" y="3429000"/>
                        <a:ext cx="4800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4463" name="组合 104462"/>
          <p:cNvGrpSpPr/>
          <p:nvPr/>
        </p:nvGrpSpPr>
        <p:grpSpPr>
          <a:xfrm>
            <a:off x="684213" y="4149725"/>
            <a:ext cx="7312025" cy="519113"/>
            <a:chOff x="554" y="2957"/>
            <a:chExt cx="4606" cy="327"/>
          </a:xfrm>
        </p:grpSpPr>
        <p:sp>
          <p:nvSpPr>
            <p:cNvPr id="104459" name="文本框 104458"/>
            <p:cNvSpPr txBox="1"/>
            <p:nvPr/>
          </p:nvSpPr>
          <p:spPr>
            <a:xfrm>
              <a:off x="554" y="2957"/>
              <a:ext cx="460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其中，                                  为 </a:t>
              </a:r>
              <a:r>
                <a:rPr lang="en-US" altLang="zh-CN" i="1">
                  <a:latin typeface="Times New Roman" panose="02020603050405020304" pitchFamily="18" charset="0"/>
                  <a:ea typeface="楷体_GB2312" pitchFamily="49" charset="-122"/>
                </a:rPr>
                <a:t>k</a:t>
              </a:r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－</a:t>
              </a:r>
              <a:r>
                <a:rPr lang="en-US" altLang="zh-CN" dirty="0">
                  <a:latin typeface="Times New Roman" panose="02020603050405020304" pitchFamily="18" charset="0"/>
                  <a:ea typeface="楷体_GB2312" pitchFamily="49" charset="-122"/>
                </a:rPr>
                <a:t>1 </a:t>
              </a:r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阶行列式，</a:t>
              </a:r>
              <a:endParaRPr lang="zh-CN" altLang="en-US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04460" name="对象 104459"/>
            <p:cNvGraphicFramePr/>
            <p:nvPr/>
          </p:nvGraphicFramePr>
          <p:xfrm>
            <a:off x="1338" y="2976"/>
            <a:ext cx="166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5" name="" r:id="rId5" imgW="2641600" imgH="469900" progId="Equation.DSMT4">
                    <p:embed/>
                  </p:oleObj>
                </mc:Choice>
                <mc:Fallback>
                  <p:oleObj name="" r:id="rId5" imgW="2641600" imgH="469900" progId="Equation.DSMT4">
                    <p:embed/>
                    <p:pic>
                      <p:nvPicPr>
                        <p:cNvPr id="0" name="图片 326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38" y="2976"/>
                          <a:ext cx="1664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4461" name="矩形 104460"/>
          <p:cNvSpPr/>
          <p:nvPr/>
        </p:nvSpPr>
        <p:spPr>
          <a:xfrm>
            <a:off x="611188" y="4797425"/>
            <a:ext cx="4113212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且有两行元素对应相等，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4462" name="对象 104461"/>
          <p:cNvGraphicFramePr/>
          <p:nvPr/>
        </p:nvGraphicFramePr>
        <p:xfrm>
          <a:off x="900113" y="5734050"/>
          <a:ext cx="3200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" name="" r:id="rId7" imgW="3200400" imgH="469900" progId="Equation.DSMT4">
                  <p:embed/>
                </p:oleObj>
              </mc:Choice>
              <mc:Fallback>
                <p:oleObj name="" r:id="rId7" imgW="3200400" imgH="469900" progId="Equation.DSMT4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0113" y="5734050"/>
                        <a:ext cx="32004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4" name="文本框 104463"/>
          <p:cNvSpPr txBox="1"/>
          <p:nvPr/>
        </p:nvSpPr>
        <p:spPr>
          <a:xfrm>
            <a:off x="4624388" y="5608638"/>
            <a:ext cx="54133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故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4465" name="对象 104464"/>
          <p:cNvGraphicFramePr/>
          <p:nvPr/>
        </p:nvGraphicFramePr>
        <p:xfrm>
          <a:off x="5292725" y="5734050"/>
          <a:ext cx="850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" r:id="rId9" imgW="850265" imgH="317500" progId="Equation.DSMT4">
                  <p:embed/>
                </p:oleObj>
              </mc:Choice>
              <mc:Fallback>
                <p:oleObj name="" r:id="rId9" imgW="850265" imgH="317500" progId="Equation.DSMT4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92725" y="5734050"/>
                        <a:ext cx="8509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7" name="矩形 104466"/>
          <p:cNvSpPr/>
          <p:nvPr/>
        </p:nvSpPr>
        <p:spPr>
          <a:xfrm>
            <a:off x="4643438" y="4797425"/>
            <a:ext cx="23272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由归纳假设知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/>
      <p:bldP spid="104454" grpId="0"/>
      <p:bldP spid="104455" grpId="0"/>
      <p:bldP spid="104461" grpId="0"/>
      <p:bldP spid="104464" grpId="0"/>
      <p:bldP spid="10446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6" name="文本框 105475"/>
          <p:cNvSpPr txBox="1"/>
          <p:nvPr/>
        </p:nvSpPr>
        <p:spPr>
          <a:xfrm>
            <a:off x="468313" y="1773238"/>
            <a:ext cx="1077912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推论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>
              <a:solidFill>
                <a:srgbClr val="FF3300"/>
              </a:solidFill>
              <a:effectLst>
                <a:outerShdw blurRad="38100" dist="38100" dir="2700000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5477" name="文本框 105476"/>
          <p:cNvSpPr txBox="1"/>
          <p:nvPr/>
        </p:nvSpPr>
        <p:spPr>
          <a:xfrm>
            <a:off x="1763713" y="1773238"/>
            <a:ext cx="67024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行列式中两行对应元素成比例，其值为零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478" name="文本框 105477"/>
          <p:cNvSpPr txBox="1"/>
          <p:nvPr/>
        </p:nvSpPr>
        <p:spPr>
          <a:xfrm>
            <a:off x="684213" y="549275"/>
            <a:ext cx="4824412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由性质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和性质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马上得到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/>
      <p:bldP spid="10547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20" name="文本框 86019"/>
          <p:cNvSpPr txBox="1"/>
          <p:nvPr/>
        </p:nvSpPr>
        <p:spPr>
          <a:xfrm>
            <a:off x="900113" y="476250"/>
            <a:ext cx="14398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性质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endParaRPr lang="en-US" altLang="zh-CN">
              <a:solidFill>
                <a:srgbClr val="FF3300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6021" name="文本框 86020"/>
          <p:cNvSpPr txBox="1"/>
          <p:nvPr/>
        </p:nvSpPr>
        <p:spPr>
          <a:xfrm>
            <a:off x="2319338" y="423863"/>
            <a:ext cx="6229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在行列式中，把某行各元素分别乘以数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6022" name="文本框 86021"/>
          <p:cNvSpPr txBox="1"/>
          <p:nvPr/>
        </p:nvSpPr>
        <p:spPr>
          <a:xfrm>
            <a:off x="395288" y="1196975"/>
            <a:ext cx="82200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再加到另一行的对应元素上，行列式的值不变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23" name="文本框 86022"/>
          <p:cNvSpPr txBox="1"/>
          <p:nvPr/>
        </p:nvSpPr>
        <p:spPr>
          <a:xfrm>
            <a:off x="0" y="1989138"/>
            <a:ext cx="697071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对行列式做倍加行变换，其值不变），即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86024" name="对象 86023"/>
          <p:cNvGraphicFramePr/>
          <p:nvPr/>
        </p:nvGraphicFramePr>
        <p:xfrm>
          <a:off x="3581400" y="3284538"/>
          <a:ext cx="4914900" cy="317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2" name="" r:id="rId1" imgW="4914900" imgH="3175000" progId="Equation.DSMT4">
                  <p:embed/>
                </p:oleObj>
              </mc:Choice>
              <mc:Fallback>
                <p:oleObj name="" r:id="rId1" imgW="4914900" imgH="3175000" progId="Equation.DSMT4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81400" y="3284538"/>
                        <a:ext cx="4914900" cy="317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5" name="对象 86024"/>
          <p:cNvGraphicFramePr/>
          <p:nvPr/>
        </p:nvGraphicFramePr>
        <p:xfrm>
          <a:off x="806450" y="3357563"/>
          <a:ext cx="2400300" cy="317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" name="" r:id="rId3" imgW="2400300" imgH="3175000" progId="Equation.DSMT4">
                  <p:embed/>
                </p:oleObj>
              </mc:Choice>
              <mc:Fallback>
                <p:oleObj name="" r:id="rId3" imgW="2400300" imgH="3175000" progId="Equation.DSMT4">
                  <p:embed/>
                  <p:pic>
                    <p:nvPicPr>
                      <p:cNvPr id="0" name="图片 326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6450" y="3357563"/>
                        <a:ext cx="2400300" cy="317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/>
      <p:bldP spid="86022" grpId="0"/>
      <p:bldP spid="8602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8" name="文本框 88067"/>
          <p:cNvSpPr txBox="1"/>
          <p:nvPr/>
        </p:nvSpPr>
        <p:spPr>
          <a:xfrm>
            <a:off x="468313" y="404813"/>
            <a:ext cx="821848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在行列式的计算中，性质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以及下面的性质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经常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8069" name="文本框 88068"/>
          <p:cNvSpPr txBox="1"/>
          <p:nvPr/>
        </p:nvSpPr>
        <p:spPr>
          <a:xfrm>
            <a:off x="323850" y="981075"/>
            <a:ext cx="69707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用到，为书写方便，我们先引入几个记号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8074" name="组合 88073"/>
          <p:cNvGrpSpPr/>
          <p:nvPr/>
        </p:nvGrpSpPr>
        <p:grpSpPr>
          <a:xfrm>
            <a:off x="-323850" y="1773238"/>
            <a:ext cx="8456613" cy="1103312"/>
            <a:chOff x="158" y="1616"/>
            <a:chExt cx="5327" cy="695"/>
          </a:xfrm>
        </p:grpSpPr>
        <p:sp>
          <p:nvSpPr>
            <p:cNvPr id="88070" name="文本框 88069"/>
            <p:cNvSpPr txBox="1"/>
            <p:nvPr/>
          </p:nvSpPr>
          <p:spPr>
            <a:xfrm>
              <a:off x="158" y="1661"/>
              <a:ext cx="5327" cy="6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lnSpc>
                  <a:spcPct val="110000"/>
                </a:lnSpc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</a:t>
              </a:r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用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表示第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i </a:t>
              </a:r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行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,     </a:t>
              </a:r>
              <a:r>
                <a:rPr lang="en-US" altLang="zh-CN" i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表示第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i </a:t>
              </a:r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列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.     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88072" name="对象 88071"/>
            <p:cNvGraphicFramePr/>
            <p:nvPr/>
          </p:nvGraphicFramePr>
          <p:xfrm>
            <a:off x="930" y="1616"/>
            <a:ext cx="209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0" name="" r:id="rId1" imgW="203200" imgH="380365" progId="Equation.DSMT4">
                    <p:embed/>
                  </p:oleObj>
                </mc:Choice>
                <mc:Fallback>
                  <p:oleObj name="" r:id="rId1" imgW="203200" imgH="380365" progId="Equation.DSMT4">
                    <p:embed/>
                    <p:pic>
                      <p:nvPicPr>
                        <p:cNvPr id="0" name="图片 326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30" y="1616"/>
                          <a:ext cx="209" cy="3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73" name="对象 88072"/>
            <p:cNvGraphicFramePr/>
            <p:nvPr/>
          </p:nvGraphicFramePr>
          <p:xfrm>
            <a:off x="2407" y="1616"/>
            <a:ext cx="248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1" name="" r:id="rId3" imgW="241300" imgH="381000" progId="Equation.DSMT4">
                    <p:embed/>
                  </p:oleObj>
                </mc:Choice>
                <mc:Fallback>
                  <p:oleObj name="" r:id="rId3" imgW="241300" imgH="381000" progId="Equation.DSMT4">
                    <p:embed/>
                    <p:pic>
                      <p:nvPicPr>
                        <p:cNvPr id="0" name="图片 327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07" y="1616"/>
                          <a:ext cx="248" cy="3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8075" name="矩形 88074"/>
          <p:cNvSpPr/>
          <p:nvPr/>
        </p:nvSpPr>
        <p:spPr>
          <a:xfrm>
            <a:off x="323850" y="2708275"/>
            <a:ext cx="55610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交换行列式的第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两行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列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),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记作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88080" name="对象 88079"/>
          <p:cNvGraphicFramePr/>
          <p:nvPr/>
        </p:nvGraphicFramePr>
        <p:xfrm>
          <a:off x="5795963" y="2708275"/>
          <a:ext cx="305752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3" name="" r:id="rId5" imgW="2311400" imgH="419100" progId="Equation.DSMT4">
                  <p:embed/>
                </p:oleObj>
              </mc:Choice>
              <mc:Fallback>
                <p:oleObj name="" r:id="rId5" imgW="2311400" imgH="419100" progId="Equation.DSMT4">
                  <p:embed/>
                  <p:pic>
                    <p:nvPicPr>
                      <p:cNvPr id="0" name="图片 32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95963" y="2708275"/>
                        <a:ext cx="3057525" cy="554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1" name="矩形 88080"/>
          <p:cNvSpPr/>
          <p:nvPr/>
        </p:nvSpPr>
        <p:spPr>
          <a:xfrm>
            <a:off x="323850" y="4221163"/>
            <a:ext cx="8456613" cy="1031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把行列式的第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j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列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的各元素乘以同一数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k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然后加到第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列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对应的元素上去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记作</a:t>
            </a:r>
            <a:endParaRPr lang="zh-CN" altLang="en-US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88082" name="矩形 88081"/>
          <p:cNvSpPr/>
          <p:nvPr/>
        </p:nvSpPr>
        <p:spPr>
          <a:xfrm>
            <a:off x="323850" y="3500438"/>
            <a:ext cx="7018338" cy="561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行列式的第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列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乘以数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记作</a:t>
            </a:r>
            <a:endParaRPr lang="zh-CN" altLang="en-US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88083" name="对象 88082"/>
          <p:cNvGraphicFramePr/>
          <p:nvPr/>
        </p:nvGraphicFramePr>
        <p:xfrm>
          <a:off x="6070600" y="3519488"/>
          <a:ext cx="23161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4" name="" r:id="rId7" imgW="1751965" imgH="381000" progId="Equation.DSMT4">
                  <p:embed/>
                </p:oleObj>
              </mc:Choice>
              <mc:Fallback>
                <p:oleObj name="" r:id="rId7" imgW="1751965" imgH="381000" progId="Equation.DSMT4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70600" y="3519488"/>
                        <a:ext cx="2316163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4" name="对象 88083"/>
          <p:cNvGraphicFramePr/>
          <p:nvPr/>
        </p:nvGraphicFramePr>
        <p:xfrm>
          <a:off x="1763713" y="5300663"/>
          <a:ext cx="37782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5" name="" r:id="rId9" imgW="2857500" imgH="419100" progId="Equation.DSMT4">
                  <p:embed/>
                </p:oleObj>
              </mc:Choice>
              <mc:Fallback>
                <p:oleObj name="" r:id="rId9" imgW="2857500" imgH="419100" progId="Equation.DSMT4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63713" y="5300663"/>
                        <a:ext cx="3778250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090" name="组合 88089"/>
          <p:cNvGrpSpPr/>
          <p:nvPr/>
        </p:nvGrpSpPr>
        <p:grpSpPr>
          <a:xfrm>
            <a:off x="395288" y="5949950"/>
            <a:ext cx="5949950" cy="692150"/>
            <a:chOff x="237" y="3884"/>
            <a:chExt cx="3748" cy="436"/>
          </a:xfrm>
        </p:grpSpPr>
        <p:sp>
          <p:nvSpPr>
            <p:cNvPr id="88085" name="文本框 88084"/>
            <p:cNvSpPr txBox="1"/>
            <p:nvPr/>
          </p:nvSpPr>
          <p:spPr>
            <a:xfrm>
              <a:off x="237" y="3896"/>
              <a:ext cx="79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注意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88086" name="对象 88085"/>
            <p:cNvGraphicFramePr/>
            <p:nvPr/>
          </p:nvGraphicFramePr>
          <p:xfrm>
            <a:off x="1066" y="3972"/>
            <a:ext cx="581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6" name="" r:id="rId11" imgW="698500" imgH="419100" progId="Equation.DSMT4">
                    <p:embed/>
                  </p:oleObj>
                </mc:Choice>
                <mc:Fallback>
                  <p:oleObj name="" r:id="rId11" imgW="698500" imgH="419100" progId="Equation.DSMT4">
                    <p:embed/>
                    <p:pic>
                      <p:nvPicPr>
                        <p:cNvPr id="0" name="图片 327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066" y="3972"/>
                          <a:ext cx="581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087" name="文本框 88086"/>
            <p:cNvSpPr txBox="1"/>
            <p:nvPr/>
          </p:nvSpPr>
          <p:spPr>
            <a:xfrm>
              <a:off x="1837" y="3884"/>
              <a:ext cx="3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和</a:t>
              </a:r>
              <a:endParaRPr lang="zh-CN" altLang="en-US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88088" name="对象 88087"/>
            <p:cNvGraphicFramePr/>
            <p:nvPr/>
          </p:nvGraphicFramePr>
          <p:xfrm>
            <a:off x="2290" y="3972"/>
            <a:ext cx="581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" name="" r:id="rId13" imgW="698500" imgH="419100" progId="Equation.DSMT4">
                    <p:embed/>
                  </p:oleObj>
                </mc:Choice>
                <mc:Fallback>
                  <p:oleObj name="" r:id="rId13" imgW="698500" imgH="419100" progId="Equation.DSMT4">
                    <p:embed/>
                    <p:pic>
                      <p:nvPicPr>
                        <p:cNvPr id="0" name="图片 327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290" y="3972"/>
                          <a:ext cx="581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089" name="文本框 88088"/>
            <p:cNvSpPr txBox="1"/>
            <p:nvPr/>
          </p:nvSpPr>
          <p:spPr>
            <a:xfrm>
              <a:off x="2913" y="3910"/>
              <a:ext cx="10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楷体_GB2312" pitchFamily="49" charset="-122"/>
                </a:rPr>
                <a:t>含义不同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88082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5" grpId="0"/>
      <p:bldP spid="88081" grpId="0"/>
      <p:bldP spid="88082" grpId="0" advAuto="100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2" name="文本框 89091"/>
          <p:cNvSpPr txBox="1"/>
          <p:nvPr/>
        </p:nvSpPr>
        <p:spPr>
          <a:xfrm>
            <a:off x="447675" y="446088"/>
            <a:ext cx="384333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性质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反对称性质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093" name="文本框 89092"/>
          <p:cNvSpPr txBox="1"/>
          <p:nvPr/>
        </p:nvSpPr>
        <p:spPr>
          <a:xfrm>
            <a:off x="684213" y="1074738"/>
            <a:ext cx="59880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行列式的两行对换，行列式的值反号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094" name="文本框 89093"/>
          <p:cNvSpPr txBox="1"/>
          <p:nvPr/>
        </p:nvSpPr>
        <p:spPr>
          <a:xfrm>
            <a:off x="519113" y="2008188"/>
            <a:ext cx="1255712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证明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9095" name="对象 89094"/>
          <p:cNvGraphicFramePr/>
          <p:nvPr/>
        </p:nvGraphicFramePr>
        <p:xfrm>
          <a:off x="971550" y="2708275"/>
          <a:ext cx="2400300" cy="317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" imgW="2400300" imgH="3175000" progId="Equation.DSMT4">
                  <p:embed/>
                </p:oleObj>
              </mc:Choice>
              <mc:Fallback>
                <p:oleObj name="" r:id="rId1" imgW="2400300" imgH="31750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2708275"/>
                        <a:ext cx="2400300" cy="317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6" name="对象 89095"/>
          <p:cNvGraphicFramePr/>
          <p:nvPr/>
        </p:nvGraphicFramePr>
        <p:xfrm>
          <a:off x="3557588" y="2708275"/>
          <a:ext cx="4876800" cy="317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3" imgW="4876800" imgH="3175000" progId="Equation.DSMT4">
                  <p:embed/>
                </p:oleObj>
              </mc:Choice>
              <mc:Fallback>
                <p:oleObj name="" r:id="rId3" imgW="4876800" imgH="31750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57588" y="2708275"/>
                        <a:ext cx="4876800" cy="317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/>
      <p:bldP spid="8909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1140" name="对象 91139"/>
          <p:cNvGraphicFramePr/>
          <p:nvPr/>
        </p:nvGraphicFramePr>
        <p:xfrm>
          <a:off x="611188" y="1052513"/>
          <a:ext cx="3492500" cy="317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" imgW="3492500" imgH="3175000" progId="Equation.DSMT4">
                  <p:embed/>
                </p:oleObj>
              </mc:Choice>
              <mc:Fallback>
                <p:oleObj name="" r:id="rId1" imgW="3492500" imgH="31750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1188" y="1052513"/>
                        <a:ext cx="3492500" cy="317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1" name="对象 91140"/>
          <p:cNvGraphicFramePr/>
          <p:nvPr/>
        </p:nvGraphicFramePr>
        <p:xfrm>
          <a:off x="4643438" y="1052513"/>
          <a:ext cx="2844800" cy="317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3" imgW="2844800" imgH="3175000" progId="Equation.DSMT4">
                  <p:embed/>
                </p:oleObj>
              </mc:Choice>
              <mc:Fallback>
                <p:oleObj name="" r:id="rId3" imgW="2844800" imgH="31750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3438" y="1052513"/>
                        <a:ext cx="2844800" cy="317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0116" name="对象 90115"/>
          <p:cNvGraphicFramePr/>
          <p:nvPr/>
        </p:nvGraphicFramePr>
        <p:xfrm>
          <a:off x="539750" y="260350"/>
          <a:ext cx="4876800" cy="317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" imgW="4876800" imgH="3175000" progId="Equation.DSMT4">
                  <p:embed/>
                </p:oleObj>
              </mc:Choice>
              <mc:Fallback>
                <p:oleObj name="" r:id="rId1" imgW="4876800" imgH="31750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750" y="260350"/>
                        <a:ext cx="4876800" cy="317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7" name="对象 90116"/>
          <p:cNvGraphicFramePr/>
          <p:nvPr/>
        </p:nvGraphicFramePr>
        <p:xfrm>
          <a:off x="4040188" y="3500438"/>
          <a:ext cx="3492500" cy="317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3" imgW="3492500" imgH="3175000" progId="Equation.DSMT4">
                  <p:embed/>
                </p:oleObj>
              </mc:Choice>
              <mc:Fallback>
                <p:oleObj name="" r:id="rId3" imgW="3492500" imgH="31750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40188" y="3500438"/>
                        <a:ext cx="3492500" cy="317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2164" name="对象 92163"/>
          <p:cNvGraphicFramePr/>
          <p:nvPr/>
        </p:nvGraphicFramePr>
        <p:xfrm>
          <a:off x="900113" y="1628775"/>
          <a:ext cx="2400300" cy="317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" imgW="2400300" imgH="3175000" progId="Equation.DSMT4">
                  <p:embed/>
                </p:oleObj>
              </mc:Choice>
              <mc:Fallback>
                <p:oleObj name="" r:id="rId1" imgW="2400300" imgH="31750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0113" y="1628775"/>
                        <a:ext cx="2400300" cy="317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5" name="对象 92164"/>
          <p:cNvGraphicFramePr/>
          <p:nvPr/>
        </p:nvGraphicFramePr>
        <p:xfrm>
          <a:off x="3708400" y="1628775"/>
          <a:ext cx="2844800" cy="317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3" imgW="2844800" imgH="3175000" progId="Equation.DSMT4">
                  <p:embed/>
                </p:oleObj>
              </mc:Choice>
              <mc:Fallback>
                <p:oleObj name="" r:id="rId3" imgW="2844800" imgH="31750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08400" y="1628775"/>
                        <a:ext cx="2844800" cy="317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6" name="文本框 92165"/>
          <p:cNvSpPr txBox="1"/>
          <p:nvPr/>
        </p:nvSpPr>
        <p:spPr>
          <a:xfrm>
            <a:off x="971550" y="692150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即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079" name="对象 3078"/>
          <p:cNvGraphicFramePr/>
          <p:nvPr/>
        </p:nvGraphicFramePr>
        <p:xfrm>
          <a:off x="1223963" y="3009900"/>
          <a:ext cx="26781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2679700" imgH="927100" progId="Equation.3">
                  <p:embed/>
                </p:oleObj>
              </mc:Choice>
              <mc:Fallback>
                <p:oleObj name="" r:id="rId1" imgW="2679700" imgH="9271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23963" y="3009900"/>
                        <a:ext cx="2678112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对象 3079"/>
          <p:cNvGraphicFramePr/>
          <p:nvPr/>
        </p:nvGraphicFramePr>
        <p:xfrm>
          <a:off x="4284663" y="2997200"/>
          <a:ext cx="27035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2705100" imgH="927100" progId="Equation.3">
                  <p:embed/>
                </p:oleObj>
              </mc:Choice>
              <mc:Fallback>
                <p:oleObj name="" r:id="rId3" imgW="2705100" imgH="9271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4663" y="2997200"/>
                        <a:ext cx="2703512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椭圆形标注 3080"/>
          <p:cNvSpPr/>
          <p:nvPr/>
        </p:nvSpPr>
        <p:spPr>
          <a:xfrm>
            <a:off x="1693863" y="3530600"/>
            <a:ext cx="2362200" cy="457200"/>
          </a:xfrm>
          <a:prstGeom prst="wedgeEllipseCallout">
            <a:avLst>
              <a:gd name="adj1" fmla="val 69894"/>
              <a:gd name="adj2" fmla="val 152083"/>
            </a:avLst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 eaLnBrk="0" hangingPunct="0"/>
            <a:endParaRPr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82" name="椭圆形标注 3081"/>
          <p:cNvSpPr/>
          <p:nvPr/>
        </p:nvSpPr>
        <p:spPr>
          <a:xfrm>
            <a:off x="4932363" y="3500438"/>
            <a:ext cx="2209800" cy="457200"/>
          </a:xfrm>
          <a:prstGeom prst="wedgeEllipseCallout">
            <a:avLst>
              <a:gd name="adj1" fmla="val -68102"/>
              <a:gd name="adj2" fmla="val 162153"/>
            </a:avLst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 eaLnBrk="0" hangingPunct="0"/>
            <a:endParaRPr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84" name="矩形 3083"/>
          <p:cNvSpPr/>
          <p:nvPr/>
        </p:nvSpPr>
        <p:spPr>
          <a:xfrm>
            <a:off x="1042988" y="2060575"/>
            <a:ext cx="63119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22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–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时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方程组的解为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85" name="矩形 3084"/>
          <p:cNvSpPr/>
          <p:nvPr/>
        </p:nvSpPr>
        <p:spPr>
          <a:xfrm>
            <a:off x="2627313" y="4508500"/>
            <a:ext cx="482441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由方程组的四个系数确定</a:t>
            </a:r>
            <a:endParaRPr lang="zh-CN" altLang="en-US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089" name="文本框 3088"/>
          <p:cNvSpPr txBox="1"/>
          <p:nvPr/>
        </p:nvSpPr>
        <p:spPr>
          <a:xfrm>
            <a:off x="7705725" y="3149600"/>
            <a:ext cx="6000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(3)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96" name="文本框 3095"/>
          <p:cNvSpPr txBox="1"/>
          <p:nvPr/>
        </p:nvSpPr>
        <p:spPr>
          <a:xfrm>
            <a:off x="1042988" y="549275"/>
            <a:ext cx="31623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类似地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消去</a:t>
            </a:r>
            <a:r>
              <a:rPr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得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97" name="文本框 3096"/>
          <p:cNvSpPr txBox="1"/>
          <p:nvPr/>
        </p:nvSpPr>
        <p:spPr>
          <a:xfrm>
            <a:off x="1979613" y="1268413"/>
            <a:ext cx="5046662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22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–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11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–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96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097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084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308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3085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 animBg="1"/>
      <p:bldP spid="3082" grpId="0" animBg="1"/>
      <p:bldP spid="3084" grpId="0" build="p"/>
      <p:bldP spid="3085" grpId="0" advAuto="1000" build="p"/>
      <p:bldP spid="3089" grpId="0" advAuto="1000" build="p"/>
      <p:bldP spid="3096" grpId="0" advAuto="1000" build="p"/>
      <p:bldP spid="3097" grpId="0" advAuto="100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8" name="矩形 93187"/>
          <p:cNvSpPr/>
          <p:nvPr/>
        </p:nvSpPr>
        <p:spPr>
          <a:xfrm>
            <a:off x="358775" y="333375"/>
            <a:ext cx="8785225" cy="5397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</a:pP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2" charset="-122"/>
              </a:rPr>
              <a:t>           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行列式某一行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列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的元素与另一行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列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的对应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93189" name="对象 93188"/>
          <p:cNvGraphicFramePr/>
          <p:nvPr/>
        </p:nvGraphicFramePr>
        <p:xfrm>
          <a:off x="1187450" y="3429000"/>
          <a:ext cx="6450013" cy="302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" imgW="6451600" imgH="3022600" progId="Equation.3">
                  <p:embed/>
                </p:oleObj>
              </mc:Choice>
              <mc:Fallback>
                <p:oleObj name="" r:id="rId1" imgW="6451600" imgH="30226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7450" y="3429000"/>
                        <a:ext cx="6450013" cy="3021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0" name="文本框 93189"/>
          <p:cNvSpPr txBox="1"/>
          <p:nvPr/>
        </p:nvSpPr>
        <p:spPr>
          <a:xfrm>
            <a:off x="611188" y="2708275"/>
            <a:ext cx="721518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证明</a:t>
            </a:r>
            <a:r>
              <a:rPr lang="en-US" altLang="zh-CN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把行列式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D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= det(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按第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j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行展开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得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3192" name="文本框 93191"/>
          <p:cNvSpPr txBox="1"/>
          <p:nvPr/>
        </p:nvSpPr>
        <p:spPr>
          <a:xfrm>
            <a:off x="395288" y="333375"/>
            <a:ext cx="13874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性质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7</a:t>
            </a:r>
            <a:endParaRPr lang="en-US" altLang="zh-CN">
              <a:solidFill>
                <a:srgbClr val="FF3300"/>
              </a:solidFill>
              <a:effectLst>
                <a:outerShdw blurRad="38100" dist="38100" dir="2700000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3193" name="矩形 93192"/>
          <p:cNvSpPr/>
          <p:nvPr/>
        </p:nvSpPr>
        <p:spPr>
          <a:xfrm>
            <a:off x="1763713" y="1028700"/>
            <a:ext cx="6257925" cy="5397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105000"/>
              </a:lnSpc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元素的代数余子式乘积之和等于零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即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93194" name="对象 93193"/>
          <p:cNvGraphicFramePr/>
          <p:nvPr/>
        </p:nvGraphicFramePr>
        <p:xfrm>
          <a:off x="1908175" y="1700213"/>
          <a:ext cx="5638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" imgW="5638800" imgH="787400" progId="Equation.DSMT4">
                  <p:embed/>
                </p:oleObj>
              </mc:Choice>
              <mc:Fallback>
                <p:oleObj name="" r:id="rId3" imgW="5638800" imgH="7874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8175" y="1700213"/>
                        <a:ext cx="56388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93190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/>
      <p:bldP spid="93190" grpId="0" build="p"/>
      <p:bldP spid="9319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4212" name="对象 94211"/>
          <p:cNvGraphicFramePr/>
          <p:nvPr/>
        </p:nvGraphicFramePr>
        <p:xfrm>
          <a:off x="611188" y="1773238"/>
          <a:ext cx="5472112" cy="297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" imgW="5473700" imgH="2971800" progId="Equation.3">
                  <p:embed/>
                </p:oleObj>
              </mc:Choice>
              <mc:Fallback>
                <p:oleObj name="" r:id="rId1" imgW="5473700" imgH="29718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1188" y="1773238"/>
                        <a:ext cx="5472112" cy="2970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3" name="圆角矩形标注 94212"/>
          <p:cNvSpPr/>
          <p:nvPr/>
        </p:nvSpPr>
        <p:spPr>
          <a:xfrm>
            <a:off x="6278563" y="3448050"/>
            <a:ext cx="1143000" cy="457200"/>
          </a:xfrm>
          <a:prstGeom prst="wedgeRoundRectCallout">
            <a:avLst>
              <a:gd name="adj1" fmla="val -95278"/>
              <a:gd name="adj2" fmla="val 15625"/>
              <a:gd name="adj3" fmla="val 16667"/>
            </a:avLst>
          </a:prstGeom>
          <a:noFill/>
          <a:ln w="1270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第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j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行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4214" name="圆角矩形标注 94213"/>
          <p:cNvSpPr/>
          <p:nvPr/>
        </p:nvSpPr>
        <p:spPr>
          <a:xfrm>
            <a:off x="6296025" y="2609850"/>
            <a:ext cx="1143000" cy="457200"/>
          </a:xfrm>
          <a:prstGeom prst="wedgeRoundRectCallout">
            <a:avLst>
              <a:gd name="adj1" fmla="val -95278"/>
              <a:gd name="adj2" fmla="val 15625"/>
              <a:gd name="adj3" fmla="val 16667"/>
            </a:avLst>
          </a:prstGeom>
          <a:noFill/>
          <a:ln w="1270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第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行</a:t>
            </a:r>
            <a:endParaRPr lang="zh-CN" altLang="en-US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94215" name="组合 94214"/>
          <p:cNvGrpSpPr/>
          <p:nvPr/>
        </p:nvGrpSpPr>
        <p:grpSpPr>
          <a:xfrm>
            <a:off x="7515225" y="2990850"/>
            <a:ext cx="1050925" cy="762000"/>
            <a:chOff x="4752" y="1584"/>
            <a:chExt cx="662" cy="480"/>
          </a:xfrm>
        </p:grpSpPr>
        <p:grpSp>
          <p:nvGrpSpPr>
            <p:cNvPr id="94216" name="组合 94215"/>
            <p:cNvGrpSpPr/>
            <p:nvPr/>
          </p:nvGrpSpPr>
          <p:grpSpPr>
            <a:xfrm>
              <a:off x="4752" y="1584"/>
              <a:ext cx="144" cy="480"/>
              <a:chOff x="4752" y="1584"/>
              <a:chExt cx="144" cy="480"/>
            </a:xfrm>
          </p:grpSpPr>
          <p:sp>
            <p:nvSpPr>
              <p:cNvPr id="94217" name="直接连接符 94216"/>
              <p:cNvSpPr/>
              <p:nvPr/>
            </p:nvSpPr>
            <p:spPr>
              <a:xfrm>
                <a:off x="4752" y="1584"/>
                <a:ext cx="144" cy="240"/>
              </a:xfrm>
              <a:prstGeom prst="line">
                <a:avLst/>
              </a:prstGeom>
              <a:ln w="9525" cap="flat" cmpd="sng">
                <a:solidFill>
                  <a:srgbClr val="FF0066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4218" name="直接连接符 94217"/>
              <p:cNvSpPr/>
              <p:nvPr/>
            </p:nvSpPr>
            <p:spPr>
              <a:xfrm flipV="1">
                <a:off x="4752" y="1776"/>
                <a:ext cx="144" cy="288"/>
              </a:xfrm>
              <a:prstGeom prst="line">
                <a:avLst/>
              </a:prstGeom>
              <a:ln w="9525" cap="flat" cmpd="sng">
                <a:solidFill>
                  <a:srgbClr val="FF0066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94219" name="文本框 94218"/>
            <p:cNvSpPr txBox="1"/>
            <p:nvPr/>
          </p:nvSpPr>
          <p:spPr>
            <a:xfrm>
              <a:off x="4848" y="1632"/>
              <a:ext cx="56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solidFill>
                    <a:schemeClr val="tx2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相同</a:t>
              </a:r>
              <a:endParaRPr lang="zh-CN" altLang="en-US"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94222" name="矩形 94221"/>
          <p:cNvSpPr/>
          <p:nvPr/>
        </p:nvSpPr>
        <p:spPr>
          <a:xfrm>
            <a:off x="900113" y="5373688"/>
            <a:ext cx="65151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所以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+ ··· +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= 0,   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j </a:t>
            </a:r>
            <a:endParaRPr lang="en-US" altLang="zh-CN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28" name="文本框 94227"/>
          <p:cNvSpPr txBox="1"/>
          <p:nvPr/>
        </p:nvSpPr>
        <p:spPr>
          <a:xfrm>
            <a:off x="900113" y="765175"/>
            <a:ext cx="696753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把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jk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换成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ik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=1, 2, ··· 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),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j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时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可得</a:t>
            </a:r>
            <a:endParaRPr lang="zh-CN" altLang="en-US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8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4228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94222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3" grpId="0" animBg="1"/>
      <p:bldP spid="94214" grpId="0" animBg="1"/>
      <p:bldP spid="94222" grpId="0" build="p"/>
      <p:bldP spid="94228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6" name="文本框 95235"/>
          <p:cNvSpPr txBox="1"/>
          <p:nvPr/>
        </p:nvSpPr>
        <p:spPr>
          <a:xfrm>
            <a:off x="1116013" y="1628775"/>
            <a:ext cx="44704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关于代数余子式的重要性质</a:t>
            </a:r>
            <a:endParaRPr lang="zh-CN" altLang="en-US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95237" name="对象 95236"/>
          <p:cNvGraphicFramePr/>
          <p:nvPr/>
        </p:nvGraphicFramePr>
        <p:xfrm>
          <a:off x="755650" y="2162175"/>
          <a:ext cx="48625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4862195" imgH="862965" progId="Equation.DSMT4">
                  <p:embed/>
                </p:oleObj>
              </mc:Choice>
              <mc:Fallback>
                <p:oleObj name="" r:id="rId1" imgW="4862195" imgH="862965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5650" y="2162175"/>
                        <a:ext cx="4862513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8" name="对象 95237"/>
          <p:cNvGraphicFramePr/>
          <p:nvPr/>
        </p:nvGraphicFramePr>
        <p:xfrm>
          <a:off x="1331913" y="5300663"/>
          <a:ext cx="48117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" imgW="4811395" imgH="862965" progId="Equation.3">
                  <p:embed/>
                </p:oleObj>
              </mc:Choice>
              <mc:Fallback>
                <p:oleObj name="" r:id="rId3" imgW="4811395" imgH="862965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913" y="5300663"/>
                        <a:ext cx="4811712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9" name="对象 95238"/>
          <p:cNvGraphicFramePr/>
          <p:nvPr/>
        </p:nvGraphicFramePr>
        <p:xfrm>
          <a:off x="2555875" y="3429000"/>
          <a:ext cx="27543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5" imgW="2755900" imgH="939800" progId="Equation.3">
                  <p:embed/>
                </p:oleObj>
              </mc:Choice>
              <mc:Fallback>
                <p:oleObj name="" r:id="rId5" imgW="2755900" imgH="9398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55875" y="3429000"/>
                        <a:ext cx="2754313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0" name="文本框 95239"/>
          <p:cNvSpPr txBox="1"/>
          <p:nvPr/>
        </p:nvSpPr>
        <p:spPr>
          <a:xfrm>
            <a:off x="755650" y="364490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其中</a:t>
            </a:r>
            <a:endParaRPr lang="zh-CN" altLang="en-US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5241" name="文本框 95240"/>
          <p:cNvSpPr txBox="1"/>
          <p:nvPr/>
        </p:nvSpPr>
        <p:spPr>
          <a:xfrm>
            <a:off x="376238" y="712788"/>
            <a:ext cx="62611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将性质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2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和性质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7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结合起来可以得到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5242" name="文本框 95241"/>
          <p:cNvSpPr txBox="1"/>
          <p:nvPr/>
        </p:nvSpPr>
        <p:spPr>
          <a:xfrm>
            <a:off x="663575" y="4529138"/>
            <a:ext cx="23272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对列展开也有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5236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524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6" grpId="0" build="p"/>
      <p:bldP spid="95240" grpId="0" build="p"/>
      <p:bldP spid="9524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68610" name="矩形 68609"/>
          <p:cNvSpPr/>
          <p:nvPr/>
        </p:nvSpPr>
        <p:spPr>
          <a:xfrm>
            <a:off x="358775" y="1241425"/>
            <a:ext cx="8456613" cy="1501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利用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性质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把行列式的第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j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列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的各元素乘以同一数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k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然后加到第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列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对应的元素上去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记作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110000"/>
              </a:lnSpc>
            </a:pP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i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r</a:t>
            </a:r>
            <a:r>
              <a:rPr lang="en-US" altLang="zh-CN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i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 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i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 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i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); 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8611" name="矩形 68610"/>
          <p:cNvSpPr/>
          <p:nvPr/>
        </p:nvSpPr>
        <p:spPr>
          <a:xfrm>
            <a:off x="1079500" y="263525"/>
            <a:ext cx="7018338" cy="1031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利用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性质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行列式的第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列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乘以数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记作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110000"/>
              </a:lnSpc>
            </a:pP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i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( 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i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);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8612" name="矩形 68611"/>
          <p:cNvSpPr/>
          <p:nvPr/>
        </p:nvSpPr>
        <p:spPr>
          <a:xfrm>
            <a:off x="1079500" y="2787650"/>
            <a:ext cx="3396615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五、行列式计算</a:t>
            </a:r>
            <a:endParaRPr lang="zh-CN" altLang="en-US" sz="36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8613" name="文本框 68612"/>
          <p:cNvSpPr txBox="1"/>
          <p:nvPr/>
        </p:nvSpPr>
        <p:spPr>
          <a:xfrm>
            <a:off x="358775" y="3505200"/>
            <a:ext cx="8456613" cy="1501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计算行列式常用方法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利用性质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2,3,6,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特别是性质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把行列式化为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三角形行列式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从而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较容易的计算行列式的值．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26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68611">
                                            <p:txEl>
                                              <p:charRg st="26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6861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charRg st="0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68613">
                                            <p:txEl>
                                              <p:charRg st="0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/>
      <p:bldP spid="68611" grpId="0" advAuto="1000" build="p"/>
      <p:bldP spid="68612" grpId="0" build="p"/>
      <p:bldP spid="6861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graphicFrame>
        <p:nvGraphicFramePr>
          <p:cNvPr id="69634" name="对象 69633"/>
          <p:cNvGraphicFramePr/>
          <p:nvPr/>
        </p:nvGraphicFramePr>
        <p:xfrm>
          <a:off x="2212975" y="685800"/>
          <a:ext cx="4849813" cy="200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" imgW="4851400" imgH="2006600" progId="Equation.3">
                  <p:embed/>
                </p:oleObj>
              </mc:Choice>
              <mc:Fallback>
                <p:oleObj name="" r:id="rId1" imgW="4851400" imgH="20066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12975" y="685800"/>
                        <a:ext cx="4849813" cy="2005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5" name="文本框 69634"/>
          <p:cNvSpPr txBox="1"/>
          <p:nvPr/>
        </p:nvSpPr>
        <p:spPr>
          <a:xfrm>
            <a:off x="1079500" y="228600"/>
            <a:ext cx="32480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1: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计算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阶行列式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6" name="矩形 69635"/>
          <p:cNvSpPr/>
          <p:nvPr/>
        </p:nvSpPr>
        <p:spPr>
          <a:xfrm>
            <a:off x="1079500" y="2833688"/>
            <a:ext cx="6604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endParaRPr lang="en-US" altLang="zh-CN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69637" name="对象 69636"/>
          <p:cNvGraphicFramePr/>
          <p:nvPr/>
        </p:nvGraphicFramePr>
        <p:xfrm>
          <a:off x="2743200" y="2667000"/>
          <a:ext cx="3922713" cy="200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3924300" imgH="2006600" progId="Equation.3">
                  <p:embed/>
                </p:oleObj>
              </mc:Choice>
              <mc:Fallback>
                <p:oleObj name="" r:id="rId3" imgW="3924300" imgH="20066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3200" y="2667000"/>
                        <a:ext cx="3922713" cy="2005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638" name="组合 69637"/>
          <p:cNvGrpSpPr/>
          <p:nvPr/>
        </p:nvGrpSpPr>
        <p:grpSpPr>
          <a:xfrm>
            <a:off x="1219200" y="3505200"/>
            <a:ext cx="1581150" cy="728663"/>
            <a:chOff x="768" y="2208"/>
            <a:chExt cx="996" cy="459"/>
          </a:xfrm>
        </p:grpSpPr>
        <p:sp>
          <p:nvSpPr>
            <p:cNvPr id="69639" name="文本框 69638"/>
            <p:cNvSpPr txBox="1"/>
            <p:nvPr/>
          </p:nvSpPr>
          <p:spPr>
            <a:xfrm>
              <a:off x="768" y="2340"/>
              <a:ext cx="2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9640" name="组合 69639"/>
            <p:cNvGrpSpPr/>
            <p:nvPr/>
          </p:nvGrpSpPr>
          <p:grpSpPr>
            <a:xfrm>
              <a:off x="1044" y="2208"/>
              <a:ext cx="720" cy="358"/>
              <a:chOff x="864" y="3158"/>
              <a:chExt cx="720" cy="358"/>
            </a:xfrm>
          </p:grpSpPr>
          <p:sp>
            <p:nvSpPr>
              <p:cNvPr id="69641" name="直接连接符 69640"/>
              <p:cNvSpPr/>
              <p:nvPr/>
            </p:nvSpPr>
            <p:spPr>
              <a:xfrm>
                <a:off x="864" y="3456"/>
                <a:ext cx="72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9642" name="直接连接符 69641"/>
              <p:cNvSpPr/>
              <p:nvPr/>
            </p:nvSpPr>
            <p:spPr>
              <a:xfrm>
                <a:off x="864" y="3516"/>
                <a:ext cx="72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9643" name="文本框 69642"/>
              <p:cNvSpPr txBox="1"/>
              <p:nvPr/>
            </p:nvSpPr>
            <p:spPr>
              <a:xfrm>
                <a:off x="902" y="3158"/>
                <a:ext cx="679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40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en-US" altLang="zh-CN" sz="2400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2 </a:t>
                </a: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+ 3</a:t>
                </a:r>
                <a:r>
                  <a:rPr lang="en-US" altLang="zh-CN" sz="240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en-US" altLang="zh-CN" sz="2400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69644" name="组合 69643"/>
          <p:cNvGrpSpPr/>
          <p:nvPr/>
        </p:nvGrpSpPr>
        <p:grpSpPr>
          <a:xfrm>
            <a:off x="1638300" y="5299075"/>
            <a:ext cx="1143000" cy="568325"/>
            <a:chOff x="864" y="3158"/>
            <a:chExt cx="720" cy="358"/>
          </a:xfrm>
        </p:grpSpPr>
        <p:sp>
          <p:nvSpPr>
            <p:cNvPr id="69645" name="直接连接符 69644"/>
            <p:cNvSpPr/>
            <p:nvPr/>
          </p:nvSpPr>
          <p:spPr>
            <a:xfrm>
              <a:off x="864" y="3456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9646" name="直接连接符 69645"/>
            <p:cNvSpPr/>
            <p:nvPr/>
          </p:nvSpPr>
          <p:spPr>
            <a:xfrm>
              <a:off x="864" y="3516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9647" name="文本框 69646"/>
            <p:cNvSpPr txBox="1"/>
            <p:nvPr/>
          </p:nvSpPr>
          <p:spPr>
            <a:xfrm>
              <a:off x="902" y="3158"/>
              <a:ext cx="66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3 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– 2</a:t>
              </a: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69648" name="对象 69647"/>
          <p:cNvGraphicFramePr/>
          <p:nvPr/>
        </p:nvGraphicFramePr>
        <p:xfrm>
          <a:off x="2840038" y="4724400"/>
          <a:ext cx="3808412" cy="200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5" imgW="3810000" imgH="2006600" progId="Equation.3">
                  <p:embed/>
                </p:oleObj>
              </mc:Choice>
              <mc:Fallback>
                <p:oleObj name="" r:id="rId5" imgW="3810000" imgH="20066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0038" y="4724400"/>
                        <a:ext cx="3808412" cy="2005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6963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advAuto="1000" build="p"/>
      <p:bldP spid="69636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graphicFrame>
        <p:nvGraphicFramePr>
          <p:cNvPr id="70658" name="对象 70657"/>
          <p:cNvGraphicFramePr/>
          <p:nvPr/>
        </p:nvGraphicFramePr>
        <p:xfrm>
          <a:off x="2895600" y="304800"/>
          <a:ext cx="3808413" cy="200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3810000" imgH="2006600" progId="Equation.3">
                  <p:embed/>
                </p:oleObj>
              </mc:Choice>
              <mc:Fallback>
                <p:oleObj name="" r:id="rId1" imgW="3810000" imgH="20066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95600" y="304800"/>
                        <a:ext cx="3808413" cy="2005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9" name="对象 70658"/>
          <p:cNvGraphicFramePr/>
          <p:nvPr/>
        </p:nvGraphicFramePr>
        <p:xfrm>
          <a:off x="2895600" y="2490788"/>
          <a:ext cx="3656013" cy="200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3657600" imgH="2006600" progId="Equation.3">
                  <p:embed/>
                </p:oleObj>
              </mc:Choice>
              <mc:Fallback>
                <p:oleObj name="" r:id="rId3" imgW="3657600" imgH="20066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5600" y="2490788"/>
                        <a:ext cx="3656013" cy="2005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660" name="组合 70659"/>
          <p:cNvGrpSpPr/>
          <p:nvPr/>
        </p:nvGrpSpPr>
        <p:grpSpPr>
          <a:xfrm>
            <a:off x="1676400" y="990600"/>
            <a:ext cx="1143000" cy="568325"/>
            <a:chOff x="864" y="3158"/>
            <a:chExt cx="720" cy="358"/>
          </a:xfrm>
        </p:grpSpPr>
        <p:sp>
          <p:nvSpPr>
            <p:cNvPr id="70661" name="直接连接符 70660"/>
            <p:cNvSpPr/>
            <p:nvPr/>
          </p:nvSpPr>
          <p:spPr>
            <a:xfrm>
              <a:off x="864" y="3456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62" name="直接连接符 70661"/>
            <p:cNvSpPr/>
            <p:nvPr/>
          </p:nvSpPr>
          <p:spPr>
            <a:xfrm>
              <a:off x="864" y="3516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63" name="文本框 70662"/>
            <p:cNvSpPr txBox="1"/>
            <p:nvPr/>
          </p:nvSpPr>
          <p:spPr>
            <a:xfrm>
              <a:off x="902" y="3158"/>
              <a:ext cx="66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4 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– 3</a:t>
              </a: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0664" name="组合 70663"/>
          <p:cNvGrpSpPr/>
          <p:nvPr/>
        </p:nvGrpSpPr>
        <p:grpSpPr>
          <a:xfrm>
            <a:off x="1657350" y="3062288"/>
            <a:ext cx="1143000" cy="568325"/>
            <a:chOff x="864" y="3158"/>
            <a:chExt cx="720" cy="358"/>
          </a:xfrm>
        </p:grpSpPr>
        <p:sp>
          <p:nvSpPr>
            <p:cNvPr id="70665" name="直接连接符 70664"/>
            <p:cNvSpPr/>
            <p:nvPr/>
          </p:nvSpPr>
          <p:spPr>
            <a:xfrm>
              <a:off x="864" y="3456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66" name="直接连接符 70665"/>
            <p:cNvSpPr/>
            <p:nvPr/>
          </p:nvSpPr>
          <p:spPr>
            <a:xfrm>
              <a:off x="864" y="3516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67" name="文本框 70666"/>
            <p:cNvSpPr txBox="1"/>
            <p:nvPr/>
          </p:nvSpPr>
          <p:spPr>
            <a:xfrm>
              <a:off x="902" y="3158"/>
              <a:ext cx="66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5 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– 4</a:t>
              </a: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70668" name="对象 70667"/>
          <p:cNvGraphicFramePr/>
          <p:nvPr/>
        </p:nvGraphicFramePr>
        <p:xfrm>
          <a:off x="2846388" y="4572000"/>
          <a:ext cx="3935412" cy="200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5" imgW="3937000" imgH="2006600" progId="Equation.3">
                  <p:embed/>
                </p:oleObj>
              </mc:Choice>
              <mc:Fallback>
                <p:oleObj name="" r:id="rId5" imgW="3937000" imgH="20066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6388" y="4572000"/>
                        <a:ext cx="3935412" cy="2005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669" name="组合 70668"/>
          <p:cNvGrpSpPr/>
          <p:nvPr/>
        </p:nvGrpSpPr>
        <p:grpSpPr>
          <a:xfrm>
            <a:off x="1638300" y="5091113"/>
            <a:ext cx="1143000" cy="574675"/>
            <a:chOff x="864" y="3154"/>
            <a:chExt cx="720" cy="362"/>
          </a:xfrm>
        </p:grpSpPr>
        <p:sp>
          <p:nvSpPr>
            <p:cNvPr id="70670" name="直接连接符 70669"/>
            <p:cNvSpPr/>
            <p:nvPr/>
          </p:nvSpPr>
          <p:spPr>
            <a:xfrm>
              <a:off x="864" y="3456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71" name="直接连接符 70670"/>
            <p:cNvSpPr/>
            <p:nvPr/>
          </p:nvSpPr>
          <p:spPr>
            <a:xfrm>
              <a:off x="864" y="3516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72" name="文本框 70671"/>
            <p:cNvSpPr txBox="1"/>
            <p:nvPr/>
          </p:nvSpPr>
          <p:spPr>
            <a:xfrm>
              <a:off x="902" y="3154"/>
              <a:ext cx="67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 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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graphicFrame>
        <p:nvGraphicFramePr>
          <p:cNvPr id="71682" name="对象 71681"/>
          <p:cNvGraphicFramePr/>
          <p:nvPr/>
        </p:nvGraphicFramePr>
        <p:xfrm>
          <a:off x="2859088" y="381000"/>
          <a:ext cx="4037012" cy="200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4038600" imgH="2006600" progId="Equation.3">
                  <p:embed/>
                </p:oleObj>
              </mc:Choice>
              <mc:Fallback>
                <p:oleObj name="" r:id="rId1" imgW="4038600" imgH="20066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59088" y="381000"/>
                        <a:ext cx="4037012" cy="2005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3" name="对象 71682"/>
          <p:cNvGraphicFramePr/>
          <p:nvPr/>
        </p:nvGraphicFramePr>
        <p:xfrm>
          <a:off x="2859088" y="2490788"/>
          <a:ext cx="4037012" cy="200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4038600" imgH="2006600" progId="Equation.3">
                  <p:embed/>
                </p:oleObj>
              </mc:Choice>
              <mc:Fallback>
                <p:oleObj name="" r:id="rId3" imgW="4038600" imgH="20066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59088" y="2490788"/>
                        <a:ext cx="4037012" cy="2005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684" name="组合 71683"/>
          <p:cNvGrpSpPr/>
          <p:nvPr/>
        </p:nvGrpSpPr>
        <p:grpSpPr>
          <a:xfrm>
            <a:off x="1676400" y="914400"/>
            <a:ext cx="1143000" cy="568325"/>
            <a:chOff x="864" y="3158"/>
            <a:chExt cx="720" cy="358"/>
          </a:xfrm>
        </p:grpSpPr>
        <p:sp>
          <p:nvSpPr>
            <p:cNvPr id="71685" name="直接连接符 71684"/>
            <p:cNvSpPr/>
            <p:nvPr/>
          </p:nvSpPr>
          <p:spPr>
            <a:xfrm>
              <a:off x="864" y="3456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686" name="直接连接符 71685"/>
            <p:cNvSpPr/>
            <p:nvPr/>
          </p:nvSpPr>
          <p:spPr>
            <a:xfrm>
              <a:off x="864" y="3516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687" name="文本框 71686"/>
            <p:cNvSpPr txBox="1"/>
            <p:nvPr/>
          </p:nvSpPr>
          <p:spPr>
            <a:xfrm>
              <a:off x="902" y="3158"/>
              <a:ext cx="58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4 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+ </a:t>
              </a: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688" name="组合 71687"/>
          <p:cNvGrpSpPr/>
          <p:nvPr/>
        </p:nvGrpSpPr>
        <p:grpSpPr>
          <a:xfrm>
            <a:off x="1619250" y="3028950"/>
            <a:ext cx="1143000" cy="568325"/>
            <a:chOff x="864" y="3158"/>
            <a:chExt cx="720" cy="358"/>
          </a:xfrm>
        </p:grpSpPr>
        <p:sp>
          <p:nvSpPr>
            <p:cNvPr id="71689" name="直接连接符 71688"/>
            <p:cNvSpPr/>
            <p:nvPr/>
          </p:nvSpPr>
          <p:spPr>
            <a:xfrm>
              <a:off x="864" y="3456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690" name="直接连接符 71689"/>
            <p:cNvSpPr/>
            <p:nvPr/>
          </p:nvSpPr>
          <p:spPr>
            <a:xfrm>
              <a:off x="864" y="3516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691" name="文本框 71690"/>
            <p:cNvSpPr txBox="1"/>
            <p:nvPr/>
          </p:nvSpPr>
          <p:spPr>
            <a:xfrm>
              <a:off x="902" y="3158"/>
              <a:ext cx="58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4 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+ </a:t>
              </a: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71692" name="对象 71691"/>
          <p:cNvGraphicFramePr/>
          <p:nvPr/>
        </p:nvGraphicFramePr>
        <p:xfrm>
          <a:off x="2878138" y="4548188"/>
          <a:ext cx="4037012" cy="200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4038600" imgH="2006600" progId="Equation.3">
                  <p:embed/>
                </p:oleObj>
              </mc:Choice>
              <mc:Fallback>
                <p:oleObj name="" r:id="rId5" imgW="4038600" imgH="20066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78138" y="4548188"/>
                        <a:ext cx="4037012" cy="2005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693" name="组合 71692"/>
          <p:cNvGrpSpPr/>
          <p:nvPr/>
        </p:nvGrpSpPr>
        <p:grpSpPr>
          <a:xfrm>
            <a:off x="1657350" y="5086350"/>
            <a:ext cx="1143000" cy="568325"/>
            <a:chOff x="864" y="3158"/>
            <a:chExt cx="720" cy="358"/>
          </a:xfrm>
        </p:grpSpPr>
        <p:sp>
          <p:nvSpPr>
            <p:cNvPr id="71694" name="直接连接符 71693"/>
            <p:cNvSpPr/>
            <p:nvPr/>
          </p:nvSpPr>
          <p:spPr>
            <a:xfrm>
              <a:off x="864" y="3456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695" name="直接连接符 71694"/>
            <p:cNvSpPr/>
            <p:nvPr/>
          </p:nvSpPr>
          <p:spPr>
            <a:xfrm>
              <a:off x="864" y="3516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696" name="文本框 71695"/>
            <p:cNvSpPr txBox="1"/>
            <p:nvPr/>
          </p:nvSpPr>
          <p:spPr>
            <a:xfrm>
              <a:off x="902" y="3158"/>
              <a:ext cx="67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5 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+ 2</a:t>
              </a: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graphicFrame>
        <p:nvGraphicFramePr>
          <p:cNvPr id="72706" name="对象 72705"/>
          <p:cNvGraphicFramePr/>
          <p:nvPr/>
        </p:nvGraphicFramePr>
        <p:xfrm>
          <a:off x="2897188" y="152400"/>
          <a:ext cx="4037012" cy="185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4038600" imgH="1854200" progId="Equation.3">
                  <p:embed/>
                </p:oleObj>
              </mc:Choice>
              <mc:Fallback>
                <p:oleObj name="" r:id="rId1" imgW="4038600" imgH="18542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97188" y="152400"/>
                        <a:ext cx="4037012" cy="1852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对象 72706"/>
          <p:cNvGraphicFramePr/>
          <p:nvPr/>
        </p:nvGraphicFramePr>
        <p:xfrm>
          <a:off x="7086600" y="914400"/>
          <a:ext cx="660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659765" imgH="304800" progId="Equation.3">
                  <p:embed/>
                </p:oleObj>
              </mc:Choice>
              <mc:Fallback>
                <p:oleObj name="" r:id="rId3" imgW="659765" imgH="3048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86600" y="914400"/>
                        <a:ext cx="6604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708" name="组合 72707"/>
          <p:cNvGrpSpPr/>
          <p:nvPr/>
        </p:nvGrpSpPr>
        <p:grpSpPr>
          <a:xfrm>
            <a:off x="1676400" y="609600"/>
            <a:ext cx="1143000" cy="568325"/>
            <a:chOff x="864" y="3158"/>
            <a:chExt cx="720" cy="358"/>
          </a:xfrm>
        </p:grpSpPr>
        <p:sp>
          <p:nvSpPr>
            <p:cNvPr id="72709" name="直接连接符 72708"/>
            <p:cNvSpPr/>
            <p:nvPr/>
          </p:nvSpPr>
          <p:spPr>
            <a:xfrm>
              <a:off x="864" y="3456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10" name="直接连接符 72709"/>
            <p:cNvSpPr/>
            <p:nvPr/>
          </p:nvSpPr>
          <p:spPr>
            <a:xfrm>
              <a:off x="864" y="3516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11" name="文本框 72710"/>
            <p:cNvSpPr txBox="1"/>
            <p:nvPr/>
          </p:nvSpPr>
          <p:spPr>
            <a:xfrm>
              <a:off x="902" y="3158"/>
              <a:ext cx="67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5 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+ 2</a:t>
              </a: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4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2712" name="矩形 72711"/>
          <p:cNvSpPr/>
          <p:nvPr/>
        </p:nvSpPr>
        <p:spPr>
          <a:xfrm>
            <a:off x="1079500" y="4129088"/>
            <a:ext cx="59721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将第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2, 3, ··· 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列都加到第一列得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13" name="矩形 72712"/>
          <p:cNvSpPr/>
          <p:nvPr/>
        </p:nvSpPr>
        <p:spPr>
          <a:xfrm>
            <a:off x="1079500" y="1919288"/>
            <a:ext cx="353536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2: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计算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阶行列式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2714" name="对象 72713"/>
          <p:cNvGraphicFramePr/>
          <p:nvPr/>
        </p:nvGraphicFramePr>
        <p:xfrm>
          <a:off x="2514600" y="2362200"/>
          <a:ext cx="4037013" cy="185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4038600" imgH="1854200" progId="Equation.3">
                  <p:embed/>
                </p:oleObj>
              </mc:Choice>
              <mc:Fallback>
                <p:oleObj name="" r:id="rId5" imgW="4038600" imgH="18542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4600" y="2362200"/>
                        <a:ext cx="4037013" cy="1852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5" name="对象 72714"/>
          <p:cNvGraphicFramePr/>
          <p:nvPr/>
        </p:nvGraphicFramePr>
        <p:xfrm>
          <a:off x="1957388" y="4649788"/>
          <a:ext cx="5053012" cy="203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7" imgW="5054600" imgH="2032000" progId="Equation.3">
                  <p:embed/>
                </p:oleObj>
              </mc:Choice>
              <mc:Fallback>
                <p:oleObj name="" r:id="rId7" imgW="5054600" imgH="20320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57388" y="4649788"/>
                        <a:ext cx="5053012" cy="2030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7271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72712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2" grpId="0" build="p"/>
      <p:bldP spid="7271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graphicFrame>
        <p:nvGraphicFramePr>
          <p:cNvPr id="73730" name="对象 73729"/>
          <p:cNvGraphicFramePr/>
          <p:nvPr/>
        </p:nvGraphicFramePr>
        <p:xfrm>
          <a:off x="1600200" y="3251200"/>
          <a:ext cx="6450013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6451600" imgH="2336800" progId="Equation.3">
                  <p:embed/>
                </p:oleObj>
              </mc:Choice>
              <mc:Fallback>
                <p:oleObj name="" r:id="rId1" imgW="6451600" imgH="23368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0200" y="3251200"/>
                        <a:ext cx="6450013" cy="233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1" name="对象 73730"/>
          <p:cNvGraphicFramePr/>
          <p:nvPr/>
        </p:nvGraphicFramePr>
        <p:xfrm>
          <a:off x="4648200" y="4749800"/>
          <a:ext cx="3460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228600" imgH="342900" progId="Equation.3">
                  <p:embed/>
                </p:oleObj>
              </mc:Choice>
              <mc:Fallback>
                <p:oleObj name="" r:id="rId3" imgW="228600" imgH="3429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8200" y="4749800"/>
                        <a:ext cx="346075" cy="519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2" name="对象 73731"/>
          <p:cNvGraphicFramePr/>
          <p:nvPr/>
        </p:nvGraphicFramePr>
        <p:xfrm>
          <a:off x="7239000" y="4064000"/>
          <a:ext cx="3460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5" imgW="228600" imgH="342900" progId="Equation.3">
                  <p:embed/>
                </p:oleObj>
              </mc:Choice>
              <mc:Fallback>
                <p:oleObj name="" r:id="rId5" imgW="228600" imgH="3429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39000" y="4064000"/>
                        <a:ext cx="346075" cy="519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对象 73732"/>
          <p:cNvGraphicFramePr/>
          <p:nvPr/>
        </p:nvGraphicFramePr>
        <p:xfrm>
          <a:off x="1589088" y="5511800"/>
          <a:ext cx="34401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6" imgW="3441700" imgH="508000" progId="Equation.3">
                  <p:embed/>
                </p:oleObj>
              </mc:Choice>
              <mc:Fallback>
                <p:oleObj name="" r:id="rId6" imgW="3441700" imgH="5080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9088" y="5511800"/>
                        <a:ext cx="3440112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对象 73733"/>
          <p:cNvGraphicFramePr/>
          <p:nvPr/>
        </p:nvGraphicFramePr>
        <p:xfrm>
          <a:off x="2011363" y="457200"/>
          <a:ext cx="5332412" cy="200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8" imgW="5334000" imgH="2006600" progId="Equation.3">
                  <p:embed/>
                </p:oleObj>
              </mc:Choice>
              <mc:Fallback>
                <p:oleObj name="" r:id="rId8" imgW="5334000" imgH="20066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11363" y="457200"/>
                        <a:ext cx="5332412" cy="2005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5" name="矩形 73734"/>
          <p:cNvSpPr/>
          <p:nvPr/>
        </p:nvSpPr>
        <p:spPr>
          <a:xfrm>
            <a:off x="1079500" y="2528888"/>
            <a:ext cx="504983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2, 3, ··· 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行都减去第一行得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3735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5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74754" name="矩形 74753"/>
          <p:cNvSpPr/>
          <p:nvPr/>
        </p:nvSpPr>
        <p:spPr>
          <a:xfrm>
            <a:off x="1079500" y="319088"/>
            <a:ext cx="128428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3: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4755" name="对象 74754"/>
          <p:cNvGraphicFramePr/>
          <p:nvPr/>
        </p:nvGraphicFramePr>
        <p:xfrm>
          <a:off x="2159000" y="304800"/>
          <a:ext cx="5345113" cy="256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5346700" imgH="2565400" progId="Equation.3">
                  <p:embed/>
                </p:oleObj>
              </mc:Choice>
              <mc:Fallback>
                <p:oleObj name="" r:id="rId1" imgW="5346700" imgH="25654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59000" y="304800"/>
                        <a:ext cx="5345113" cy="2563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对象 74755"/>
          <p:cNvGraphicFramePr/>
          <p:nvPr/>
        </p:nvGraphicFramePr>
        <p:xfrm>
          <a:off x="1055688" y="2971800"/>
          <a:ext cx="3211512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3" imgW="3211830" imgH="1320165" progId="Equation.3">
                  <p:embed/>
                </p:oleObj>
              </mc:Choice>
              <mc:Fallback>
                <p:oleObj name="" r:id="rId3" imgW="3211830" imgH="1320165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5688" y="2971800"/>
                        <a:ext cx="3211512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对象 74756"/>
          <p:cNvGraphicFramePr/>
          <p:nvPr/>
        </p:nvGraphicFramePr>
        <p:xfrm>
          <a:off x="4572000" y="2971800"/>
          <a:ext cx="320992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5" imgW="3211830" imgH="1320165" progId="Equation.3">
                  <p:embed/>
                </p:oleObj>
              </mc:Choice>
              <mc:Fallback>
                <p:oleObj name="" r:id="rId5" imgW="3211830" imgH="1320165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0" y="2971800"/>
                        <a:ext cx="3209925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8" name="矩形 74757"/>
          <p:cNvSpPr/>
          <p:nvPr/>
        </p:nvSpPr>
        <p:spPr>
          <a:xfrm>
            <a:off x="2971800" y="381000"/>
            <a:ext cx="2057400" cy="12192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4759" name="矩形 74758"/>
          <p:cNvSpPr/>
          <p:nvPr/>
        </p:nvSpPr>
        <p:spPr>
          <a:xfrm>
            <a:off x="5219700" y="1562100"/>
            <a:ext cx="2057400" cy="12954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4760" name="文本框 74759"/>
          <p:cNvSpPr txBox="1"/>
          <p:nvPr/>
        </p:nvSpPr>
        <p:spPr>
          <a:xfrm>
            <a:off x="358775" y="4205288"/>
            <a:ext cx="258921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证明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D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61" name="文本框 74760"/>
          <p:cNvSpPr txBox="1"/>
          <p:nvPr/>
        </p:nvSpPr>
        <p:spPr>
          <a:xfrm>
            <a:off x="358775" y="4768850"/>
            <a:ext cx="8456613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证明</a:t>
            </a:r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对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作行运算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 r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把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化为下三角形行列式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4762" name="对象 74761"/>
          <p:cNvGraphicFramePr/>
          <p:nvPr/>
        </p:nvGraphicFramePr>
        <p:xfrm>
          <a:off x="1981200" y="5410200"/>
          <a:ext cx="4887913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7" imgW="4887595" imgH="1320165" progId="Equation.3">
                  <p:embed/>
                </p:oleObj>
              </mc:Choice>
              <mc:Fallback>
                <p:oleObj name="" r:id="rId7" imgW="4887595" imgH="1320165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81200" y="5410200"/>
                        <a:ext cx="4887913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475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74760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74761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dvAuto="1000" build="p"/>
      <p:bldP spid="74760" grpId="0" build="p"/>
      <p:bldP spid="7476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71" name="文本框 36870"/>
          <p:cNvSpPr txBox="1"/>
          <p:nvPr/>
        </p:nvSpPr>
        <p:spPr>
          <a:xfrm>
            <a:off x="827088" y="549275"/>
            <a:ext cx="1008062" cy="561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若记</a:t>
            </a:r>
            <a:endParaRPr lang="zh-CN" altLang="en-US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6872" name="对象 36871"/>
          <p:cNvGraphicFramePr/>
          <p:nvPr/>
        </p:nvGraphicFramePr>
        <p:xfrm>
          <a:off x="2124075" y="404813"/>
          <a:ext cx="3167063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2729230" imgH="862965" progId="Equation.DSMT4">
                  <p:embed/>
                </p:oleObj>
              </mc:Choice>
              <mc:Fallback>
                <p:oleObj name="" r:id="rId1" imgW="2729230" imgH="862965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24075" y="404813"/>
                        <a:ext cx="3167063" cy="1001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3" name="文本框 36872"/>
          <p:cNvSpPr txBox="1"/>
          <p:nvPr/>
        </p:nvSpPr>
        <p:spPr>
          <a:xfrm>
            <a:off x="6372225" y="620713"/>
            <a:ext cx="6000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(4)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74" name="文本框 36873"/>
          <p:cNvSpPr txBox="1"/>
          <p:nvPr/>
        </p:nvSpPr>
        <p:spPr>
          <a:xfrm>
            <a:off x="755650" y="1773238"/>
            <a:ext cx="5256213" cy="561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则方程组的解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可以表示为</a:t>
            </a:r>
            <a:endParaRPr lang="zh-CN" altLang="en-US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6875" name="对象 36874"/>
          <p:cNvGraphicFramePr/>
          <p:nvPr/>
        </p:nvGraphicFramePr>
        <p:xfrm>
          <a:off x="2081213" y="2981325"/>
          <a:ext cx="2286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2284730" imgH="799465" progId="Equation.DSMT4">
                  <p:embed/>
                </p:oleObj>
              </mc:Choice>
              <mc:Fallback>
                <p:oleObj name="" r:id="rId3" imgW="2284730" imgH="799465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81213" y="2981325"/>
                        <a:ext cx="228600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6" name="对象 36875"/>
          <p:cNvGraphicFramePr/>
          <p:nvPr/>
        </p:nvGraphicFramePr>
        <p:xfrm>
          <a:off x="2163763" y="4581525"/>
          <a:ext cx="39497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3949700" imgH="1778000" progId="Equation.DSMT4">
                  <p:embed/>
                </p:oleObj>
              </mc:Choice>
              <mc:Fallback>
                <p:oleObj name="" r:id="rId5" imgW="3949700" imgH="17780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3763" y="4581525"/>
                        <a:ext cx="3949700" cy="177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7" name="对象 36876"/>
          <p:cNvGraphicFramePr/>
          <p:nvPr/>
        </p:nvGraphicFramePr>
        <p:xfrm>
          <a:off x="4494213" y="2492375"/>
          <a:ext cx="15367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7" imgW="1536700" imgH="1778000" progId="Equation.DSMT4">
                  <p:embed/>
                </p:oleObj>
              </mc:Choice>
              <mc:Fallback>
                <p:oleObj name="" r:id="rId7" imgW="1536700" imgH="17780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94213" y="2492375"/>
                        <a:ext cx="1536700" cy="177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74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1" grpId="1" build="allAtOnce"/>
      <p:bldP spid="36873" grpId="0"/>
      <p:bldP spid="36874" grpId="0" build="allAtOnce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graphicFrame>
        <p:nvGraphicFramePr>
          <p:cNvPr id="75778" name="对象 75777"/>
          <p:cNvGraphicFramePr/>
          <p:nvPr/>
        </p:nvGraphicFramePr>
        <p:xfrm>
          <a:off x="1981200" y="823913"/>
          <a:ext cx="4786313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" imgW="4785995" imgH="1320165" progId="Equation.3">
                  <p:embed/>
                </p:oleObj>
              </mc:Choice>
              <mc:Fallback>
                <p:oleObj name="" r:id="rId1" imgW="4785995" imgH="1320165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81200" y="823913"/>
                        <a:ext cx="4786313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9" name="矩形 75778"/>
          <p:cNvSpPr/>
          <p:nvPr/>
        </p:nvSpPr>
        <p:spPr>
          <a:xfrm>
            <a:off x="1079500" y="304800"/>
            <a:ext cx="75723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对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作列运算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kc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把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化为下三角形行列式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5780" name="对象 75779"/>
          <p:cNvGraphicFramePr/>
          <p:nvPr/>
        </p:nvGraphicFramePr>
        <p:xfrm>
          <a:off x="1638300" y="3151188"/>
          <a:ext cx="5459413" cy="256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5461000" imgH="2565400" progId="Equation.3">
                  <p:embed/>
                </p:oleObj>
              </mc:Choice>
              <mc:Fallback>
                <p:oleObj name="" r:id="rId3" imgW="5461000" imgH="25654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8300" y="3151188"/>
                        <a:ext cx="5459413" cy="2563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1" name="矩形 75780"/>
          <p:cNvSpPr/>
          <p:nvPr/>
        </p:nvSpPr>
        <p:spPr>
          <a:xfrm>
            <a:off x="2438400" y="3124200"/>
            <a:ext cx="2133600" cy="13716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5782" name="矩形 75781"/>
          <p:cNvSpPr/>
          <p:nvPr/>
        </p:nvSpPr>
        <p:spPr>
          <a:xfrm>
            <a:off x="358775" y="2101850"/>
            <a:ext cx="8456613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先对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的前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行作行运算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tr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然后对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的后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列作列运算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kc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把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化为下三角形行列式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83" name="矩形 75782"/>
          <p:cNvSpPr/>
          <p:nvPr/>
        </p:nvSpPr>
        <p:spPr>
          <a:xfrm>
            <a:off x="4724400" y="4419600"/>
            <a:ext cx="2133600" cy="13716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5784" name="文本框 75783"/>
          <p:cNvSpPr txBox="1"/>
          <p:nvPr/>
        </p:nvSpPr>
        <p:spPr>
          <a:xfrm>
            <a:off x="669925" y="5881688"/>
            <a:ext cx="386238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故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D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···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kk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···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nn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85" name="矩形 75784"/>
          <p:cNvSpPr/>
          <p:nvPr/>
        </p:nvSpPr>
        <p:spPr>
          <a:xfrm>
            <a:off x="4495800" y="5881688"/>
            <a:ext cx="13208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>
                                            <p:txEl>
                                              <p:charRg st="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75782">
                                            <p:txEl>
                                              <p:charRg st="0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75784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7578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advAuto="1000" build="p"/>
      <p:bldP spid="75782" grpId="0" build="p"/>
      <p:bldP spid="75784" grpId="0" build="p"/>
      <p:bldP spid="75785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76802" name="文本框 76801"/>
          <p:cNvSpPr txBox="1"/>
          <p:nvPr/>
        </p:nvSpPr>
        <p:spPr>
          <a:xfrm>
            <a:off x="358775" y="838200"/>
            <a:ext cx="8456613" cy="2441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行列式的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个性质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行列式中行与列具有同等的地位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行列式的性质凡是对行成立的对列也同样成立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计算行列式常用方法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: (1)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利用定义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; (2)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利用性质把行列式化为上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下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三角形行列式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从而算得行列式的值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3" name="矩形 76802"/>
          <p:cNvSpPr/>
          <p:nvPr/>
        </p:nvSpPr>
        <p:spPr>
          <a:xfrm>
            <a:off x="1079500" y="228600"/>
            <a:ext cx="110109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小结</a:t>
            </a:r>
            <a:endParaRPr lang="zh-CN" altLang="en-US" sz="36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76804" name="文本框 76803"/>
          <p:cNvSpPr txBox="1"/>
          <p:nvPr/>
        </p:nvSpPr>
        <p:spPr>
          <a:xfrm>
            <a:off x="1079500" y="3297238"/>
            <a:ext cx="1408113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思考题</a:t>
            </a:r>
            <a:endParaRPr lang="zh-CN" altLang="en-US" sz="320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76805" name="对象 76804"/>
          <p:cNvGraphicFramePr/>
          <p:nvPr/>
        </p:nvGraphicFramePr>
        <p:xfrm>
          <a:off x="3352800" y="3176588"/>
          <a:ext cx="3783013" cy="337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" imgW="3784600" imgH="3378200" progId="Equation.3">
                  <p:embed/>
                </p:oleObj>
              </mc:Choice>
              <mc:Fallback>
                <p:oleObj name="" r:id="rId1" imgW="3784600" imgH="33782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52800" y="3176588"/>
                        <a:ext cx="3783013" cy="3376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6" name="文本框 76805"/>
          <p:cNvSpPr txBox="1"/>
          <p:nvPr/>
        </p:nvSpPr>
        <p:spPr>
          <a:xfrm>
            <a:off x="358775" y="4419600"/>
            <a:ext cx="286226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其中已知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abcd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=1.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7" name="矩形 76806"/>
          <p:cNvSpPr/>
          <p:nvPr/>
        </p:nvSpPr>
        <p:spPr>
          <a:xfrm>
            <a:off x="1079500" y="3886200"/>
            <a:ext cx="20589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计算行列式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charRg st="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6802">
                                            <p:txEl>
                                              <p:charRg st="0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charRg st="56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6802">
                                            <p:txEl>
                                              <p:charRg st="56" end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6804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7680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76806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 build="p"/>
      <p:bldP spid="76803" grpId="0" advAuto="1000" build="p"/>
      <p:bldP spid="76804" grpId="0" build="p"/>
      <p:bldP spid="76806" grpId="0" advAuto="1000" build="p"/>
      <p:bldP spid="76807" grpId="0" advAuto="100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77826" name="文本框 77825"/>
          <p:cNvSpPr txBox="1"/>
          <p:nvPr/>
        </p:nvSpPr>
        <p:spPr>
          <a:xfrm>
            <a:off x="1079500" y="334963"/>
            <a:ext cx="2224088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思考题解答</a:t>
            </a:r>
            <a:endParaRPr lang="zh-CN" altLang="en-US" sz="320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77827" name="对象 77826"/>
          <p:cNvGraphicFramePr/>
          <p:nvPr/>
        </p:nvGraphicFramePr>
        <p:xfrm>
          <a:off x="1206500" y="990600"/>
          <a:ext cx="3008313" cy="337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" imgW="3009900" imgH="3378200" progId="Equation.3">
                  <p:embed/>
                </p:oleObj>
              </mc:Choice>
              <mc:Fallback>
                <p:oleObj name="" r:id="rId1" imgW="3009900" imgH="33782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06500" y="990600"/>
                        <a:ext cx="3008313" cy="3376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8" name="对象 77827"/>
          <p:cNvGraphicFramePr/>
          <p:nvPr/>
        </p:nvGraphicFramePr>
        <p:xfrm>
          <a:off x="4400550" y="990600"/>
          <a:ext cx="2779713" cy="337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3" imgW="2781300" imgH="3378200" progId="Equation.3">
                  <p:embed/>
                </p:oleObj>
              </mc:Choice>
              <mc:Fallback>
                <p:oleObj name="" r:id="rId3" imgW="2781300" imgH="33782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00550" y="990600"/>
                        <a:ext cx="2779713" cy="3376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782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advAuto="100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graphicFrame>
        <p:nvGraphicFramePr>
          <p:cNvPr id="78850" name="对象 78849"/>
          <p:cNvGraphicFramePr/>
          <p:nvPr/>
        </p:nvGraphicFramePr>
        <p:xfrm>
          <a:off x="685800" y="679450"/>
          <a:ext cx="3478213" cy="337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" name="" r:id="rId1" imgW="3479800" imgH="3378200" progId="Equation.3">
                  <p:embed/>
                </p:oleObj>
              </mc:Choice>
              <mc:Fallback>
                <p:oleObj name="" r:id="rId1" imgW="3479800" imgH="3378200" progId="Equation.3">
                  <p:embed/>
                  <p:pic>
                    <p:nvPicPr>
                      <p:cNvPr id="0" name="图片 32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5800" y="679450"/>
                        <a:ext cx="3478213" cy="3376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1" name="对象 78850"/>
          <p:cNvGraphicFramePr/>
          <p:nvPr/>
        </p:nvGraphicFramePr>
        <p:xfrm>
          <a:off x="4319588" y="679450"/>
          <a:ext cx="3567112" cy="337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" name="" r:id="rId3" imgW="3568700" imgH="3378200" progId="Equation.3">
                  <p:embed/>
                </p:oleObj>
              </mc:Choice>
              <mc:Fallback>
                <p:oleObj name="" r:id="rId3" imgW="3568700" imgH="3378200" progId="Equation.3">
                  <p:embed/>
                  <p:pic>
                    <p:nvPicPr>
                      <p:cNvPr id="0" name="图片 32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19588" y="679450"/>
                        <a:ext cx="3567112" cy="3376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对象 78851"/>
          <p:cNvGraphicFramePr/>
          <p:nvPr/>
        </p:nvGraphicFramePr>
        <p:xfrm>
          <a:off x="8001000" y="2286000"/>
          <a:ext cx="584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" name="" r:id="rId5" imgW="583565" imgH="317500" progId="Equation.3">
                  <p:embed/>
                </p:oleObj>
              </mc:Choice>
              <mc:Fallback>
                <p:oleObj name="" r:id="rId5" imgW="583565" imgH="317500" progId="Equation.3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01000" y="2286000"/>
                        <a:ext cx="5842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11266" name="矩形 11265"/>
          <p:cNvSpPr/>
          <p:nvPr/>
        </p:nvSpPr>
        <p:spPr>
          <a:xfrm>
            <a:off x="358775" y="1143000"/>
            <a:ext cx="8456613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二阶和三阶行列式是由解二元和三元线性方程组引入的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是线性代数中最基本的计算问题之一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267" name="组合 11266"/>
          <p:cNvGrpSpPr/>
          <p:nvPr/>
        </p:nvGrpSpPr>
        <p:grpSpPr>
          <a:xfrm>
            <a:off x="1079500" y="2071688"/>
            <a:ext cx="6694488" cy="519112"/>
            <a:chOff x="1056" y="1632"/>
            <a:chExt cx="4217" cy="327"/>
          </a:xfrm>
        </p:grpSpPr>
        <p:sp>
          <p:nvSpPr>
            <p:cNvPr id="11268" name="矩形 11267"/>
            <p:cNvSpPr/>
            <p:nvPr/>
          </p:nvSpPr>
          <p:spPr>
            <a:xfrm>
              <a:off x="4032" y="1632"/>
              <a:ext cx="12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对角线法则</a:t>
              </a:r>
              <a:endPara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69" name="矩形 11268"/>
            <p:cNvSpPr/>
            <p:nvPr/>
          </p:nvSpPr>
          <p:spPr>
            <a:xfrm>
              <a:off x="1056" y="1632"/>
              <a:ext cx="259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二阶与三阶行列式的计算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70" name="直接连接符 11269"/>
            <p:cNvSpPr/>
            <p:nvPr/>
          </p:nvSpPr>
          <p:spPr>
            <a:xfrm>
              <a:off x="3648" y="1824"/>
              <a:ext cx="432" cy="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11271" name="对象 11270"/>
          <p:cNvGraphicFramePr/>
          <p:nvPr/>
        </p:nvGraphicFramePr>
        <p:xfrm>
          <a:off x="1143000" y="2654300"/>
          <a:ext cx="3759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" name="" r:id="rId1" imgW="3759200" imgH="977900" progId="Equation.3">
                  <p:embed/>
                </p:oleObj>
              </mc:Choice>
              <mc:Fallback>
                <p:oleObj name="" r:id="rId1" imgW="3759200" imgH="977900" progId="Equation.3">
                  <p:embed/>
                  <p:pic>
                    <p:nvPicPr>
                      <p:cNvPr id="0" name="图片 32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2654300"/>
                        <a:ext cx="37592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对象 11271"/>
          <p:cNvGraphicFramePr/>
          <p:nvPr/>
        </p:nvGraphicFramePr>
        <p:xfrm>
          <a:off x="3429000" y="4330700"/>
          <a:ext cx="5029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" name="" r:id="rId3" imgW="5029200" imgH="1016000" progId="Equation.3">
                  <p:embed/>
                </p:oleObj>
              </mc:Choice>
              <mc:Fallback>
                <p:oleObj name="" r:id="rId3" imgW="5029200" imgH="1016000" progId="Equation.3">
                  <p:embed/>
                  <p:pic>
                    <p:nvPicPr>
                      <p:cNvPr id="0" name="图片 32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9000" y="4330700"/>
                        <a:ext cx="50292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对象 11272"/>
          <p:cNvGraphicFramePr/>
          <p:nvPr/>
        </p:nvGraphicFramePr>
        <p:xfrm>
          <a:off x="1219200" y="3873500"/>
          <a:ext cx="20574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" name="" r:id="rId5" imgW="2057400" imgH="1536700" progId="Equation.3">
                  <p:embed/>
                </p:oleObj>
              </mc:Choice>
              <mc:Fallback>
                <p:oleObj name="" r:id="rId5" imgW="2057400" imgH="1536700" progId="Equation.3">
                  <p:embed/>
                  <p:pic>
                    <p:nvPicPr>
                      <p:cNvPr id="0" name="图片 32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9200" y="3873500"/>
                        <a:ext cx="2057400" cy="153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5" name="矩形 11274"/>
          <p:cNvSpPr/>
          <p:nvPr/>
        </p:nvSpPr>
        <p:spPr>
          <a:xfrm>
            <a:off x="1079500" y="471488"/>
            <a:ext cx="110109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小结</a:t>
            </a:r>
            <a:endParaRPr lang="zh-CN" altLang="en-US" sz="36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8" name="文本框 103427"/>
          <p:cNvSpPr txBox="1"/>
          <p:nvPr/>
        </p:nvSpPr>
        <p:spPr>
          <a:xfrm>
            <a:off x="1527175" y="1379538"/>
            <a:ext cx="14033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作业：</a:t>
            </a:r>
            <a:endParaRPr lang="zh-CN" altLang="en-US" sz="32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3429" name="文本框 103428"/>
          <p:cNvSpPr txBox="1"/>
          <p:nvPr/>
        </p:nvSpPr>
        <p:spPr>
          <a:xfrm>
            <a:off x="1166813" y="2317750"/>
            <a:ext cx="4629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第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32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33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页：        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10.</a:t>
            </a:r>
            <a:endParaRPr lang="en-US" altLang="zh-CN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118" name="对象 4117"/>
          <p:cNvGraphicFramePr/>
          <p:nvPr/>
        </p:nvGraphicFramePr>
        <p:xfrm>
          <a:off x="3584575" y="3132138"/>
          <a:ext cx="10541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1053465" imgH="862965" progId="Equation.DSMT4">
                  <p:embed/>
                </p:oleObj>
              </mc:Choice>
              <mc:Fallback>
                <p:oleObj name="" r:id="rId1" imgW="1053465" imgH="862965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84575" y="3132138"/>
                        <a:ext cx="10541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" name="对象 4097"/>
          <p:cNvGraphicFramePr/>
          <p:nvPr/>
        </p:nvGraphicFramePr>
        <p:xfrm>
          <a:off x="1692275" y="404813"/>
          <a:ext cx="16129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1612265" imgH="862965" progId="Equation.DSMT4">
                  <p:embed/>
                </p:oleObj>
              </mc:Choice>
              <mc:Fallback>
                <p:oleObj name="" r:id="rId3" imgW="1612265" imgH="862965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92275" y="404813"/>
                        <a:ext cx="16129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文本框 4099"/>
          <p:cNvSpPr txBox="1"/>
          <p:nvPr/>
        </p:nvSpPr>
        <p:spPr>
          <a:xfrm>
            <a:off x="1042988" y="476250"/>
            <a:ext cx="54133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称</a:t>
            </a:r>
            <a:endParaRPr lang="zh-CN" altLang="en-US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08" name="直接连接符 4107"/>
          <p:cNvSpPr/>
          <p:nvPr/>
        </p:nvSpPr>
        <p:spPr>
          <a:xfrm>
            <a:off x="3876675" y="3449638"/>
            <a:ext cx="381000" cy="3810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9" name="直接连接符 4108"/>
          <p:cNvSpPr/>
          <p:nvPr/>
        </p:nvSpPr>
        <p:spPr>
          <a:xfrm flipV="1">
            <a:off x="3876675" y="3449638"/>
            <a:ext cx="381000" cy="38100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10" name="圆角矩形标注 4109"/>
          <p:cNvSpPr/>
          <p:nvPr/>
        </p:nvSpPr>
        <p:spPr>
          <a:xfrm>
            <a:off x="1285875" y="3068638"/>
            <a:ext cx="1752600" cy="533400"/>
          </a:xfrm>
          <a:prstGeom prst="wedgeRoundRectCallout">
            <a:avLst>
              <a:gd name="adj1" fmla="val 98644"/>
              <a:gd name="adj2" fmla="val 42264"/>
              <a:gd name="adj3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主对角线</a:t>
            </a:r>
            <a:endParaRPr lang="zh-CN" altLang="en-US" sz="240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11" name="圆角矩形标注 4110"/>
          <p:cNvSpPr/>
          <p:nvPr/>
        </p:nvSpPr>
        <p:spPr>
          <a:xfrm>
            <a:off x="1285875" y="3754438"/>
            <a:ext cx="1752600" cy="533400"/>
          </a:xfrm>
          <a:prstGeom prst="wedgeRoundRectCallout">
            <a:avLst>
              <a:gd name="adj1" fmla="val 98644"/>
              <a:gd name="adj2" fmla="val -54167"/>
              <a:gd name="adj3" fmla="val 16667"/>
            </a:avLst>
          </a:prstGeom>
          <a:noFill/>
          <a:ln w="12700" cap="flat" cmpd="sng">
            <a:solidFill>
              <a:srgbClr val="3333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副对角线</a:t>
            </a:r>
            <a:endParaRPr lang="zh-CN" altLang="en-US" sz="240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15" name="文本框 4114"/>
          <p:cNvSpPr txBox="1"/>
          <p:nvPr/>
        </p:nvSpPr>
        <p:spPr>
          <a:xfrm>
            <a:off x="900113" y="1844675"/>
            <a:ext cx="630078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二阶行列式的计算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lang="zh-CN" altLang="en-US" sz="3200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对角线法则</a:t>
            </a:r>
            <a:endParaRPr lang="zh-CN" altLang="en-US" sz="3200">
              <a:solidFill>
                <a:srgbClr val="FF33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19" name="矩形 4118"/>
          <p:cNvSpPr/>
          <p:nvPr/>
        </p:nvSpPr>
        <p:spPr>
          <a:xfrm>
            <a:off x="4859338" y="3357563"/>
            <a:ext cx="13430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</a:t>
            </a:r>
            <a:endParaRPr lang="en-US" altLang="zh-CN" baseline="-2500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20" name="矩形 4119"/>
          <p:cNvSpPr/>
          <p:nvPr/>
        </p:nvSpPr>
        <p:spPr>
          <a:xfrm>
            <a:off x="5724525" y="3357563"/>
            <a:ext cx="128905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 </a:t>
            </a:r>
            <a:r>
              <a:rPr lang="en-US" altLang="zh-CN" i="1" dirty="0" err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bc</a:t>
            </a:r>
            <a:endParaRPr lang="en-US" altLang="zh-CN" baseline="-2500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39" name="文本框 4138"/>
          <p:cNvSpPr txBox="1"/>
          <p:nvPr/>
        </p:nvSpPr>
        <p:spPr>
          <a:xfrm>
            <a:off x="3492500" y="476250"/>
            <a:ext cx="39798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为二阶行列式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4115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411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412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dvAuto="1000" build="p"/>
      <p:bldP spid="4110" grpId="0" animBg="1"/>
      <p:bldP spid="4111" grpId="0" animBg="1"/>
      <p:bldP spid="4115" grpId="0" build="p"/>
      <p:bldP spid="4119" grpId="0" advAuto="1000" build="p"/>
      <p:bldP spid="4120" grpId="0" advAuto="1000" build="p"/>
      <p:bldP spid="41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2" name="矩形 37891"/>
          <p:cNvSpPr/>
          <p:nvPr/>
        </p:nvSpPr>
        <p:spPr>
          <a:xfrm>
            <a:off x="1042988" y="1125538"/>
            <a:ext cx="339883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对于二元线性方程组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7893" name="组合 37892"/>
          <p:cNvGrpSpPr/>
          <p:nvPr/>
        </p:nvGrpSpPr>
        <p:grpSpPr>
          <a:xfrm>
            <a:off x="5619750" y="973138"/>
            <a:ext cx="457200" cy="2362200"/>
            <a:chOff x="3504" y="2208"/>
            <a:chExt cx="288" cy="1488"/>
          </a:xfrm>
        </p:grpSpPr>
        <p:sp>
          <p:nvSpPr>
            <p:cNvPr id="37894" name="矩形 37893"/>
            <p:cNvSpPr/>
            <p:nvPr/>
          </p:nvSpPr>
          <p:spPr>
            <a:xfrm>
              <a:off x="3504" y="2208"/>
              <a:ext cx="288" cy="624"/>
            </a:xfrm>
            <a:prstGeom prst="rect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7895" name="上下箭头 37894"/>
            <p:cNvSpPr/>
            <p:nvPr/>
          </p:nvSpPr>
          <p:spPr>
            <a:xfrm>
              <a:off x="3600" y="2832"/>
              <a:ext cx="144" cy="192"/>
            </a:xfrm>
            <a:prstGeom prst="upDownArrow">
              <a:avLst>
                <a:gd name="adj1" fmla="val 50000"/>
                <a:gd name="adj2" fmla="val 26666"/>
              </a:avLst>
            </a:prstGeom>
            <a:solidFill>
              <a:srgbClr val="0099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7896" name="矩形 37895"/>
            <p:cNvSpPr/>
            <p:nvPr/>
          </p:nvSpPr>
          <p:spPr>
            <a:xfrm>
              <a:off x="3504" y="3072"/>
              <a:ext cx="288" cy="624"/>
            </a:xfrm>
            <a:prstGeom prst="rect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7897" name="组合 37896"/>
          <p:cNvGrpSpPr/>
          <p:nvPr/>
        </p:nvGrpSpPr>
        <p:grpSpPr>
          <a:xfrm>
            <a:off x="4611688" y="973138"/>
            <a:ext cx="762000" cy="2362200"/>
            <a:chOff x="2832" y="2208"/>
            <a:chExt cx="480" cy="1488"/>
          </a:xfrm>
        </p:grpSpPr>
        <p:sp>
          <p:nvSpPr>
            <p:cNvPr id="37898" name="矩形 37897"/>
            <p:cNvSpPr/>
            <p:nvPr/>
          </p:nvSpPr>
          <p:spPr>
            <a:xfrm>
              <a:off x="2832" y="2208"/>
              <a:ext cx="288" cy="624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7899" name="矩形 37898"/>
            <p:cNvSpPr/>
            <p:nvPr/>
          </p:nvSpPr>
          <p:spPr>
            <a:xfrm>
              <a:off x="3024" y="3072"/>
              <a:ext cx="288" cy="624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7900" name="上下箭头 37899"/>
            <p:cNvSpPr/>
            <p:nvPr/>
          </p:nvSpPr>
          <p:spPr>
            <a:xfrm>
              <a:off x="2976" y="2832"/>
              <a:ext cx="144" cy="192"/>
            </a:xfrm>
            <a:prstGeom prst="upDownArrow">
              <a:avLst>
                <a:gd name="adj1" fmla="val 50000"/>
                <a:gd name="adj2" fmla="val 26666"/>
              </a:avLst>
            </a:prstGeom>
            <a:solidFill>
              <a:srgbClr val="0099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7901" name="矩形 37900"/>
          <p:cNvSpPr/>
          <p:nvPr/>
        </p:nvSpPr>
        <p:spPr>
          <a:xfrm>
            <a:off x="323850" y="3789363"/>
            <a:ext cx="558958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称为线性方程组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系数行列式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7902" name="直接连接符 37901"/>
          <p:cNvSpPr/>
          <p:nvPr/>
        </p:nvSpPr>
        <p:spPr>
          <a:xfrm flipH="1">
            <a:off x="3468688" y="2954338"/>
            <a:ext cx="685800" cy="38100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37903" name="对象 37902"/>
          <p:cNvGraphicFramePr/>
          <p:nvPr/>
        </p:nvGraphicFramePr>
        <p:xfrm>
          <a:off x="4433888" y="931863"/>
          <a:ext cx="2692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2691130" imgH="989965" progId="Equation.3">
                  <p:embed/>
                </p:oleObj>
              </mc:Choice>
              <mc:Fallback>
                <p:oleObj name="" r:id="rId1" imgW="2691130" imgH="989965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33888" y="931863"/>
                        <a:ext cx="26924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4" name="对象 37903"/>
          <p:cNvGraphicFramePr/>
          <p:nvPr/>
        </p:nvGraphicFramePr>
        <p:xfrm>
          <a:off x="4133850" y="2303463"/>
          <a:ext cx="20431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2044065" imgH="989965" progId="Equation.3">
                  <p:embed/>
                </p:oleObj>
              </mc:Choice>
              <mc:Fallback>
                <p:oleObj name="" r:id="rId3" imgW="2044065" imgH="989965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33850" y="2303463"/>
                        <a:ext cx="2043113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5" name="矩形 37904"/>
          <p:cNvSpPr/>
          <p:nvPr/>
        </p:nvSpPr>
        <p:spPr>
          <a:xfrm>
            <a:off x="2195513" y="2492375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若记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7906" name="矩形 37905"/>
          <p:cNvSpPr/>
          <p:nvPr/>
        </p:nvSpPr>
        <p:spPr>
          <a:xfrm>
            <a:off x="7888288" y="1125538"/>
            <a:ext cx="6000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7892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3790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3790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7901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build="p"/>
      <p:bldP spid="37901" grpId="0" advAuto="1000" build="p"/>
      <p:bldP spid="37905" grpId="0" build="p"/>
      <p:bldP spid="37906" grpId="0" advAuto="100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131" name="对象 5130"/>
          <p:cNvGraphicFramePr/>
          <p:nvPr/>
        </p:nvGraphicFramePr>
        <p:xfrm>
          <a:off x="2605088" y="1728788"/>
          <a:ext cx="204311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2044065" imgH="989965" progId="Equation.3">
                  <p:embed/>
                </p:oleObj>
              </mc:Choice>
              <mc:Fallback>
                <p:oleObj name="" r:id="rId1" imgW="2044065" imgH="989965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05088" y="1728788"/>
                        <a:ext cx="2043112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对象 5129"/>
          <p:cNvGraphicFramePr/>
          <p:nvPr/>
        </p:nvGraphicFramePr>
        <p:xfrm>
          <a:off x="993775" y="304800"/>
          <a:ext cx="2692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2691130" imgH="989965" progId="Equation.3">
                  <p:embed/>
                </p:oleObj>
              </mc:Choice>
              <mc:Fallback>
                <p:oleObj name="" r:id="rId3" imgW="2691130" imgH="989965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3775" y="304800"/>
                        <a:ext cx="26924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矩形 5131"/>
          <p:cNvSpPr/>
          <p:nvPr/>
        </p:nvSpPr>
        <p:spPr>
          <a:xfrm>
            <a:off x="3279775" y="304800"/>
            <a:ext cx="457200" cy="9906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5135" name="对象 5134"/>
          <p:cNvGraphicFramePr/>
          <p:nvPr/>
        </p:nvGraphicFramePr>
        <p:xfrm>
          <a:off x="2449513" y="1752600"/>
          <a:ext cx="21812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5" imgW="2183765" imgH="989965" progId="Equation.3">
                  <p:embed/>
                </p:oleObj>
              </mc:Choice>
              <mc:Fallback>
                <p:oleObj name="" r:id="rId5" imgW="2183765" imgH="989965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FF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49513" y="1752600"/>
                        <a:ext cx="2181225" cy="990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矩形 5132"/>
          <p:cNvSpPr/>
          <p:nvPr/>
        </p:nvSpPr>
        <p:spPr>
          <a:xfrm>
            <a:off x="3338513" y="1728788"/>
            <a:ext cx="457200" cy="9906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134" name="下箭头 5133"/>
          <p:cNvSpPr/>
          <p:nvPr/>
        </p:nvSpPr>
        <p:spPr>
          <a:xfrm>
            <a:off x="3432175" y="12954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5136" name="对象 5135"/>
          <p:cNvGraphicFramePr/>
          <p:nvPr/>
        </p:nvGraphicFramePr>
        <p:xfrm>
          <a:off x="5715000" y="1728788"/>
          <a:ext cx="20431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7" imgW="2044065" imgH="989965" progId="Equation.3">
                  <p:embed/>
                </p:oleObj>
              </mc:Choice>
              <mc:Fallback>
                <p:oleObj name="" r:id="rId7" imgW="2044065" imgH="989965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15000" y="1728788"/>
                        <a:ext cx="2043113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7" name="对象 5136"/>
          <p:cNvGraphicFramePr/>
          <p:nvPr/>
        </p:nvGraphicFramePr>
        <p:xfrm>
          <a:off x="4876800" y="304800"/>
          <a:ext cx="2692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8" imgW="2691130" imgH="989965" progId="Equation.3">
                  <p:embed/>
                </p:oleObj>
              </mc:Choice>
              <mc:Fallback>
                <p:oleObj name="" r:id="rId8" imgW="2691130" imgH="989965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76800" y="304800"/>
                        <a:ext cx="26924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8" name="矩形 5137"/>
          <p:cNvSpPr/>
          <p:nvPr/>
        </p:nvSpPr>
        <p:spPr>
          <a:xfrm>
            <a:off x="7162800" y="304800"/>
            <a:ext cx="457200" cy="9906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5141" name="对象 5140"/>
          <p:cNvGraphicFramePr/>
          <p:nvPr/>
        </p:nvGraphicFramePr>
        <p:xfrm>
          <a:off x="5680075" y="1746250"/>
          <a:ext cx="20796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9" imgW="2082165" imgH="989965" progId="Equation.3">
                  <p:embed/>
                </p:oleObj>
              </mc:Choice>
              <mc:Fallback>
                <p:oleObj name="" r:id="rId9" imgW="2082165" imgH="989965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FFFFFF"/>
                          </a:clrFrom>
                          <a:clrTo>
                            <a:srgbClr val="FFFF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80075" y="1746250"/>
                        <a:ext cx="2079625" cy="990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9" name="矩形 5138"/>
          <p:cNvSpPr/>
          <p:nvPr/>
        </p:nvSpPr>
        <p:spPr>
          <a:xfrm>
            <a:off x="7215188" y="1728788"/>
            <a:ext cx="457200" cy="9906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140" name="下箭头 5139"/>
          <p:cNvSpPr/>
          <p:nvPr/>
        </p:nvSpPr>
        <p:spPr>
          <a:xfrm>
            <a:off x="7315200" y="12954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5143" name="对象 5142"/>
          <p:cNvGraphicFramePr/>
          <p:nvPr/>
        </p:nvGraphicFramePr>
        <p:xfrm>
          <a:off x="1752600" y="4114800"/>
          <a:ext cx="28956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1" imgW="2895600" imgH="1981200" progId="Equation.3">
                  <p:embed/>
                </p:oleObj>
              </mc:Choice>
              <mc:Fallback>
                <p:oleObj name="" r:id="rId11" imgW="2895600" imgH="19812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52600" y="4114800"/>
                        <a:ext cx="2895600" cy="198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4" name="文本框 5143"/>
          <p:cNvSpPr txBox="1"/>
          <p:nvPr/>
        </p:nvSpPr>
        <p:spPr>
          <a:xfrm>
            <a:off x="1079500" y="6110288"/>
            <a:ext cx="6934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注意</a:t>
            </a:r>
            <a:r>
              <a:rPr lang="en-US" altLang="zh-CN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分母都为原方程组的系数行列式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145" name="对象 5144"/>
          <p:cNvGraphicFramePr/>
          <p:nvPr/>
        </p:nvGraphicFramePr>
        <p:xfrm>
          <a:off x="4686300" y="4114800"/>
          <a:ext cx="33147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3" imgW="3314700" imgH="1981200" progId="Equation.3">
                  <p:embed/>
                </p:oleObj>
              </mc:Choice>
              <mc:Fallback>
                <p:oleObj name="" r:id="rId13" imgW="3314700" imgH="19812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86300" y="4114800"/>
                        <a:ext cx="3314700" cy="198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6" name="矩形 5145"/>
          <p:cNvSpPr/>
          <p:nvPr/>
        </p:nvSpPr>
        <p:spPr>
          <a:xfrm>
            <a:off x="358775" y="2743200"/>
            <a:ext cx="48863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则该二元线性方程组的解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(3)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式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47" name="矩形 5146"/>
          <p:cNvSpPr/>
          <p:nvPr/>
        </p:nvSpPr>
        <p:spPr>
          <a:xfrm>
            <a:off x="3335338" y="1717675"/>
            <a:ext cx="457200" cy="989013"/>
          </a:xfrm>
          <a:prstGeom prst="rect">
            <a:avLst/>
          </a:prstGeom>
          <a:noFill/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148" name="矩形 5147"/>
          <p:cNvSpPr/>
          <p:nvPr/>
        </p:nvSpPr>
        <p:spPr>
          <a:xfrm>
            <a:off x="7215188" y="1728788"/>
            <a:ext cx="457200" cy="990600"/>
          </a:xfrm>
          <a:prstGeom prst="rect">
            <a:avLst/>
          </a:prstGeom>
          <a:noFill/>
          <a:ln w="2857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5149" name="对象 5148"/>
          <p:cNvGraphicFramePr/>
          <p:nvPr/>
        </p:nvGraphicFramePr>
        <p:xfrm>
          <a:off x="1435100" y="3187700"/>
          <a:ext cx="26781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5" imgW="2679700" imgH="927100" progId="Equation.3">
                  <p:embed/>
                </p:oleObj>
              </mc:Choice>
              <mc:Fallback>
                <p:oleObj name="" r:id="rId15" imgW="2679700" imgH="9271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35100" y="3187700"/>
                        <a:ext cx="2678113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0" name="对象 5149"/>
          <p:cNvGraphicFramePr/>
          <p:nvPr/>
        </p:nvGraphicFramePr>
        <p:xfrm>
          <a:off x="4495800" y="3175000"/>
          <a:ext cx="27035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7" imgW="2705100" imgH="927100" progId="Equation.3">
                  <p:embed/>
                </p:oleObj>
              </mc:Choice>
              <mc:Fallback>
                <p:oleObj name="" r:id="rId17" imgW="2705100" imgH="9271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495800" y="3175000"/>
                        <a:ext cx="2703513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1" name="文本框 5150"/>
          <p:cNvSpPr txBox="1"/>
          <p:nvPr/>
        </p:nvSpPr>
        <p:spPr>
          <a:xfrm>
            <a:off x="7916863" y="3327400"/>
            <a:ext cx="6000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(3)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52" name="矩形 5151"/>
          <p:cNvSpPr/>
          <p:nvPr/>
        </p:nvSpPr>
        <p:spPr>
          <a:xfrm>
            <a:off x="0" y="4775200"/>
            <a:ext cx="17922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可表示为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514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515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4" dur="500"/>
                                        <p:tgtEl>
                                          <p:spTgt spid="5152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8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5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7" dur="500"/>
                                        <p:tgtEl>
                                          <p:spTgt spid="5144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4" grpId="0" build="p"/>
      <p:bldP spid="5146" grpId="0" build="p"/>
      <p:bldP spid="5151" grpId="0" advAuto="1000" build="p"/>
      <p:bldP spid="5152" grpId="0" build="p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20000"/>
      </a:accent6>
      <a:hlink>
        <a:srgbClr val="0033CC"/>
      </a:hlink>
      <a:folHlink>
        <a:srgbClr val="FFCC66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4465</Words>
  <Application>WPS 演示</Application>
  <PresentationFormat>在屏幕上显示</PresentationFormat>
  <Paragraphs>570</Paragraphs>
  <Slides>65</Slides>
  <Notes>0</Notes>
  <HiddenSlides>12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239</vt:i4>
      </vt:variant>
      <vt:variant>
        <vt:lpstr>幻灯片标题</vt:lpstr>
      </vt:variant>
      <vt:variant>
        <vt:i4>65</vt:i4>
      </vt:variant>
    </vt:vector>
  </HeadingPairs>
  <TitlesOfParts>
    <vt:vector size="317" baseType="lpstr">
      <vt:lpstr>Arial</vt:lpstr>
      <vt:lpstr>宋体</vt:lpstr>
      <vt:lpstr>Wingdings</vt:lpstr>
      <vt:lpstr>Times New Roman</vt:lpstr>
      <vt:lpstr>楷体_GB2312</vt:lpstr>
      <vt:lpstr>新宋体</vt:lpstr>
      <vt:lpstr>黑体</vt:lpstr>
      <vt:lpstr>Symbol</vt:lpstr>
      <vt:lpstr>隶书</vt:lpstr>
      <vt:lpstr>微软雅黑</vt:lpstr>
      <vt:lpstr>Arial Unicode MS</vt:lpstr>
      <vt:lpstr>Calibri</vt:lpstr>
      <vt:lpstr>默认设计模板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 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暮四</cp:lastModifiedBy>
  <cp:revision>57</cp:revision>
  <dcterms:created xsi:type="dcterms:W3CDTF">2004-09-01T14:28:17Z</dcterms:created>
  <dcterms:modified xsi:type="dcterms:W3CDTF">2021-06-30T11:35:46Z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