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3"/>
    <p:sldId id="314" r:id="rId4"/>
    <p:sldId id="320" r:id="rId5"/>
    <p:sldId id="321" r:id="rId6"/>
    <p:sldId id="322" r:id="rId7"/>
    <p:sldId id="315" r:id="rId8"/>
    <p:sldId id="316" r:id="rId9"/>
    <p:sldId id="317" r:id="rId10"/>
    <p:sldId id="318" r:id="rId11"/>
    <p:sldId id="319" r:id="rId12"/>
    <p:sldId id="256" r:id="rId13"/>
    <p:sldId id="259" r:id="rId14"/>
    <p:sldId id="323" r:id="rId15"/>
    <p:sldId id="260" r:id="rId16"/>
    <p:sldId id="261" r:id="rId17"/>
    <p:sldId id="324" r:id="rId18"/>
    <p:sldId id="287" r:id="rId19"/>
    <p:sldId id="262" r:id="rId20"/>
    <p:sldId id="264" r:id="rId21"/>
    <p:sldId id="266" r:id="rId22"/>
    <p:sldId id="290" r:id="rId23"/>
    <p:sldId id="267" r:id="rId24"/>
    <p:sldId id="268" r:id="rId25"/>
    <p:sldId id="291" r:id="rId26"/>
    <p:sldId id="269" r:id="rId27"/>
    <p:sldId id="292" r:id="rId28"/>
    <p:sldId id="293" r:id="rId29"/>
    <p:sldId id="270" r:id="rId30"/>
    <p:sldId id="271" r:id="rId31"/>
    <p:sldId id="284" r:id="rId32"/>
    <p:sldId id="285" r:id="rId33"/>
    <p:sldId id="286" r:id="rId34"/>
    <p:sldId id="289" r:id="rId35"/>
    <p:sldId id="294" r:id="rId36"/>
    <p:sldId id="296" r:id="rId37"/>
    <p:sldId id="297" r:id="rId38"/>
    <p:sldId id="298" r:id="rId39"/>
    <p:sldId id="299" r:id="rId40"/>
    <p:sldId id="272" r:id="rId41"/>
    <p:sldId id="273" r:id="rId42"/>
    <p:sldId id="300" r:id="rId43"/>
    <p:sldId id="301" r:id="rId44"/>
    <p:sldId id="302" r:id="rId45"/>
    <p:sldId id="313" r:id="rId46"/>
    <p:sldId id="303" r:id="rId47"/>
    <p:sldId id="304" r:id="rId48"/>
    <p:sldId id="330" r:id="rId49"/>
    <p:sldId id="305" r:id="rId50"/>
    <p:sldId id="306" r:id="rId51"/>
    <p:sldId id="331" r:id="rId52"/>
    <p:sldId id="307" r:id="rId53"/>
    <p:sldId id="332" r:id="rId54"/>
    <p:sldId id="328" r:id="rId55"/>
    <p:sldId id="329" r:id="rId56"/>
    <p:sldId id="295" r:id="rId57"/>
    <p:sldId id="274" r:id="rId58"/>
    <p:sldId id="333" r:id="rId59"/>
    <p:sldId id="275" r:id="rId60"/>
    <p:sldId id="334" r:id="rId61"/>
    <p:sldId id="276" r:id="rId62"/>
    <p:sldId id="335" r:id="rId63"/>
    <p:sldId id="325" r:id="rId64"/>
    <p:sldId id="336" r:id="rId65"/>
    <p:sldId id="326" r:id="rId66"/>
    <p:sldId id="337" r:id="rId67"/>
    <p:sldId id="277" r:id="rId68"/>
    <p:sldId id="338" r:id="rId69"/>
    <p:sldId id="327" r:id="rId70"/>
    <p:sldId id="309" r:id="rId71"/>
    <p:sldId id="339" r:id="rId72"/>
    <p:sldId id="278" r:id="rId73"/>
    <p:sldId id="310" r:id="rId74"/>
    <p:sldId id="340" r:id="rId75"/>
    <p:sldId id="279" r:id="rId76"/>
    <p:sldId id="312" r:id="rId77"/>
    <p:sldId id="282" r:id="rId78"/>
    <p:sldId id="283" r:id="rId79"/>
    <p:sldId id="397" r:id="rId80"/>
    <p:sldId id="398" r:id="rId81"/>
    <p:sldId id="399" r:id="rId82"/>
    <p:sldId id="400" r:id="rId83"/>
    <p:sldId id="401" r:id="rId84"/>
    <p:sldId id="402" r:id="rId85"/>
    <p:sldId id="403" r:id="rId86"/>
    <p:sldId id="404" r:id="rId87"/>
    <p:sldId id="405" r:id="rId88"/>
    <p:sldId id="406" r:id="rId89"/>
    <p:sldId id="407" r:id="rId90"/>
    <p:sldId id="408" r:id="rId91"/>
    <p:sldId id="409" r:id="rId92"/>
    <p:sldId id="410" r:id="rId93"/>
    <p:sldId id="411" r:id="rId94"/>
    <p:sldId id="412" r:id="rId95"/>
    <p:sldId id="413" r:id="rId96"/>
    <p:sldId id="414" r:id="rId97"/>
    <p:sldId id="415" r:id="rId98"/>
    <p:sldId id="416" r:id="rId99"/>
    <p:sldId id="417" r:id="rId100"/>
    <p:sldId id="418" r:id="rId101"/>
    <p:sldId id="419" r:id="rId102"/>
    <p:sldId id="420" r:id="rId103"/>
    <p:sldId id="421" r:id="rId104"/>
    <p:sldId id="422" r:id="rId105"/>
    <p:sldId id="423" r:id="rId106"/>
    <p:sldId id="424" r:id="rId107"/>
    <p:sldId id="425" r:id="rId108"/>
    <p:sldId id="426" r:id="rId109"/>
    <p:sldId id="427" r:id="rId110"/>
    <p:sldId id="428" r:id="rId111"/>
    <p:sldId id="429" r:id="rId112"/>
    <p:sldId id="430" r:id="rId113"/>
    <p:sldId id="431" r:id="rId114"/>
    <p:sldId id="432" r:id="rId115"/>
    <p:sldId id="433" r:id="rId116"/>
    <p:sldId id="434" r:id="rId117"/>
    <p:sldId id="435" r:id="rId118"/>
    <p:sldId id="436" r:id="rId119"/>
    <p:sldId id="437" r:id="rId120"/>
    <p:sldId id="438" r:id="rId121"/>
    <p:sldId id="439" r:id="rId122"/>
    <p:sldId id="440" r:id="rId123"/>
    <p:sldId id="441" r:id="rId124"/>
    <p:sldId id="442" r:id="rId125"/>
    <p:sldId id="443" r:id="rId126"/>
    <p:sldId id="444" r:id="rId127"/>
    <p:sldId id="445" r:id="rId128"/>
    <p:sldId id="446" r:id="rId129"/>
    <p:sldId id="447" r:id="rId130"/>
    <p:sldId id="448" r:id="rId131"/>
    <p:sldId id="449" r:id="rId132"/>
    <p:sldId id="450" r:id="rId133"/>
    <p:sldId id="451" r:id="rId134"/>
    <p:sldId id="452" r:id="rId135"/>
    <p:sldId id="453" r:id="rId136"/>
    <p:sldId id="454" r:id="rId137"/>
    <p:sldId id="455" r:id="rId138"/>
    <p:sldId id="456" r:id="rId139"/>
    <p:sldId id="457" r:id="rId140"/>
    <p:sldId id="458" r:id="rId141"/>
    <p:sldId id="459" r:id="rId142"/>
    <p:sldId id="460" r:id="rId143"/>
    <p:sldId id="461" r:id="rId144"/>
    <p:sldId id="462" r:id="rId145"/>
    <p:sldId id="463" r:id="rId146"/>
    <p:sldId id="464" r:id="rId147"/>
    <p:sldId id="465" r:id="rId148"/>
    <p:sldId id="466" r:id="rId149"/>
    <p:sldId id="467" r:id="rId150"/>
    <p:sldId id="468" r:id="rId151"/>
    <p:sldId id="469" r:id="rId152"/>
    <p:sldId id="470" r:id="rId153"/>
    <p:sldId id="471" r:id="rId154"/>
    <p:sldId id="472" r:id="rId155"/>
    <p:sldId id="473" r:id="rId156"/>
    <p:sldId id="474" r:id="rId157"/>
    <p:sldId id="475" r:id="rId158"/>
    <p:sldId id="476" r:id="rId159"/>
    <p:sldId id="477" r:id="rId160"/>
    <p:sldId id="478" r:id="rId161"/>
    <p:sldId id="479" r:id="rId162"/>
    <p:sldId id="480" r:id="rId163"/>
    <p:sldId id="481" r:id="rId164"/>
    <p:sldId id="482" r:id="rId165"/>
    <p:sldId id="483" r:id="rId166"/>
    <p:sldId id="484" r:id="rId167"/>
    <p:sldId id="485" r:id="rId168"/>
    <p:sldId id="486" r:id="rId169"/>
    <p:sldId id="487" r:id="rId170"/>
    <p:sldId id="488" r:id="rId171"/>
    <p:sldId id="489" r:id="rId172"/>
    <p:sldId id="490" r:id="rId173"/>
    <p:sldId id="491" r:id="rId174"/>
    <p:sldId id="492" r:id="rId175"/>
    <p:sldId id="493" r:id="rId176"/>
    <p:sldId id="494" r:id="rId177"/>
    <p:sldId id="495" r:id="rId178"/>
    <p:sldId id="496" r:id="rId179"/>
    <p:sldId id="497" r:id="rId180"/>
    <p:sldId id="498" r:id="rId181"/>
    <p:sldId id="499" r:id="rId182"/>
    <p:sldId id="500" r:id="rId183"/>
    <p:sldId id="501" r:id="rId184"/>
    <p:sldId id="502" r:id="rId185"/>
    <p:sldId id="503" r:id="rId18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9900"/>
    <a:srgbClr val="FF66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/>
    <p:restoredTop sz="94682"/>
  </p:normalViewPr>
  <p:slideViewPr>
    <p:cSldViewPr showGuides="1">
      <p:cViewPr varScale="1">
        <p:scale>
          <a:sx n="66" d="100"/>
          <a:sy n="66" d="100"/>
        </p:scale>
        <p:origin x="-11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9" Type="http://schemas.openxmlformats.org/officeDocument/2006/relationships/tableStyles" Target="tableStyles.xml"/><Relationship Id="rId188" Type="http://schemas.openxmlformats.org/officeDocument/2006/relationships/viewProps" Target="viewProps.xml"/><Relationship Id="rId187" Type="http://schemas.openxmlformats.org/officeDocument/2006/relationships/presProps" Target="presProps.xml"/><Relationship Id="rId186" Type="http://schemas.openxmlformats.org/officeDocument/2006/relationships/slide" Target="slides/slide184.xml"/><Relationship Id="rId185" Type="http://schemas.openxmlformats.org/officeDocument/2006/relationships/slide" Target="slides/slide183.xml"/><Relationship Id="rId184" Type="http://schemas.openxmlformats.org/officeDocument/2006/relationships/slide" Target="slides/slide182.xml"/><Relationship Id="rId183" Type="http://schemas.openxmlformats.org/officeDocument/2006/relationships/slide" Target="slides/slide181.xml"/><Relationship Id="rId182" Type="http://schemas.openxmlformats.org/officeDocument/2006/relationships/slide" Target="slides/slide180.xml"/><Relationship Id="rId181" Type="http://schemas.openxmlformats.org/officeDocument/2006/relationships/slide" Target="slides/slide179.xml"/><Relationship Id="rId180" Type="http://schemas.openxmlformats.org/officeDocument/2006/relationships/slide" Target="slides/slide178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0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wmf"/><Relationship Id="rId2" Type="http://schemas.openxmlformats.org/officeDocument/2006/relationships/image" Target="../media/image363.wmf"/><Relationship Id="rId1" Type="http://schemas.openxmlformats.org/officeDocument/2006/relationships/image" Target="../media/image362.wmf"/></Relationships>
</file>

<file path=ppt/drawings/_rels/vmlDrawing10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3.wmf"/><Relationship Id="rId8" Type="http://schemas.openxmlformats.org/officeDocument/2006/relationships/image" Target="../media/image372.wmf"/><Relationship Id="rId7" Type="http://schemas.openxmlformats.org/officeDocument/2006/relationships/image" Target="../media/image371.wmf"/><Relationship Id="rId6" Type="http://schemas.openxmlformats.org/officeDocument/2006/relationships/image" Target="../media/image370.wmf"/><Relationship Id="rId5" Type="http://schemas.openxmlformats.org/officeDocument/2006/relationships/image" Target="../media/image369.wmf"/><Relationship Id="rId4" Type="http://schemas.openxmlformats.org/officeDocument/2006/relationships/image" Target="../media/image368.wmf"/><Relationship Id="rId3" Type="http://schemas.openxmlformats.org/officeDocument/2006/relationships/image" Target="../media/image367.wmf"/><Relationship Id="rId2" Type="http://schemas.openxmlformats.org/officeDocument/2006/relationships/image" Target="../media/image366.wmf"/><Relationship Id="rId17" Type="http://schemas.openxmlformats.org/officeDocument/2006/relationships/image" Target="../media/image381.wmf"/><Relationship Id="rId16" Type="http://schemas.openxmlformats.org/officeDocument/2006/relationships/image" Target="../media/image380.wmf"/><Relationship Id="rId15" Type="http://schemas.openxmlformats.org/officeDocument/2006/relationships/image" Target="../media/image379.wmf"/><Relationship Id="rId14" Type="http://schemas.openxmlformats.org/officeDocument/2006/relationships/image" Target="../media/image378.wmf"/><Relationship Id="rId13" Type="http://schemas.openxmlformats.org/officeDocument/2006/relationships/image" Target="../media/image377.wmf"/><Relationship Id="rId12" Type="http://schemas.openxmlformats.org/officeDocument/2006/relationships/image" Target="../media/image376.wmf"/><Relationship Id="rId11" Type="http://schemas.openxmlformats.org/officeDocument/2006/relationships/image" Target="../media/image375.wmf"/><Relationship Id="rId10" Type="http://schemas.openxmlformats.org/officeDocument/2006/relationships/image" Target="../media/image374.wmf"/><Relationship Id="rId1" Type="http://schemas.openxmlformats.org/officeDocument/2006/relationships/image" Target="../media/image365.wmf"/></Relationships>
</file>

<file path=ppt/drawings/_rels/vmlDrawing10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0.wmf"/><Relationship Id="rId8" Type="http://schemas.openxmlformats.org/officeDocument/2006/relationships/image" Target="../media/image389.wmf"/><Relationship Id="rId7" Type="http://schemas.openxmlformats.org/officeDocument/2006/relationships/image" Target="../media/image388.wmf"/><Relationship Id="rId6" Type="http://schemas.openxmlformats.org/officeDocument/2006/relationships/image" Target="../media/image387.wmf"/><Relationship Id="rId5" Type="http://schemas.openxmlformats.org/officeDocument/2006/relationships/image" Target="../media/image386.wmf"/><Relationship Id="rId4" Type="http://schemas.openxmlformats.org/officeDocument/2006/relationships/image" Target="../media/image385.wmf"/><Relationship Id="rId3" Type="http://schemas.openxmlformats.org/officeDocument/2006/relationships/image" Target="../media/image384.wmf"/><Relationship Id="rId2" Type="http://schemas.openxmlformats.org/officeDocument/2006/relationships/image" Target="../media/image383.wmf"/><Relationship Id="rId11" Type="http://schemas.openxmlformats.org/officeDocument/2006/relationships/image" Target="../media/image392.wmf"/><Relationship Id="rId10" Type="http://schemas.openxmlformats.org/officeDocument/2006/relationships/image" Target="../media/image391.wmf"/><Relationship Id="rId1" Type="http://schemas.openxmlformats.org/officeDocument/2006/relationships/image" Target="../media/image382.wmf"/></Relationships>
</file>

<file path=ppt/drawings/_rels/vmlDrawing10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5.wmf"/><Relationship Id="rId3" Type="http://schemas.openxmlformats.org/officeDocument/2006/relationships/image" Target="../media/image394.wmf"/><Relationship Id="rId2" Type="http://schemas.openxmlformats.org/officeDocument/2006/relationships/image" Target="../media/image392.wmf"/><Relationship Id="rId1" Type="http://schemas.openxmlformats.org/officeDocument/2006/relationships/image" Target="../media/image393.wmf"/></Relationships>
</file>

<file path=ppt/drawings/_rels/vmlDrawing10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4.wmf"/><Relationship Id="rId8" Type="http://schemas.openxmlformats.org/officeDocument/2006/relationships/image" Target="../media/image403.wmf"/><Relationship Id="rId7" Type="http://schemas.openxmlformats.org/officeDocument/2006/relationships/image" Target="../media/image402.wmf"/><Relationship Id="rId6" Type="http://schemas.openxmlformats.org/officeDocument/2006/relationships/image" Target="../media/image401.wmf"/><Relationship Id="rId5" Type="http://schemas.openxmlformats.org/officeDocument/2006/relationships/image" Target="../media/image400.wmf"/><Relationship Id="rId4" Type="http://schemas.openxmlformats.org/officeDocument/2006/relationships/image" Target="../media/image399.wmf"/><Relationship Id="rId3" Type="http://schemas.openxmlformats.org/officeDocument/2006/relationships/image" Target="../media/image398.wmf"/><Relationship Id="rId2" Type="http://schemas.openxmlformats.org/officeDocument/2006/relationships/image" Target="../media/image397.wmf"/><Relationship Id="rId12" Type="http://schemas.openxmlformats.org/officeDocument/2006/relationships/image" Target="../media/image407.wmf"/><Relationship Id="rId11" Type="http://schemas.openxmlformats.org/officeDocument/2006/relationships/image" Target="../media/image406.wmf"/><Relationship Id="rId10" Type="http://schemas.openxmlformats.org/officeDocument/2006/relationships/image" Target="../media/image405.wmf"/><Relationship Id="rId1" Type="http://schemas.openxmlformats.org/officeDocument/2006/relationships/image" Target="../media/image396.wmf"/></Relationships>
</file>

<file path=ppt/drawings/_rels/vmlDrawing10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6.wmf"/><Relationship Id="rId8" Type="http://schemas.openxmlformats.org/officeDocument/2006/relationships/image" Target="../media/image415.wmf"/><Relationship Id="rId7" Type="http://schemas.openxmlformats.org/officeDocument/2006/relationships/image" Target="../media/image414.wmf"/><Relationship Id="rId6" Type="http://schemas.openxmlformats.org/officeDocument/2006/relationships/image" Target="../media/image413.wmf"/><Relationship Id="rId5" Type="http://schemas.openxmlformats.org/officeDocument/2006/relationships/image" Target="../media/image412.wmf"/><Relationship Id="rId4" Type="http://schemas.openxmlformats.org/officeDocument/2006/relationships/image" Target="../media/image411.wmf"/><Relationship Id="rId3" Type="http://schemas.openxmlformats.org/officeDocument/2006/relationships/image" Target="../media/image410.wmf"/><Relationship Id="rId2" Type="http://schemas.openxmlformats.org/officeDocument/2006/relationships/image" Target="../media/image409.wmf"/><Relationship Id="rId11" Type="http://schemas.openxmlformats.org/officeDocument/2006/relationships/image" Target="../media/image418.wmf"/><Relationship Id="rId10" Type="http://schemas.openxmlformats.org/officeDocument/2006/relationships/image" Target="../media/image417.wmf"/><Relationship Id="rId1" Type="http://schemas.openxmlformats.org/officeDocument/2006/relationships/image" Target="../media/image408.wmf"/></Relationships>
</file>

<file path=ppt/drawings/_rels/vmlDrawing10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7.wmf"/><Relationship Id="rId8" Type="http://schemas.openxmlformats.org/officeDocument/2006/relationships/image" Target="../media/image426.wmf"/><Relationship Id="rId7" Type="http://schemas.openxmlformats.org/officeDocument/2006/relationships/image" Target="../media/image425.wmf"/><Relationship Id="rId6" Type="http://schemas.openxmlformats.org/officeDocument/2006/relationships/image" Target="../media/image424.wmf"/><Relationship Id="rId5" Type="http://schemas.openxmlformats.org/officeDocument/2006/relationships/image" Target="../media/image423.wmf"/><Relationship Id="rId4" Type="http://schemas.openxmlformats.org/officeDocument/2006/relationships/image" Target="../media/image422.wmf"/><Relationship Id="rId3" Type="http://schemas.openxmlformats.org/officeDocument/2006/relationships/image" Target="../media/image421.wmf"/><Relationship Id="rId2" Type="http://schemas.openxmlformats.org/officeDocument/2006/relationships/image" Target="../media/image420.wmf"/><Relationship Id="rId10" Type="http://schemas.openxmlformats.org/officeDocument/2006/relationships/image" Target="../media/image428.wmf"/><Relationship Id="rId1" Type="http://schemas.openxmlformats.org/officeDocument/2006/relationships/image" Target="../media/image419.wmf"/></Relationships>
</file>

<file path=ppt/drawings/_rels/vmlDrawing10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3.wmf"/><Relationship Id="rId4" Type="http://schemas.openxmlformats.org/officeDocument/2006/relationships/image" Target="../media/image432.wmf"/><Relationship Id="rId3" Type="http://schemas.openxmlformats.org/officeDocument/2006/relationships/image" Target="../media/image431.wmf"/><Relationship Id="rId2" Type="http://schemas.openxmlformats.org/officeDocument/2006/relationships/image" Target="../media/image430.wmf"/><Relationship Id="rId1" Type="http://schemas.openxmlformats.org/officeDocument/2006/relationships/image" Target="../media/image429.wmf"/></Relationships>
</file>

<file path=ppt/drawings/_rels/vmlDrawing10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39.wmf"/><Relationship Id="rId5" Type="http://schemas.openxmlformats.org/officeDocument/2006/relationships/image" Target="../media/image438.wmf"/><Relationship Id="rId4" Type="http://schemas.openxmlformats.org/officeDocument/2006/relationships/image" Target="../media/image437.wmf"/><Relationship Id="rId3" Type="http://schemas.openxmlformats.org/officeDocument/2006/relationships/image" Target="../media/image436.wmf"/><Relationship Id="rId2" Type="http://schemas.openxmlformats.org/officeDocument/2006/relationships/image" Target="../media/image435.wmf"/><Relationship Id="rId1" Type="http://schemas.openxmlformats.org/officeDocument/2006/relationships/image" Target="../media/image434.wmf"/></Relationships>
</file>

<file path=ppt/drawings/_rels/vmlDrawing109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5.wmf"/><Relationship Id="rId5" Type="http://schemas.openxmlformats.org/officeDocument/2006/relationships/image" Target="../media/image444.wmf"/><Relationship Id="rId4" Type="http://schemas.openxmlformats.org/officeDocument/2006/relationships/image" Target="../media/image443.wmf"/><Relationship Id="rId3" Type="http://schemas.openxmlformats.org/officeDocument/2006/relationships/image" Target="../media/image442.wmf"/><Relationship Id="rId2" Type="http://schemas.openxmlformats.org/officeDocument/2006/relationships/image" Target="../media/image441.wmf"/><Relationship Id="rId1" Type="http://schemas.openxmlformats.org/officeDocument/2006/relationships/image" Target="../media/image44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7.wmf"/><Relationship Id="rId2" Type="http://schemas.openxmlformats.org/officeDocument/2006/relationships/image" Target="../media/image392.wmf"/><Relationship Id="rId1" Type="http://schemas.openxmlformats.org/officeDocument/2006/relationships/image" Target="../media/image446.wmf"/></Relationships>
</file>

<file path=ppt/drawings/_rels/vmlDrawing1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2.wmf"/><Relationship Id="rId4" Type="http://schemas.openxmlformats.org/officeDocument/2006/relationships/image" Target="../media/image451.wmf"/><Relationship Id="rId3" Type="http://schemas.openxmlformats.org/officeDocument/2006/relationships/image" Target="../media/image450.wmf"/><Relationship Id="rId2" Type="http://schemas.openxmlformats.org/officeDocument/2006/relationships/image" Target="../media/image449.wmf"/><Relationship Id="rId1" Type="http://schemas.openxmlformats.org/officeDocument/2006/relationships/image" Target="../media/image448.wmf"/></Relationships>
</file>

<file path=ppt/drawings/_rels/vmlDrawing1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5.wmf"/><Relationship Id="rId2" Type="http://schemas.openxmlformats.org/officeDocument/2006/relationships/image" Target="../media/image454.wmf"/><Relationship Id="rId1" Type="http://schemas.openxmlformats.org/officeDocument/2006/relationships/image" Target="../media/image453.wmf"/></Relationships>
</file>

<file path=ppt/drawings/_rels/vmlDrawing1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9.wmf"/><Relationship Id="rId3" Type="http://schemas.openxmlformats.org/officeDocument/2006/relationships/image" Target="../media/image458.wmf"/><Relationship Id="rId2" Type="http://schemas.openxmlformats.org/officeDocument/2006/relationships/image" Target="../media/image457.wmf"/><Relationship Id="rId1" Type="http://schemas.openxmlformats.org/officeDocument/2006/relationships/image" Target="../media/image456.wmf"/></Relationships>
</file>

<file path=ppt/drawings/_rels/vmlDrawing1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0.wmf"/></Relationships>
</file>

<file path=ppt/drawings/_rels/vmlDrawing1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1.wmf"/></Relationships>
</file>

<file path=ppt/drawings/_rels/vmlDrawing1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2.wmf"/></Relationships>
</file>

<file path=ppt/drawings/_rels/vmlDrawing1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3.wmf"/></Relationships>
</file>

<file path=ppt/drawings/_rels/vmlDrawing1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5.wmf"/><Relationship Id="rId1" Type="http://schemas.openxmlformats.org/officeDocument/2006/relationships/image" Target="../media/image464.wmf"/></Relationships>
</file>

<file path=ppt/drawings/_rels/vmlDrawing1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7.wmf"/></Relationships>
</file>

<file path=ppt/drawings/_rels/vmlDrawing1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8.wmf"/></Relationships>
</file>

<file path=ppt/drawings/_rels/vmlDrawing1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9.wmf"/></Relationships>
</file>

<file path=ppt/drawings/_rels/vmlDrawing1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0.wmf"/></Relationships>
</file>

<file path=ppt/drawings/_rels/vmlDrawing1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3.wmf"/><Relationship Id="rId2" Type="http://schemas.openxmlformats.org/officeDocument/2006/relationships/image" Target="../media/image472.wmf"/><Relationship Id="rId1" Type="http://schemas.openxmlformats.org/officeDocument/2006/relationships/image" Target="../media/image471.wmf"/></Relationships>
</file>

<file path=ppt/drawings/_rels/vmlDrawing1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6.wmf"/><Relationship Id="rId2" Type="http://schemas.openxmlformats.org/officeDocument/2006/relationships/image" Target="../media/image475.wmf"/><Relationship Id="rId1" Type="http://schemas.openxmlformats.org/officeDocument/2006/relationships/image" Target="../media/image474.wmf"/></Relationships>
</file>

<file path=ppt/drawings/_rels/vmlDrawing1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6.wmf"/><Relationship Id="rId8" Type="http://schemas.openxmlformats.org/officeDocument/2006/relationships/image" Target="../media/image475.wmf"/><Relationship Id="rId7" Type="http://schemas.openxmlformats.org/officeDocument/2006/relationships/image" Target="../media/image474.wmf"/><Relationship Id="rId6" Type="http://schemas.openxmlformats.org/officeDocument/2006/relationships/image" Target="../media/image482.wmf"/><Relationship Id="rId5" Type="http://schemas.openxmlformats.org/officeDocument/2006/relationships/image" Target="../media/image481.wmf"/><Relationship Id="rId4" Type="http://schemas.openxmlformats.org/officeDocument/2006/relationships/image" Target="../media/image480.wmf"/><Relationship Id="rId3" Type="http://schemas.openxmlformats.org/officeDocument/2006/relationships/image" Target="../media/image479.wmf"/><Relationship Id="rId2" Type="http://schemas.openxmlformats.org/officeDocument/2006/relationships/image" Target="../media/image478.wmf"/><Relationship Id="rId1" Type="http://schemas.openxmlformats.org/officeDocument/2006/relationships/image" Target="../media/image477.wmf"/></Relationships>
</file>

<file path=ppt/drawings/_rels/vmlDrawing1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wmf"/><Relationship Id="rId2" Type="http://schemas.openxmlformats.org/officeDocument/2006/relationships/image" Target="../media/image484.wmf"/><Relationship Id="rId1" Type="http://schemas.openxmlformats.org/officeDocument/2006/relationships/image" Target="../media/image483.wmf"/></Relationships>
</file>

<file path=ppt/drawings/_rels/vmlDrawing1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9.wmf"/><Relationship Id="rId3" Type="http://schemas.openxmlformats.org/officeDocument/2006/relationships/image" Target="../media/image488.wmf"/><Relationship Id="rId2" Type="http://schemas.openxmlformats.org/officeDocument/2006/relationships/image" Target="../media/image487.wmf"/><Relationship Id="rId1" Type="http://schemas.openxmlformats.org/officeDocument/2006/relationships/image" Target="../media/image486.wmf"/></Relationships>
</file>

<file path=ppt/drawings/_rels/vmlDrawing1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94.wmf"/><Relationship Id="rId4" Type="http://schemas.openxmlformats.org/officeDocument/2006/relationships/image" Target="../media/image493.wmf"/><Relationship Id="rId3" Type="http://schemas.openxmlformats.org/officeDocument/2006/relationships/image" Target="../media/image492.wmf"/><Relationship Id="rId2" Type="http://schemas.openxmlformats.org/officeDocument/2006/relationships/image" Target="../media/image491.wmf"/><Relationship Id="rId1" Type="http://schemas.openxmlformats.org/officeDocument/2006/relationships/image" Target="../media/image49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wmf"/><Relationship Id="rId7" Type="http://schemas.openxmlformats.org/officeDocument/2006/relationships/image" Target="../media/image500.wmf"/><Relationship Id="rId6" Type="http://schemas.openxmlformats.org/officeDocument/2006/relationships/image" Target="../media/image499.wmf"/><Relationship Id="rId5" Type="http://schemas.openxmlformats.org/officeDocument/2006/relationships/image" Target="../media/image498.wmf"/><Relationship Id="rId4" Type="http://schemas.openxmlformats.org/officeDocument/2006/relationships/image" Target="../media/image497.wmf"/><Relationship Id="rId3" Type="http://schemas.openxmlformats.org/officeDocument/2006/relationships/image" Target="../media/image496.wmf"/><Relationship Id="rId2" Type="http://schemas.openxmlformats.org/officeDocument/2006/relationships/image" Target="../media/image495.wmf"/><Relationship Id="rId1" Type="http://schemas.openxmlformats.org/officeDocument/2006/relationships/image" Target="../media/image491.wmf"/></Relationships>
</file>

<file path=ppt/drawings/_rels/vmlDrawing1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5.wmf"/><Relationship Id="rId4" Type="http://schemas.openxmlformats.org/officeDocument/2006/relationships/image" Target="../media/image504.wmf"/><Relationship Id="rId3" Type="http://schemas.openxmlformats.org/officeDocument/2006/relationships/image" Target="../media/image503.wmf"/><Relationship Id="rId2" Type="http://schemas.openxmlformats.org/officeDocument/2006/relationships/image" Target="../media/image502.wmf"/><Relationship Id="rId1" Type="http://schemas.openxmlformats.org/officeDocument/2006/relationships/image" Target="../media/image499.wmf"/></Relationships>
</file>

<file path=ppt/drawings/_rels/vmlDrawing13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0.wmf"/><Relationship Id="rId4" Type="http://schemas.openxmlformats.org/officeDocument/2006/relationships/image" Target="../media/image509.wmf"/><Relationship Id="rId3" Type="http://schemas.openxmlformats.org/officeDocument/2006/relationships/image" Target="../media/image508.wmf"/><Relationship Id="rId2" Type="http://schemas.openxmlformats.org/officeDocument/2006/relationships/image" Target="../media/image507.wmf"/><Relationship Id="rId1" Type="http://schemas.openxmlformats.org/officeDocument/2006/relationships/image" Target="../media/image506.wmf"/></Relationships>
</file>

<file path=ppt/drawings/_rels/vmlDrawing1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wmf"/><Relationship Id="rId2" Type="http://schemas.openxmlformats.org/officeDocument/2006/relationships/image" Target="../media/image512.wmf"/><Relationship Id="rId1" Type="http://schemas.openxmlformats.org/officeDocument/2006/relationships/image" Target="../media/image511.wmf"/></Relationships>
</file>

<file path=ppt/drawings/_rels/vmlDrawing1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3.wmf"/></Relationships>
</file>

<file path=ppt/drawings/_rels/vmlDrawing135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7.wmf"/><Relationship Id="rId3" Type="http://schemas.openxmlformats.org/officeDocument/2006/relationships/image" Target="../media/image516.wmf"/><Relationship Id="rId2" Type="http://schemas.openxmlformats.org/officeDocument/2006/relationships/image" Target="../media/image515.wmf"/><Relationship Id="rId1" Type="http://schemas.openxmlformats.org/officeDocument/2006/relationships/image" Target="../media/image514.wmf"/></Relationships>
</file>

<file path=ppt/drawings/_rels/vmlDrawing136.vml.rels><?xml version="1.0" encoding="UTF-8" standalone="yes"?>
<Relationships xmlns="http://schemas.openxmlformats.org/package/2006/relationships"><Relationship Id="rId7" Type="http://schemas.openxmlformats.org/officeDocument/2006/relationships/image" Target="../media/image524.wmf"/><Relationship Id="rId6" Type="http://schemas.openxmlformats.org/officeDocument/2006/relationships/image" Target="../media/image523.wmf"/><Relationship Id="rId5" Type="http://schemas.openxmlformats.org/officeDocument/2006/relationships/image" Target="../media/image522.wmf"/><Relationship Id="rId4" Type="http://schemas.openxmlformats.org/officeDocument/2006/relationships/image" Target="../media/image521.wmf"/><Relationship Id="rId3" Type="http://schemas.openxmlformats.org/officeDocument/2006/relationships/image" Target="../media/image520.wmf"/><Relationship Id="rId2" Type="http://schemas.openxmlformats.org/officeDocument/2006/relationships/image" Target="../media/image519.wmf"/><Relationship Id="rId1" Type="http://schemas.openxmlformats.org/officeDocument/2006/relationships/image" Target="../media/image518.wmf"/></Relationships>
</file>

<file path=ppt/drawings/_rels/vmlDrawing137.vml.rels><?xml version="1.0" encoding="UTF-8" standalone="yes"?>
<Relationships xmlns="http://schemas.openxmlformats.org/package/2006/relationships"><Relationship Id="rId5" Type="http://schemas.openxmlformats.org/officeDocument/2006/relationships/image" Target="../media/image529.wmf"/><Relationship Id="rId4" Type="http://schemas.openxmlformats.org/officeDocument/2006/relationships/image" Target="../media/image528.wmf"/><Relationship Id="rId3" Type="http://schemas.openxmlformats.org/officeDocument/2006/relationships/image" Target="../media/image527.wmf"/><Relationship Id="rId2" Type="http://schemas.openxmlformats.org/officeDocument/2006/relationships/image" Target="../media/image526.wmf"/><Relationship Id="rId1" Type="http://schemas.openxmlformats.org/officeDocument/2006/relationships/image" Target="../media/image525.wmf"/></Relationships>
</file>

<file path=ppt/drawings/_rels/vmlDrawing1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wmf"/><Relationship Id="rId1" Type="http://schemas.openxmlformats.org/officeDocument/2006/relationships/image" Target="../media/image530.wmf"/></Relationships>
</file>

<file path=ppt/drawings/_rels/vmlDrawing1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4.wmf"/><Relationship Id="rId2" Type="http://schemas.openxmlformats.org/officeDocument/2006/relationships/image" Target="../media/image533.wmf"/><Relationship Id="rId1" Type="http://schemas.openxmlformats.org/officeDocument/2006/relationships/image" Target="../media/image5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6.wmf"/><Relationship Id="rId1" Type="http://schemas.openxmlformats.org/officeDocument/2006/relationships/image" Target="../media/image535.wmf"/></Relationships>
</file>

<file path=ppt/drawings/_rels/vmlDrawing1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8.wmf"/><Relationship Id="rId1" Type="http://schemas.openxmlformats.org/officeDocument/2006/relationships/image" Target="../media/image537.wmf"/></Relationships>
</file>

<file path=ppt/drawings/_rels/vmlDrawing14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43.wmf"/><Relationship Id="rId4" Type="http://schemas.openxmlformats.org/officeDocument/2006/relationships/image" Target="../media/image542.wmf"/><Relationship Id="rId3" Type="http://schemas.openxmlformats.org/officeDocument/2006/relationships/image" Target="../media/image541.wmf"/><Relationship Id="rId2" Type="http://schemas.openxmlformats.org/officeDocument/2006/relationships/image" Target="../media/image540.wmf"/><Relationship Id="rId1" Type="http://schemas.openxmlformats.org/officeDocument/2006/relationships/image" Target="../media/image539.wmf"/></Relationships>
</file>

<file path=ppt/drawings/_rels/vmlDrawing1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5.wmf"/><Relationship Id="rId1" Type="http://schemas.openxmlformats.org/officeDocument/2006/relationships/image" Target="../media/image544.wmf"/></Relationships>
</file>

<file path=ppt/drawings/_rels/vmlDrawing1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3.wmf"/><Relationship Id="rId7" Type="http://schemas.openxmlformats.org/officeDocument/2006/relationships/image" Target="../media/image552.wmf"/><Relationship Id="rId6" Type="http://schemas.openxmlformats.org/officeDocument/2006/relationships/image" Target="../media/image551.wmf"/><Relationship Id="rId5" Type="http://schemas.openxmlformats.org/officeDocument/2006/relationships/image" Target="../media/image550.wmf"/><Relationship Id="rId4" Type="http://schemas.openxmlformats.org/officeDocument/2006/relationships/image" Target="../media/image549.wmf"/><Relationship Id="rId3" Type="http://schemas.openxmlformats.org/officeDocument/2006/relationships/image" Target="../media/image548.wmf"/><Relationship Id="rId2" Type="http://schemas.openxmlformats.org/officeDocument/2006/relationships/image" Target="../media/image547.wmf"/><Relationship Id="rId1" Type="http://schemas.openxmlformats.org/officeDocument/2006/relationships/image" Target="../media/image546.wmf"/></Relationships>
</file>

<file path=ppt/drawings/_rels/vmlDrawing1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4.wmf"/></Relationships>
</file>

<file path=ppt/drawings/_rels/vmlDrawing1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6.wmf"/><Relationship Id="rId1" Type="http://schemas.openxmlformats.org/officeDocument/2006/relationships/image" Target="../media/image555.wmf"/></Relationships>
</file>

<file path=ppt/drawings/_rels/vmlDrawing147.vml.rels><?xml version="1.0" encoding="UTF-8" standalone="yes"?>
<Relationships xmlns="http://schemas.openxmlformats.org/package/2006/relationships"><Relationship Id="rId4" Type="http://schemas.openxmlformats.org/officeDocument/2006/relationships/image" Target="../media/image560.wmf"/><Relationship Id="rId3" Type="http://schemas.openxmlformats.org/officeDocument/2006/relationships/image" Target="../media/image559.wmf"/><Relationship Id="rId2" Type="http://schemas.openxmlformats.org/officeDocument/2006/relationships/image" Target="../media/image558.wmf"/><Relationship Id="rId1" Type="http://schemas.openxmlformats.org/officeDocument/2006/relationships/image" Target="../media/image557.wmf"/></Relationships>
</file>

<file path=ppt/drawings/_rels/vmlDrawing148.vml.rels><?xml version="1.0" encoding="UTF-8" standalone="yes"?>
<Relationships xmlns="http://schemas.openxmlformats.org/package/2006/relationships"><Relationship Id="rId6" Type="http://schemas.openxmlformats.org/officeDocument/2006/relationships/image" Target="../media/image566.wmf"/><Relationship Id="rId5" Type="http://schemas.openxmlformats.org/officeDocument/2006/relationships/image" Target="../media/image565.wmf"/><Relationship Id="rId4" Type="http://schemas.openxmlformats.org/officeDocument/2006/relationships/image" Target="../media/image564.wmf"/><Relationship Id="rId3" Type="http://schemas.openxmlformats.org/officeDocument/2006/relationships/image" Target="../media/image563.wmf"/><Relationship Id="rId2" Type="http://schemas.openxmlformats.org/officeDocument/2006/relationships/image" Target="../media/image562.wmf"/><Relationship Id="rId1" Type="http://schemas.openxmlformats.org/officeDocument/2006/relationships/image" Target="../media/image561.wmf"/></Relationships>
</file>

<file path=ppt/drawings/_rels/vmlDrawing1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9.wmf"/><Relationship Id="rId1" Type="http://schemas.openxmlformats.org/officeDocument/2006/relationships/image" Target="../media/image568.wmf"/></Relationships>
</file>

<file path=ppt/drawings/_rels/vmlDrawing15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74.wmf"/><Relationship Id="rId4" Type="http://schemas.openxmlformats.org/officeDocument/2006/relationships/image" Target="../media/image573.wmf"/><Relationship Id="rId3" Type="http://schemas.openxmlformats.org/officeDocument/2006/relationships/image" Target="../media/image572.wmf"/><Relationship Id="rId2" Type="http://schemas.openxmlformats.org/officeDocument/2006/relationships/image" Target="../media/image571.wmf"/><Relationship Id="rId1" Type="http://schemas.openxmlformats.org/officeDocument/2006/relationships/image" Target="../media/image570.wmf"/></Relationships>
</file>

<file path=ppt/drawings/_rels/vmlDrawing152.vml.rels><?xml version="1.0" encoding="UTF-8" standalone="yes"?>
<Relationships xmlns="http://schemas.openxmlformats.org/package/2006/relationships"><Relationship Id="rId6" Type="http://schemas.openxmlformats.org/officeDocument/2006/relationships/image" Target="../media/image580.wmf"/><Relationship Id="rId5" Type="http://schemas.openxmlformats.org/officeDocument/2006/relationships/image" Target="../media/image579.wmf"/><Relationship Id="rId4" Type="http://schemas.openxmlformats.org/officeDocument/2006/relationships/image" Target="../media/image578.wmf"/><Relationship Id="rId3" Type="http://schemas.openxmlformats.org/officeDocument/2006/relationships/image" Target="../media/image577.wmf"/><Relationship Id="rId2" Type="http://schemas.openxmlformats.org/officeDocument/2006/relationships/image" Target="../media/image576.wmf"/><Relationship Id="rId1" Type="http://schemas.openxmlformats.org/officeDocument/2006/relationships/image" Target="../media/image575.wmf"/></Relationships>
</file>

<file path=ppt/drawings/_rels/vmlDrawing1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1.wmf"/></Relationships>
</file>

<file path=ppt/drawings/_rels/vmlDrawing15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5.wmf"/><Relationship Id="rId3" Type="http://schemas.openxmlformats.org/officeDocument/2006/relationships/image" Target="../media/image584.wmf"/><Relationship Id="rId2" Type="http://schemas.openxmlformats.org/officeDocument/2006/relationships/image" Target="../media/image583.wmf"/><Relationship Id="rId1" Type="http://schemas.openxmlformats.org/officeDocument/2006/relationships/image" Target="../media/image582.wmf"/></Relationships>
</file>

<file path=ppt/drawings/_rels/vmlDrawing155.vml.rels><?xml version="1.0" encoding="UTF-8" standalone="yes"?>
<Relationships xmlns="http://schemas.openxmlformats.org/package/2006/relationships"><Relationship Id="rId5" Type="http://schemas.openxmlformats.org/officeDocument/2006/relationships/image" Target="../media/image590.wmf"/><Relationship Id="rId4" Type="http://schemas.openxmlformats.org/officeDocument/2006/relationships/image" Target="../media/image589.wmf"/><Relationship Id="rId3" Type="http://schemas.openxmlformats.org/officeDocument/2006/relationships/image" Target="../media/image588.wmf"/><Relationship Id="rId2" Type="http://schemas.openxmlformats.org/officeDocument/2006/relationships/image" Target="../media/image587.wmf"/><Relationship Id="rId1" Type="http://schemas.openxmlformats.org/officeDocument/2006/relationships/image" Target="../media/image586.wmf"/></Relationships>
</file>

<file path=ppt/drawings/_rels/vmlDrawing1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3.wmf"/><Relationship Id="rId2" Type="http://schemas.openxmlformats.org/officeDocument/2006/relationships/image" Target="../media/image592.wmf"/><Relationship Id="rId1" Type="http://schemas.openxmlformats.org/officeDocument/2006/relationships/image" Target="../media/image59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2" Type="http://schemas.openxmlformats.org/officeDocument/2006/relationships/image" Target="../media/image51.wmf"/><Relationship Id="rId11" Type="http://schemas.openxmlformats.org/officeDocument/2006/relationships/image" Target="../media/image50.wmf"/><Relationship Id="rId10" Type="http://schemas.openxmlformats.org/officeDocument/2006/relationships/image" Target="../media/image49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3" Type="http://schemas.openxmlformats.org/officeDocument/2006/relationships/image" Target="../media/image64.wmf"/><Relationship Id="rId12" Type="http://schemas.openxmlformats.org/officeDocument/2006/relationships/image" Target="../media/image63.wmf"/><Relationship Id="rId11" Type="http://schemas.openxmlformats.org/officeDocument/2006/relationships/image" Target="../media/image62.wmf"/><Relationship Id="rId10" Type="http://schemas.openxmlformats.org/officeDocument/2006/relationships/image" Target="../media/image61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47.wmf"/><Relationship Id="rId1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image" Target="../media/image84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5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6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6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68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8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68.wmf"/></Relationships>
</file>

<file path=ppt/drawings/_rels/vmlDrawing3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4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46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4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5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5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6.wmf"/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5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0.wmf"/><Relationship Id="rId1" Type="http://schemas.openxmlformats.org/officeDocument/2006/relationships/image" Target="../media/image172.wmf"/></Relationships>
</file>

<file path=ppt/drawings/_rels/vmlDrawing5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5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0.wmf"/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1.wmf"/></Relationships>
</file>

<file path=ppt/drawings/_rels/vmlDrawing5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4.wmf"/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3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6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5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6.wmf"/></Relationships>
</file>

<file path=ppt/drawings/_rels/vmlDrawing6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0.wmf"/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/Relationships>
</file>

<file path=ppt/drawings/_rels/vmlDrawing6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/Relationships>
</file>

<file path=ppt/drawings/_rels/vmlDrawing6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8.wmf"/><Relationship Id="rId4" Type="http://schemas.openxmlformats.org/officeDocument/2006/relationships/image" Target="../media/image217.wmf"/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wmf"/><Relationship Id="rId1" Type="http://schemas.openxmlformats.org/officeDocument/2006/relationships/image" Target="../media/image221.wmf"/></Relationships>
</file>

<file path=ppt/drawings/_rels/vmlDrawing7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7.wmf"/><Relationship Id="rId4" Type="http://schemas.openxmlformats.org/officeDocument/2006/relationships/image" Target="../media/image226.wmf"/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7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emf"/><Relationship Id="rId8" Type="http://schemas.openxmlformats.org/officeDocument/2006/relationships/image" Target="../media/image235.emf"/><Relationship Id="rId7" Type="http://schemas.openxmlformats.org/officeDocument/2006/relationships/image" Target="../media/image234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emf"/><Relationship Id="rId3" Type="http://schemas.openxmlformats.org/officeDocument/2006/relationships/image" Target="../media/image230.e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/Relationships>
</file>

<file path=ppt/drawings/_rels/vmlDrawing7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4.wmf"/><Relationship Id="rId4" Type="http://schemas.openxmlformats.org/officeDocument/2006/relationships/image" Target="../media/image243.wmf"/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wmf"/><Relationship Id="rId1" Type="http://schemas.openxmlformats.org/officeDocument/2006/relationships/image" Target="../media/image245.w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7.w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8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8.wmf"/><Relationship Id="rId8" Type="http://schemas.openxmlformats.org/officeDocument/2006/relationships/image" Target="../media/image257.wmf"/><Relationship Id="rId7" Type="http://schemas.openxmlformats.org/officeDocument/2006/relationships/image" Target="../media/image256.wmf"/><Relationship Id="rId6" Type="http://schemas.openxmlformats.org/officeDocument/2006/relationships/image" Target="../media/image255.wmf"/><Relationship Id="rId5" Type="http://schemas.openxmlformats.org/officeDocument/2006/relationships/image" Target="../media/image254.wmf"/><Relationship Id="rId4" Type="http://schemas.openxmlformats.org/officeDocument/2006/relationships/image" Target="../media/image253.wmf"/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1" Type="http://schemas.openxmlformats.org/officeDocument/2006/relationships/image" Target="../media/image260.wmf"/><Relationship Id="rId10" Type="http://schemas.openxmlformats.org/officeDocument/2006/relationships/image" Target="../media/image259.wmf"/><Relationship Id="rId1" Type="http://schemas.openxmlformats.org/officeDocument/2006/relationships/image" Target="../media/image250.wmf"/></Relationships>
</file>

<file path=ppt/drawings/_rels/vmlDrawing8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5.wmf"/><Relationship Id="rId4" Type="http://schemas.openxmlformats.org/officeDocument/2006/relationships/image" Target="../media/image264.wmf"/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/Relationships>
</file>

<file path=ppt/drawings/_rels/vmlDrawing8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0.wmf"/><Relationship Id="rId4" Type="http://schemas.openxmlformats.org/officeDocument/2006/relationships/image" Target="../media/image269.wmf"/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/Relationships>
</file>

<file path=ppt/drawings/_rels/vmlDrawing8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4.wmf"/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/Relationships>
</file>

<file path=ppt/drawings/_rels/vmlDrawing8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9.wmf"/><Relationship Id="rId4" Type="http://schemas.openxmlformats.org/officeDocument/2006/relationships/image" Target="../media/image278.wmf"/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/Relationships>
</file>

<file path=ppt/drawings/_rels/vmlDrawing8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3.wmf"/><Relationship Id="rId3" Type="http://schemas.openxmlformats.org/officeDocument/2006/relationships/image" Target="../media/image282.wmf"/><Relationship Id="rId2" Type="http://schemas.openxmlformats.org/officeDocument/2006/relationships/image" Target="../media/image281.emf"/><Relationship Id="rId1" Type="http://schemas.openxmlformats.org/officeDocument/2006/relationships/image" Target="../media/image280.wmf"/></Relationships>
</file>

<file path=ppt/drawings/_rels/vmlDrawing8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90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Relationship Id="rId3" Type="http://schemas.openxmlformats.org/officeDocument/2006/relationships/image" Target="../media/image286.wmf"/><Relationship Id="rId2" Type="http://schemas.openxmlformats.org/officeDocument/2006/relationships/image" Target="../media/image285.emf"/><Relationship Id="rId1" Type="http://schemas.openxmlformats.org/officeDocument/2006/relationships/image" Target="../media/image284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emf"/><Relationship Id="rId1" Type="http://schemas.openxmlformats.org/officeDocument/2006/relationships/image" Target="../media/image291.wmf"/></Relationships>
</file>

<file path=ppt/drawings/_rels/vmlDrawing8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8.wmf"/><Relationship Id="rId4" Type="http://schemas.openxmlformats.org/officeDocument/2006/relationships/image" Target="../media/image297.wmf"/><Relationship Id="rId3" Type="http://schemas.openxmlformats.org/officeDocument/2006/relationships/image" Target="../media/image296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/Relationships>
</file>

<file path=ppt/drawings/_rels/vmlDrawing89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5.wmf"/><Relationship Id="rId6" Type="http://schemas.openxmlformats.org/officeDocument/2006/relationships/image" Target="../media/image304.wmf"/><Relationship Id="rId5" Type="http://schemas.openxmlformats.org/officeDocument/2006/relationships/image" Target="../media/image303.wmf"/><Relationship Id="rId4" Type="http://schemas.openxmlformats.org/officeDocument/2006/relationships/image" Target="../media/image302.wmf"/><Relationship Id="rId3" Type="http://schemas.openxmlformats.org/officeDocument/2006/relationships/image" Target="../media/image301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9.wmf"/><Relationship Id="rId4" Type="http://schemas.openxmlformats.org/officeDocument/2006/relationships/image" Target="../media/image308.wmf"/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299.w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/Relationships>
</file>

<file path=ppt/drawings/_rels/vmlDrawing9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6.wmf"/><Relationship Id="rId4" Type="http://schemas.openxmlformats.org/officeDocument/2006/relationships/image" Target="../media/image315.wmf"/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/Relationships>
</file>

<file path=ppt/drawings/_rels/vmlDrawing9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0.wmf"/><Relationship Id="rId3" Type="http://schemas.openxmlformats.org/officeDocument/2006/relationships/image" Target="../media/image319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/Relationships>
</file>

<file path=ppt/drawings/_rels/vmlDrawing9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9.wmf"/><Relationship Id="rId8" Type="http://schemas.openxmlformats.org/officeDocument/2006/relationships/image" Target="../media/image328.wmf"/><Relationship Id="rId7" Type="http://schemas.openxmlformats.org/officeDocument/2006/relationships/image" Target="../media/image327.wmf"/><Relationship Id="rId6" Type="http://schemas.openxmlformats.org/officeDocument/2006/relationships/image" Target="../media/image326.wmf"/><Relationship Id="rId5" Type="http://schemas.openxmlformats.org/officeDocument/2006/relationships/image" Target="../media/image325.wmf"/><Relationship Id="rId4" Type="http://schemas.openxmlformats.org/officeDocument/2006/relationships/image" Target="../media/image324.wmf"/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/Relationships>
</file>

<file path=ppt/drawings/_rels/vmlDrawing9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3.wmf"/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4.wmf"/></Relationships>
</file>

<file path=ppt/drawings/_rels/vmlDrawing9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9.wmf"/><Relationship Id="rId4" Type="http://schemas.openxmlformats.org/officeDocument/2006/relationships/image" Target="../media/image338.wmf"/><Relationship Id="rId3" Type="http://schemas.openxmlformats.org/officeDocument/2006/relationships/image" Target="../media/image337.wmf"/><Relationship Id="rId2" Type="http://schemas.openxmlformats.org/officeDocument/2006/relationships/image" Target="../media/image336.wmf"/><Relationship Id="rId1" Type="http://schemas.openxmlformats.org/officeDocument/2006/relationships/image" Target="../media/image335.wmf"/></Relationships>
</file>

<file path=ppt/drawings/_rels/vmlDrawing9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8.wmf"/><Relationship Id="rId8" Type="http://schemas.openxmlformats.org/officeDocument/2006/relationships/image" Target="../media/image347.wmf"/><Relationship Id="rId7" Type="http://schemas.openxmlformats.org/officeDocument/2006/relationships/image" Target="../media/image346.wmf"/><Relationship Id="rId6" Type="http://schemas.openxmlformats.org/officeDocument/2006/relationships/image" Target="../media/image345.wmf"/><Relationship Id="rId5" Type="http://schemas.openxmlformats.org/officeDocument/2006/relationships/image" Target="../media/image344.wmf"/><Relationship Id="rId4" Type="http://schemas.openxmlformats.org/officeDocument/2006/relationships/image" Target="../media/image343.wmf"/><Relationship Id="rId3" Type="http://schemas.openxmlformats.org/officeDocument/2006/relationships/image" Target="../media/image342.wmf"/><Relationship Id="rId2" Type="http://schemas.openxmlformats.org/officeDocument/2006/relationships/image" Target="../media/image341.wmf"/><Relationship Id="rId18" Type="http://schemas.openxmlformats.org/officeDocument/2006/relationships/image" Target="../media/image357.wmf"/><Relationship Id="rId17" Type="http://schemas.openxmlformats.org/officeDocument/2006/relationships/image" Target="../media/image356.wmf"/><Relationship Id="rId16" Type="http://schemas.openxmlformats.org/officeDocument/2006/relationships/image" Target="../media/image355.wmf"/><Relationship Id="rId15" Type="http://schemas.openxmlformats.org/officeDocument/2006/relationships/image" Target="../media/image354.wmf"/><Relationship Id="rId14" Type="http://schemas.openxmlformats.org/officeDocument/2006/relationships/image" Target="../media/image353.wmf"/><Relationship Id="rId13" Type="http://schemas.openxmlformats.org/officeDocument/2006/relationships/image" Target="../media/image352.wmf"/><Relationship Id="rId12" Type="http://schemas.openxmlformats.org/officeDocument/2006/relationships/image" Target="../media/image351.wmf"/><Relationship Id="rId11" Type="http://schemas.openxmlformats.org/officeDocument/2006/relationships/image" Target="../media/image350.wmf"/><Relationship Id="rId10" Type="http://schemas.openxmlformats.org/officeDocument/2006/relationships/image" Target="../media/image349.wmf"/><Relationship Id="rId1" Type="http://schemas.openxmlformats.org/officeDocument/2006/relationships/image" Target="../media/image340.wmf"/></Relationships>
</file>

<file path=ppt/drawings/_rels/vmlDrawing9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1.wmf"/><Relationship Id="rId3" Type="http://schemas.openxmlformats.org/officeDocument/2006/relationships/image" Target="../media/image360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7.bin"/></Relationships>
</file>

<file path=ppt/slides/_rels/slide10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4.bin"/><Relationship Id="rId8" Type="http://schemas.openxmlformats.org/officeDocument/2006/relationships/image" Target="../media/image278.wmf"/><Relationship Id="rId7" Type="http://schemas.openxmlformats.org/officeDocument/2006/relationships/oleObject" Target="../embeddings/oleObject303.bin"/><Relationship Id="rId6" Type="http://schemas.openxmlformats.org/officeDocument/2006/relationships/image" Target="../media/image277.wmf"/><Relationship Id="rId5" Type="http://schemas.openxmlformats.org/officeDocument/2006/relationships/oleObject" Target="../embeddings/oleObject302.bin"/><Relationship Id="rId4" Type="http://schemas.openxmlformats.org/officeDocument/2006/relationships/image" Target="../media/image276.wmf"/><Relationship Id="rId3" Type="http://schemas.openxmlformats.org/officeDocument/2006/relationships/oleObject" Target="../embeddings/oleObject301.bin"/><Relationship Id="rId2" Type="http://schemas.openxmlformats.org/officeDocument/2006/relationships/image" Target="../media/image275.wmf"/><Relationship Id="rId12" Type="http://schemas.openxmlformats.org/officeDocument/2006/relationships/vmlDrawing" Target="../drawings/vmlDrawing8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79.wmf"/><Relationship Id="rId1" Type="http://schemas.openxmlformats.org/officeDocument/2006/relationships/oleObject" Target="../embeddings/oleObject300.bin"/></Relationships>
</file>

<file path=ppt/slides/_rels/slide10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3.wmf"/><Relationship Id="rId7" Type="http://schemas.openxmlformats.org/officeDocument/2006/relationships/oleObject" Target="../embeddings/oleObject308.bin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307.bin"/><Relationship Id="rId4" Type="http://schemas.openxmlformats.org/officeDocument/2006/relationships/image" Target="../media/image281.emf"/><Relationship Id="rId3" Type="http://schemas.openxmlformats.org/officeDocument/2006/relationships/oleObject" Target="../embeddings/oleObject306.bin"/><Relationship Id="rId2" Type="http://schemas.openxmlformats.org/officeDocument/2006/relationships/image" Target="../media/image280.wmf"/><Relationship Id="rId10" Type="http://schemas.openxmlformats.org/officeDocument/2006/relationships/vmlDrawing" Target="../drawings/vmlDrawing85.vml"/><Relationship Id="rId1" Type="http://schemas.openxmlformats.org/officeDocument/2006/relationships/oleObject" Target="../embeddings/oleObject305.bin"/></Relationships>
</file>

<file path=ppt/slides/_rels/slide10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3.bin"/><Relationship Id="rId8" Type="http://schemas.openxmlformats.org/officeDocument/2006/relationships/image" Target="../media/image287.wmf"/><Relationship Id="rId7" Type="http://schemas.openxmlformats.org/officeDocument/2006/relationships/oleObject" Target="../embeddings/oleObject312.bin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285.emf"/><Relationship Id="rId3" Type="http://schemas.openxmlformats.org/officeDocument/2006/relationships/oleObject" Target="../embeddings/oleObject310.bin"/><Relationship Id="rId2" Type="http://schemas.openxmlformats.org/officeDocument/2006/relationships/image" Target="../media/image284.wmf"/><Relationship Id="rId16" Type="http://schemas.openxmlformats.org/officeDocument/2006/relationships/vmlDrawing" Target="../drawings/vmlDrawing8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90.wmf"/><Relationship Id="rId13" Type="http://schemas.openxmlformats.org/officeDocument/2006/relationships/oleObject" Target="../embeddings/oleObject315.bin"/><Relationship Id="rId12" Type="http://schemas.openxmlformats.org/officeDocument/2006/relationships/image" Target="../media/image289.wmf"/><Relationship Id="rId11" Type="http://schemas.openxmlformats.org/officeDocument/2006/relationships/oleObject" Target="../embeddings/oleObject314.bin"/><Relationship Id="rId10" Type="http://schemas.openxmlformats.org/officeDocument/2006/relationships/image" Target="../media/image288.wmf"/><Relationship Id="rId1" Type="http://schemas.openxmlformats.org/officeDocument/2006/relationships/oleObject" Target="../embeddings/oleObject309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3.wmf"/><Relationship Id="rId5" Type="http://schemas.openxmlformats.org/officeDocument/2006/relationships/oleObject" Target="../embeddings/oleObject318.bin"/><Relationship Id="rId4" Type="http://schemas.openxmlformats.org/officeDocument/2006/relationships/image" Target="../media/image292.emf"/><Relationship Id="rId3" Type="http://schemas.openxmlformats.org/officeDocument/2006/relationships/oleObject" Target="../embeddings/oleObject317.bin"/><Relationship Id="rId2" Type="http://schemas.openxmlformats.org/officeDocument/2006/relationships/image" Target="../media/image291.wmf"/><Relationship Id="rId1" Type="http://schemas.openxmlformats.org/officeDocument/2006/relationships/oleObject" Target="../embeddings/oleObject316.bin"/></Relationships>
</file>

<file path=ppt/slides/_rels/slide10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3.bin"/><Relationship Id="rId8" Type="http://schemas.openxmlformats.org/officeDocument/2006/relationships/image" Target="../media/image297.wmf"/><Relationship Id="rId7" Type="http://schemas.openxmlformats.org/officeDocument/2006/relationships/oleObject" Target="../embeddings/oleObject322.bin"/><Relationship Id="rId6" Type="http://schemas.openxmlformats.org/officeDocument/2006/relationships/image" Target="../media/image296.wmf"/><Relationship Id="rId5" Type="http://schemas.openxmlformats.org/officeDocument/2006/relationships/oleObject" Target="../embeddings/oleObject321.bin"/><Relationship Id="rId4" Type="http://schemas.openxmlformats.org/officeDocument/2006/relationships/image" Target="../media/image295.wmf"/><Relationship Id="rId3" Type="http://schemas.openxmlformats.org/officeDocument/2006/relationships/oleObject" Target="../embeddings/oleObject320.bin"/><Relationship Id="rId2" Type="http://schemas.openxmlformats.org/officeDocument/2006/relationships/image" Target="../media/image294.wmf"/><Relationship Id="rId12" Type="http://schemas.openxmlformats.org/officeDocument/2006/relationships/vmlDrawing" Target="../drawings/vmlDrawing8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98.wmf"/><Relationship Id="rId1" Type="http://schemas.openxmlformats.org/officeDocument/2006/relationships/oleObject" Target="../embeddings/oleObject319.bin"/></Relationships>
</file>

<file path=ppt/slides/_rels/slide10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8.bin"/><Relationship Id="rId8" Type="http://schemas.openxmlformats.org/officeDocument/2006/relationships/image" Target="../media/image302.wmf"/><Relationship Id="rId7" Type="http://schemas.openxmlformats.org/officeDocument/2006/relationships/oleObject" Target="../embeddings/oleObject327.bin"/><Relationship Id="rId6" Type="http://schemas.openxmlformats.org/officeDocument/2006/relationships/image" Target="../media/image301.wmf"/><Relationship Id="rId5" Type="http://schemas.openxmlformats.org/officeDocument/2006/relationships/oleObject" Target="../embeddings/oleObject326.bin"/><Relationship Id="rId4" Type="http://schemas.openxmlformats.org/officeDocument/2006/relationships/image" Target="../media/image300.wmf"/><Relationship Id="rId3" Type="http://schemas.openxmlformats.org/officeDocument/2006/relationships/oleObject" Target="../embeddings/oleObject325.bin"/><Relationship Id="rId2" Type="http://schemas.openxmlformats.org/officeDocument/2006/relationships/image" Target="../media/image299.wmf"/><Relationship Id="rId16" Type="http://schemas.openxmlformats.org/officeDocument/2006/relationships/vmlDrawing" Target="../drawings/vmlDrawing8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05.wmf"/><Relationship Id="rId13" Type="http://schemas.openxmlformats.org/officeDocument/2006/relationships/oleObject" Target="../embeddings/oleObject330.bin"/><Relationship Id="rId12" Type="http://schemas.openxmlformats.org/officeDocument/2006/relationships/image" Target="../media/image304.wmf"/><Relationship Id="rId11" Type="http://schemas.openxmlformats.org/officeDocument/2006/relationships/oleObject" Target="../embeddings/oleObject329.bin"/><Relationship Id="rId10" Type="http://schemas.openxmlformats.org/officeDocument/2006/relationships/image" Target="../media/image303.wmf"/><Relationship Id="rId1" Type="http://schemas.openxmlformats.org/officeDocument/2006/relationships/oleObject" Target="../embeddings/oleObject324.bin"/></Relationships>
</file>

<file path=ppt/slides/_rels/slide10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5.bin"/><Relationship Id="rId8" Type="http://schemas.openxmlformats.org/officeDocument/2006/relationships/image" Target="../media/image308.wmf"/><Relationship Id="rId7" Type="http://schemas.openxmlformats.org/officeDocument/2006/relationships/oleObject" Target="../embeddings/oleObject334.bin"/><Relationship Id="rId6" Type="http://schemas.openxmlformats.org/officeDocument/2006/relationships/image" Target="../media/image307.wmf"/><Relationship Id="rId5" Type="http://schemas.openxmlformats.org/officeDocument/2006/relationships/oleObject" Target="../embeddings/oleObject333.bin"/><Relationship Id="rId4" Type="http://schemas.openxmlformats.org/officeDocument/2006/relationships/image" Target="../media/image306.wmf"/><Relationship Id="rId3" Type="http://schemas.openxmlformats.org/officeDocument/2006/relationships/oleObject" Target="../embeddings/oleObject332.bin"/><Relationship Id="rId2" Type="http://schemas.openxmlformats.org/officeDocument/2006/relationships/image" Target="../media/image299.wmf"/><Relationship Id="rId12" Type="http://schemas.openxmlformats.org/officeDocument/2006/relationships/vmlDrawing" Target="../drawings/vmlDrawing9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09.wmf"/><Relationship Id="rId1" Type="http://schemas.openxmlformats.org/officeDocument/2006/relationships/oleObject" Target="../embeddings/oleObject331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338.bin"/><Relationship Id="rId4" Type="http://schemas.openxmlformats.org/officeDocument/2006/relationships/image" Target="../media/image311.wmf"/><Relationship Id="rId3" Type="http://schemas.openxmlformats.org/officeDocument/2006/relationships/oleObject" Target="../embeddings/oleObject337.bin"/><Relationship Id="rId2" Type="http://schemas.openxmlformats.org/officeDocument/2006/relationships/image" Target="../media/image310.wmf"/><Relationship Id="rId1" Type="http://schemas.openxmlformats.org/officeDocument/2006/relationships/oleObject" Target="../embeddings/oleObject336.bin"/></Relationships>
</file>

<file path=ppt/slides/_rels/slide10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3.bin"/><Relationship Id="rId8" Type="http://schemas.openxmlformats.org/officeDocument/2006/relationships/image" Target="../media/image315.wmf"/><Relationship Id="rId7" Type="http://schemas.openxmlformats.org/officeDocument/2006/relationships/oleObject" Target="../embeddings/oleObject342.bin"/><Relationship Id="rId6" Type="http://schemas.openxmlformats.org/officeDocument/2006/relationships/image" Target="../media/image314.wmf"/><Relationship Id="rId5" Type="http://schemas.openxmlformats.org/officeDocument/2006/relationships/oleObject" Target="../embeddings/oleObject341.bin"/><Relationship Id="rId4" Type="http://schemas.openxmlformats.org/officeDocument/2006/relationships/image" Target="../media/image313.wmf"/><Relationship Id="rId3" Type="http://schemas.openxmlformats.org/officeDocument/2006/relationships/oleObject" Target="../embeddings/oleObject340.bin"/><Relationship Id="rId2" Type="http://schemas.openxmlformats.org/officeDocument/2006/relationships/image" Target="../media/image312.wmf"/><Relationship Id="rId12" Type="http://schemas.openxmlformats.org/officeDocument/2006/relationships/vmlDrawing" Target="../drawings/vmlDrawing9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16.wmf"/><Relationship Id="rId1" Type="http://schemas.openxmlformats.org/officeDocument/2006/relationships/oleObject" Target="../embeddings/oleObject339.bin"/></Relationships>
</file>

<file path=ppt/slides/_rels/slide10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20.wmf"/><Relationship Id="rId7" Type="http://schemas.openxmlformats.org/officeDocument/2006/relationships/oleObject" Target="../embeddings/oleObject347.bin"/><Relationship Id="rId6" Type="http://schemas.openxmlformats.org/officeDocument/2006/relationships/image" Target="../media/image319.wmf"/><Relationship Id="rId5" Type="http://schemas.openxmlformats.org/officeDocument/2006/relationships/oleObject" Target="../embeddings/oleObject346.bin"/><Relationship Id="rId4" Type="http://schemas.openxmlformats.org/officeDocument/2006/relationships/image" Target="../media/image318.wmf"/><Relationship Id="rId3" Type="http://schemas.openxmlformats.org/officeDocument/2006/relationships/oleObject" Target="../embeddings/oleObject345.bin"/><Relationship Id="rId2" Type="http://schemas.openxmlformats.org/officeDocument/2006/relationships/image" Target="../media/image317.wmf"/><Relationship Id="rId10" Type="http://schemas.openxmlformats.org/officeDocument/2006/relationships/vmlDrawing" Target="../drawings/vmlDrawing93.vml"/><Relationship Id="rId1" Type="http://schemas.openxmlformats.org/officeDocument/2006/relationships/oleObject" Target="../embeddings/oleObject34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8.bin"/></Relationships>
</file>

<file path=ppt/slides/_rels/slide1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2.bin"/><Relationship Id="rId8" Type="http://schemas.openxmlformats.org/officeDocument/2006/relationships/image" Target="../media/image324.wmf"/><Relationship Id="rId7" Type="http://schemas.openxmlformats.org/officeDocument/2006/relationships/oleObject" Target="../embeddings/oleObject351.bin"/><Relationship Id="rId6" Type="http://schemas.openxmlformats.org/officeDocument/2006/relationships/image" Target="../media/image323.wmf"/><Relationship Id="rId5" Type="http://schemas.openxmlformats.org/officeDocument/2006/relationships/oleObject" Target="../embeddings/oleObject350.bin"/><Relationship Id="rId4" Type="http://schemas.openxmlformats.org/officeDocument/2006/relationships/image" Target="../media/image322.wmf"/><Relationship Id="rId3" Type="http://schemas.openxmlformats.org/officeDocument/2006/relationships/oleObject" Target="../embeddings/oleObject349.bin"/><Relationship Id="rId20" Type="http://schemas.openxmlformats.org/officeDocument/2006/relationships/vmlDrawing" Target="../drawings/vmlDrawing94.vml"/><Relationship Id="rId2" Type="http://schemas.openxmlformats.org/officeDocument/2006/relationships/image" Target="../media/image32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29.wmf"/><Relationship Id="rId17" Type="http://schemas.openxmlformats.org/officeDocument/2006/relationships/oleObject" Target="../embeddings/oleObject356.bin"/><Relationship Id="rId16" Type="http://schemas.openxmlformats.org/officeDocument/2006/relationships/image" Target="../media/image328.wmf"/><Relationship Id="rId15" Type="http://schemas.openxmlformats.org/officeDocument/2006/relationships/oleObject" Target="../embeddings/oleObject355.bin"/><Relationship Id="rId14" Type="http://schemas.openxmlformats.org/officeDocument/2006/relationships/image" Target="../media/image327.wmf"/><Relationship Id="rId13" Type="http://schemas.openxmlformats.org/officeDocument/2006/relationships/oleObject" Target="../embeddings/oleObject354.bin"/><Relationship Id="rId12" Type="http://schemas.openxmlformats.org/officeDocument/2006/relationships/image" Target="../media/image326.wmf"/><Relationship Id="rId11" Type="http://schemas.openxmlformats.org/officeDocument/2006/relationships/oleObject" Target="../embeddings/oleObject353.bin"/><Relationship Id="rId10" Type="http://schemas.openxmlformats.org/officeDocument/2006/relationships/image" Target="../media/image325.wmf"/><Relationship Id="rId1" Type="http://schemas.openxmlformats.org/officeDocument/2006/relationships/oleObject" Target="../embeddings/oleObject348.bin"/></Relationships>
</file>

<file path=ppt/slides/_rels/slide1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3.wmf"/><Relationship Id="rId7" Type="http://schemas.openxmlformats.org/officeDocument/2006/relationships/oleObject" Target="../embeddings/oleObject360.bin"/><Relationship Id="rId6" Type="http://schemas.openxmlformats.org/officeDocument/2006/relationships/image" Target="../media/image332.wmf"/><Relationship Id="rId5" Type="http://schemas.openxmlformats.org/officeDocument/2006/relationships/oleObject" Target="../embeddings/oleObject359.bin"/><Relationship Id="rId4" Type="http://schemas.openxmlformats.org/officeDocument/2006/relationships/image" Target="../media/image331.wmf"/><Relationship Id="rId3" Type="http://schemas.openxmlformats.org/officeDocument/2006/relationships/oleObject" Target="../embeddings/oleObject358.bin"/><Relationship Id="rId2" Type="http://schemas.openxmlformats.org/officeDocument/2006/relationships/image" Target="../media/image330.wmf"/><Relationship Id="rId10" Type="http://schemas.openxmlformats.org/officeDocument/2006/relationships/vmlDrawing" Target="../drawings/vmlDrawing95.vml"/><Relationship Id="rId1" Type="http://schemas.openxmlformats.org/officeDocument/2006/relationships/oleObject" Target="../embeddings/oleObject357.bin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4.wmf"/><Relationship Id="rId1" Type="http://schemas.openxmlformats.org/officeDocument/2006/relationships/oleObject" Target="../embeddings/oleObject361.bin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6.bin"/><Relationship Id="rId8" Type="http://schemas.openxmlformats.org/officeDocument/2006/relationships/image" Target="../media/image338.wmf"/><Relationship Id="rId7" Type="http://schemas.openxmlformats.org/officeDocument/2006/relationships/oleObject" Target="../embeddings/oleObject365.bin"/><Relationship Id="rId6" Type="http://schemas.openxmlformats.org/officeDocument/2006/relationships/image" Target="../media/image337.wmf"/><Relationship Id="rId5" Type="http://schemas.openxmlformats.org/officeDocument/2006/relationships/oleObject" Target="../embeddings/oleObject364.bin"/><Relationship Id="rId4" Type="http://schemas.openxmlformats.org/officeDocument/2006/relationships/image" Target="../media/image336.wmf"/><Relationship Id="rId3" Type="http://schemas.openxmlformats.org/officeDocument/2006/relationships/oleObject" Target="../embeddings/oleObject363.bin"/><Relationship Id="rId2" Type="http://schemas.openxmlformats.org/officeDocument/2006/relationships/image" Target="../media/image335.wmf"/><Relationship Id="rId12" Type="http://schemas.openxmlformats.org/officeDocument/2006/relationships/vmlDrawing" Target="../drawings/vmlDrawing9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39.wmf"/><Relationship Id="rId1" Type="http://schemas.openxmlformats.org/officeDocument/2006/relationships/oleObject" Target="../embeddings/oleObject362.bin"/></Relationships>
</file>

<file path=ppt/slides/_rels/slide1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1.bin"/><Relationship Id="rId8" Type="http://schemas.openxmlformats.org/officeDocument/2006/relationships/image" Target="../media/image343.wmf"/><Relationship Id="rId7" Type="http://schemas.openxmlformats.org/officeDocument/2006/relationships/oleObject" Target="../embeddings/oleObject370.bin"/><Relationship Id="rId6" Type="http://schemas.openxmlformats.org/officeDocument/2006/relationships/image" Target="../media/image342.wmf"/><Relationship Id="rId5" Type="http://schemas.openxmlformats.org/officeDocument/2006/relationships/oleObject" Target="../embeddings/oleObject369.bin"/><Relationship Id="rId4" Type="http://schemas.openxmlformats.org/officeDocument/2006/relationships/image" Target="../media/image341.wmf"/><Relationship Id="rId38" Type="http://schemas.openxmlformats.org/officeDocument/2006/relationships/vmlDrawing" Target="../drawings/vmlDrawing98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357.wmf"/><Relationship Id="rId35" Type="http://schemas.openxmlformats.org/officeDocument/2006/relationships/oleObject" Target="../embeddings/oleObject384.bin"/><Relationship Id="rId34" Type="http://schemas.openxmlformats.org/officeDocument/2006/relationships/image" Target="../media/image356.wmf"/><Relationship Id="rId33" Type="http://schemas.openxmlformats.org/officeDocument/2006/relationships/oleObject" Target="../embeddings/oleObject383.bin"/><Relationship Id="rId32" Type="http://schemas.openxmlformats.org/officeDocument/2006/relationships/image" Target="../media/image355.wmf"/><Relationship Id="rId31" Type="http://schemas.openxmlformats.org/officeDocument/2006/relationships/oleObject" Target="../embeddings/oleObject382.bin"/><Relationship Id="rId30" Type="http://schemas.openxmlformats.org/officeDocument/2006/relationships/image" Target="../media/image354.wmf"/><Relationship Id="rId3" Type="http://schemas.openxmlformats.org/officeDocument/2006/relationships/oleObject" Target="../embeddings/oleObject368.bin"/><Relationship Id="rId29" Type="http://schemas.openxmlformats.org/officeDocument/2006/relationships/oleObject" Target="../embeddings/oleObject381.bin"/><Relationship Id="rId28" Type="http://schemas.openxmlformats.org/officeDocument/2006/relationships/image" Target="../media/image353.wmf"/><Relationship Id="rId27" Type="http://schemas.openxmlformats.org/officeDocument/2006/relationships/oleObject" Target="../embeddings/oleObject380.bin"/><Relationship Id="rId26" Type="http://schemas.openxmlformats.org/officeDocument/2006/relationships/image" Target="../media/image352.wmf"/><Relationship Id="rId25" Type="http://schemas.openxmlformats.org/officeDocument/2006/relationships/oleObject" Target="../embeddings/oleObject379.bin"/><Relationship Id="rId24" Type="http://schemas.openxmlformats.org/officeDocument/2006/relationships/image" Target="../media/image351.wmf"/><Relationship Id="rId23" Type="http://schemas.openxmlformats.org/officeDocument/2006/relationships/oleObject" Target="../embeddings/oleObject378.bin"/><Relationship Id="rId22" Type="http://schemas.openxmlformats.org/officeDocument/2006/relationships/image" Target="../media/image350.wmf"/><Relationship Id="rId21" Type="http://schemas.openxmlformats.org/officeDocument/2006/relationships/oleObject" Target="../embeddings/oleObject377.bin"/><Relationship Id="rId20" Type="http://schemas.openxmlformats.org/officeDocument/2006/relationships/image" Target="../media/image349.wmf"/><Relationship Id="rId2" Type="http://schemas.openxmlformats.org/officeDocument/2006/relationships/image" Target="../media/image340.wmf"/><Relationship Id="rId19" Type="http://schemas.openxmlformats.org/officeDocument/2006/relationships/oleObject" Target="../embeddings/oleObject376.bin"/><Relationship Id="rId18" Type="http://schemas.openxmlformats.org/officeDocument/2006/relationships/image" Target="../media/image348.wmf"/><Relationship Id="rId17" Type="http://schemas.openxmlformats.org/officeDocument/2006/relationships/oleObject" Target="../embeddings/oleObject375.bin"/><Relationship Id="rId16" Type="http://schemas.openxmlformats.org/officeDocument/2006/relationships/image" Target="../media/image347.wmf"/><Relationship Id="rId15" Type="http://schemas.openxmlformats.org/officeDocument/2006/relationships/oleObject" Target="../embeddings/oleObject374.bin"/><Relationship Id="rId14" Type="http://schemas.openxmlformats.org/officeDocument/2006/relationships/image" Target="../media/image346.wmf"/><Relationship Id="rId13" Type="http://schemas.openxmlformats.org/officeDocument/2006/relationships/oleObject" Target="../embeddings/oleObject373.bin"/><Relationship Id="rId12" Type="http://schemas.openxmlformats.org/officeDocument/2006/relationships/image" Target="../media/image345.wmf"/><Relationship Id="rId11" Type="http://schemas.openxmlformats.org/officeDocument/2006/relationships/oleObject" Target="../embeddings/oleObject372.bin"/><Relationship Id="rId10" Type="http://schemas.openxmlformats.org/officeDocument/2006/relationships/image" Target="../media/image344.wmf"/><Relationship Id="rId1" Type="http://schemas.openxmlformats.org/officeDocument/2006/relationships/oleObject" Target="../embeddings/oleObject367.bin"/></Relationships>
</file>

<file path=ppt/slides/_rels/slide1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361.wmf"/><Relationship Id="rId7" Type="http://schemas.openxmlformats.org/officeDocument/2006/relationships/oleObject" Target="../embeddings/oleObject388.bin"/><Relationship Id="rId6" Type="http://schemas.openxmlformats.org/officeDocument/2006/relationships/image" Target="../media/image360.wmf"/><Relationship Id="rId5" Type="http://schemas.openxmlformats.org/officeDocument/2006/relationships/oleObject" Target="../embeddings/oleObject387.bin"/><Relationship Id="rId4" Type="http://schemas.openxmlformats.org/officeDocument/2006/relationships/image" Target="../media/image359.wmf"/><Relationship Id="rId3" Type="http://schemas.openxmlformats.org/officeDocument/2006/relationships/oleObject" Target="../embeddings/oleObject386.bin"/><Relationship Id="rId2" Type="http://schemas.openxmlformats.org/officeDocument/2006/relationships/image" Target="../media/image358.wmf"/><Relationship Id="rId10" Type="http://schemas.openxmlformats.org/officeDocument/2006/relationships/vmlDrawing" Target="../drawings/vmlDrawing99.vml"/><Relationship Id="rId1" Type="http://schemas.openxmlformats.org/officeDocument/2006/relationships/oleObject" Target="../embeddings/oleObject385.bin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64.wmf"/><Relationship Id="rId5" Type="http://schemas.openxmlformats.org/officeDocument/2006/relationships/oleObject" Target="../embeddings/oleObject391.bin"/><Relationship Id="rId4" Type="http://schemas.openxmlformats.org/officeDocument/2006/relationships/image" Target="../media/image363.wmf"/><Relationship Id="rId3" Type="http://schemas.openxmlformats.org/officeDocument/2006/relationships/oleObject" Target="../embeddings/oleObject390.bin"/><Relationship Id="rId2" Type="http://schemas.openxmlformats.org/officeDocument/2006/relationships/image" Target="../media/image362.wmf"/><Relationship Id="rId1" Type="http://schemas.openxmlformats.org/officeDocument/2006/relationships/oleObject" Target="../embeddings/oleObject389.bin"/></Relationships>
</file>

<file path=ppt/slides/_rels/slide1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6.bin"/><Relationship Id="rId8" Type="http://schemas.openxmlformats.org/officeDocument/2006/relationships/image" Target="../media/image368.wmf"/><Relationship Id="rId7" Type="http://schemas.openxmlformats.org/officeDocument/2006/relationships/oleObject" Target="../embeddings/oleObject395.bin"/><Relationship Id="rId6" Type="http://schemas.openxmlformats.org/officeDocument/2006/relationships/image" Target="../media/image367.wmf"/><Relationship Id="rId5" Type="http://schemas.openxmlformats.org/officeDocument/2006/relationships/oleObject" Target="../embeddings/oleObject394.bin"/><Relationship Id="rId4" Type="http://schemas.openxmlformats.org/officeDocument/2006/relationships/image" Target="../media/image366.wmf"/><Relationship Id="rId37" Type="http://schemas.openxmlformats.org/officeDocument/2006/relationships/vmlDrawing" Target="../drawings/vmlDrawing101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381.wmf"/><Relationship Id="rId34" Type="http://schemas.openxmlformats.org/officeDocument/2006/relationships/oleObject" Target="../embeddings/oleObject409.bin"/><Relationship Id="rId33" Type="http://schemas.openxmlformats.org/officeDocument/2006/relationships/image" Target="../media/image380.wmf"/><Relationship Id="rId32" Type="http://schemas.openxmlformats.org/officeDocument/2006/relationships/oleObject" Target="../embeddings/oleObject408.bin"/><Relationship Id="rId31" Type="http://schemas.openxmlformats.org/officeDocument/2006/relationships/image" Target="../media/image379.wmf"/><Relationship Id="rId30" Type="http://schemas.openxmlformats.org/officeDocument/2006/relationships/oleObject" Target="../embeddings/oleObject407.bin"/><Relationship Id="rId3" Type="http://schemas.openxmlformats.org/officeDocument/2006/relationships/oleObject" Target="../embeddings/oleObject393.bin"/><Relationship Id="rId29" Type="http://schemas.openxmlformats.org/officeDocument/2006/relationships/image" Target="../media/image378.wmf"/><Relationship Id="rId28" Type="http://schemas.openxmlformats.org/officeDocument/2006/relationships/oleObject" Target="../embeddings/oleObject406.bin"/><Relationship Id="rId27" Type="http://schemas.openxmlformats.org/officeDocument/2006/relationships/image" Target="../media/image377.wmf"/><Relationship Id="rId26" Type="http://schemas.openxmlformats.org/officeDocument/2006/relationships/oleObject" Target="../embeddings/oleObject405.bin"/><Relationship Id="rId25" Type="http://schemas.openxmlformats.org/officeDocument/2006/relationships/image" Target="../media/image376.wmf"/><Relationship Id="rId24" Type="http://schemas.openxmlformats.org/officeDocument/2006/relationships/oleObject" Target="../embeddings/oleObject404.bin"/><Relationship Id="rId23" Type="http://schemas.openxmlformats.org/officeDocument/2006/relationships/image" Target="../media/image375.wmf"/><Relationship Id="rId22" Type="http://schemas.openxmlformats.org/officeDocument/2006/relationships/oleObject" Target="../embeddings/oleObject403.bin"/><Relationship Id="rId21" Type="http://schemas.openxmlformats.org/officeDocument/2006/relationships/image" Target="../media/image374.wmf"/><Relationship Id="rId20" Type="http://schemas.openxmlformats.org/officeDocument/2006/relationships/oleObject" Target="../embeddings/oleObject402.bin"/><Relationship Id="rId2" Type="http://schemas.openxmlformats.org/officeDocument/2006/relationships/image" Target="../media/image365.wmf"/><Relationship Id="rId19" Type="http://schemas.openxmlformats.org/officeDocument/2006/relationships/image" Target="../media/image373.wmf"/><Relationship Id="rId18" Type="http://schemas.openxmlformats.org/officeDocument/2006/relationships/oleObject" Target="../embeddings/oleObject401.bin"/><Relationship Id="rId17" Type="http://schemas.openxmlformats.org/officeDocument/2006/relationships/image" Target="../media/image372.wmf"/><Relationship Id="rId16" Type="http://schemas.openxmlformats.org/officeDocument/2006/relationships/oleObject" Target="../embeddings/oleObject400.bin"/><Relationship Id="rId15" Type="http://schemas.openxmlformats.org/officeDocument/2006/relationships/oleObject" Target="../embeddings/oleObject399.bin"/><Relationship Id="rId14" Type="http://schemas.openxmlformats.org/officeDocument/2006/relationships/image" Target="../media/image371.wmf"/><Relationship Id="rId13" Type="http://schemas.openxmlformats.org/officeDocument/2006/relationships/oleObject" Target="../embeddings/oleObject398.bin"/><Relationship Id="rId12" Type="http://schemas.openxmlformats.org/officeDocument/2006/relationships/image" Target="../media/image370.wmf"/><Relationship Id="rId11" Type="http://schemas.openxmlformats.org/officeDocument/2006/relationships/oleObject" Target="../embeddings/oleObject397.bin"/><Relationship Id="rId10" Type="http://schemas.openxmlformats.org/officeDocument/2006/relationships/image" Target="../media/image369.wmf"/><Relationship Id="rId1" Type="http://schemas.openxmlformats.org/officeDocument/2006/relationships/oleObject" Target="../embeddings/oleObject392.bin"/></Relationships>
</file>

<file path=ppt/slides/_rels/slide1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4.bin"/><Relationship Id="rId8" Type="http://schemas.openxmlformats.org/officeDocument/2006/relationships/image" Target="../media/image385.wmf"/><Relationship Id="rId7" Type="http://schemas.openxmlformats.org/officeDocument/2006/relationships/oleObject" Target="../embeddings/oleObject413.bin"/><Relationship Id="rId6" Type="http://schemas.openxmlformats.org/officeDocument/2006/relationships/image" Target="../media/image384.wmf"/><Relationship Id="rId5" Type="http://schemas.openxmlformats.org/officeDocument/2006/relationships/oleObject" Target="../embeddings/oleObject412.bin"/><Relationship Id="rId4" Type="http://schemas.openxmlformats.org/officeDocument/2006/relationships/image" Target="../media/image383.wmf"/><Relationship Id="rId3" Type="http://schemas.openxmlformats.org/officeDocument/2006/relationships/oleObject" Target="../embeddings/oleObject411.bin"/><Relationship Id="rId25" Type="http://schemas.openxmlformats.org/officeDocument/2006/relationships/vmlDrawing" Target="../drawings/vmlDrawing102.vml"/><Relationship Id="rId24" Type="http://schemas.openxmlformats.org/officeDocument/2006/relationships/slideLayout" Target="../slideLayouts/slideLayout7.xml"/><Relationship Id="rId23" Type="http://schemas.openxmlformats.org/officeDocument/2006/relationships/oleObject" Target="../embeddings/oleObject421.bin"/><Relationship Id="rId22" Type="http://schemas.openxmlformats.org/officeDocument/2006/relationships/image" Target="../media/image392.wmf"/><Relationship Id="rId21" Type="http://schemas.openxmlformats.org/officeDocument/2006/relationships/oleObject" Target="../embeddings/oleObject420.bin"/><Relationship Id="rId20" Type="http://schemas.openxmlformats.org/officeDocument/2006/relationships/image" Target="../media/image391.wmf"/><Relationship Id="rId2" Type="http://schemas.openxmlformats.org/officeDocument/2006/relationships/image" Target="../media/image382.wmf"/><Relationship Id="rId19" Type="http://schemas.openxmlformats.org/officeDocument/2006/relationships/oleObject" Target="../embeddings/oleObject419.bin"/><Relationship Id="rId18" Type="http://schemas.openxmlformats.org/officeDocument/2006/relationships/image" Target="../media/image390.wmf"/><Relationship Id="rId17" Type="http://schemas.openxmlformats.org/officeDocument/2006/relationships/oleObject" Target="../embeddings/oleObject418.bin"/><Relationship Id="rId16" Type="http://schemas.openxmlformats.org/officeDocument/2006/relationships/image" Target="../media/image389.wmf"/><Relationship Id="rId15" Type="http://schemas.openxmlformats.org/officeDocument/2006/relationships/oleObject" Target="../embeddings/oleObject417.bin"/><Relationship Id="rId14" Type="http://schemas.openxmlformats.org/officeDocument/2006/relationships/image" Target="../media/image388.wmf"/><Relationship Id="rId13" Type="http://schemas.openxmlformats.org/officeDocument/2006/relationships/oleObject" Target="../embeddings/oleObject416.bin"/><Relationship Id="rId12" Type="http://schemas.openxmlformats.org/officeDocument/2006/relationships/image" Target="../media/image387.wmf"/><Relationship Id="rId11" Type="http://schemas.openxmlformats.org/officeDocument/2006/relationships/oleObject" Target="../embeddings/oleObject415.bin"/><Relationship Id="rId10" Type="http://schemas.openxmlformats.org/officeDocument/2006/relationships/image" Target="../media/image386.wmf"/><Relationship Id="rId1" Type="http://schemas.openxmlformats.org/officeDocument/2006/relationships/oleObject" Target="../embeddings/oleObject410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9.bin"/></Relationships>
</file>

<file path=ppt/slides/_rels/slide1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5.wmf"/><Relationship Id="rId8" Type="http://schemas.openxmlformats.org/officeDocument/2006/relationships/oleObject" Target="../embeddings/oleObject426.bin"/><Relationship Id="rId7" Type="http://schemas.openxmlformats.org/officeDocument/2006/relationships/image" Target="../media/image394.wmf"/><Relationship Id="rId6" Type="http://schemas.openxmlformats.org/officeDocument/2006/relationships/oleObject" Target="../embeddings/oleObject425.bin"/><Relationship Id="rId5" Type="http://schemas.openxmlformats.org/officeDocument/2006/relationships/oleObject" Target="../embeddings/oleObject424.bin"/><Relationship Id="rId4" Type="http://schemas.openxmlformats.org/officeDocument/2006/relationships/image" Target="../media/image392.wmf"/><Relationship Id="rId3" Type="http://schemas.openxmlformats.org/officeDocument/2006/relationships/oleObject" Target="../embeddings/oleObject423.bin"/><Relationship Id="rId2" Type="http://schemas.openxmlformats.org/officeDocument/2006/relationships/image" Target="../media/image393.wmf"/><Relationship Id="rId11" Type="http://schemas.openxmlformats.org/officeDocument/2006/relationships/vmlDrawing" Target="../drawings/vmlDrawing10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422.bin"/></Relationships>
</file>

<file path=ppt/slides/_rels/slide1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1.bin"/><Relationship Id="rId8" Type="http://schemas.openxmlformats.org/officeDocument/2006/relationships/image" Target="../media/image399.wmf"/><Relationship Id="rId7" Type="http://schemas.openxmlformats.org/officeDocument/2006/relationships/oleObject" Target="../embeddings/oleObject430.bin"/><Relationship Id="rId6" Type="http://schemas.openxmlformats.org/officeDocument/2006/relationships/image" Target="../media/image398.wmf"/><Relationship Id="rId5" Type="http://schemas.openxmlformats.org/officeDocument/2006/relationships/oleObject" Target="../embeddings/oleObject429.bin"/><Relationship Id="rId4" Type="http://schemas.openxmlformats.org/officeDocument/2006/relationships/image" Target="../media/image397.wmf"/><Relationship Id="rId3" Type="http://schemas.openxmlformats.org/officeDocument/2006/relationships/oleObject" Target="../embeddings/oleObject428.bin"/><Relationship Id="rId26" Type="http://schemas.openxmlformats.org/officeDocument/2006/relationships/vmlDrawing" Target="../drawings/vmlDrawing10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407.wmf"/><Relationship Id="rId23" Type="http://schemas.openxmlformats.org/officeDocument/2006/relationships/oleObject" Target="../embeddings/oleObject438.bin"/><Relationship Id="rId22" Type="http://schemas.openxmlformats.org/officeDocument/2006/relationships/image" Target="../media/image406.wmf"/><Relationship Id="rId21" Type="http://schemas.openxmlformats.org/officeDocument/2006/relationships/oleObject" Target="../embeddings/oleObject437.bin"/><Relationship Id="rId20" Type="http://schemas.openxmlformats.org/officeDocument/2006/relationships/image" Target="../media/image405.wmf"/><Relationship Id="rId2" Type="http://schemas.openxmlformats.org/officeDocument/2006/relationships/image" Target="../media/image396.wmf"/><Relationship Id="rId19" Type="http://schemas.openxmlformats.org/officeDocument/2006/relationships/oleObject" Target="../embeddings/oleObject436.bin"/><Relationship Id="rId18" Type="http://schemas.openxmlformats.org/officeDocument/2006/relationships/image" Target="../media/image404.wmf"/><Relationship Id="rId17" Type="http://schemas.openxmlformats.org/officeDocument/2006/relationships/oleObject" Target="../embeddings/oleObject435.bin"/><Relationship Id="rId16" Type="http://schemas.openxmlformats.org/officeDocument/2006/relationships/image" Target="../media/image403.wmf"/><Relationship Id="rId15" Type="http://schemas.openxmlformats.org/officeDocument/2006/relationships/oleObject" Target="../embeddings/oleObject434.bin"/><Relationship Id="rId14" Type="http://schemas.openxmlformats.org/officeDocument/2006/relationships/image" Target="../media/image402.wmf"/><Relationship Id="rId13" Type="http://schemas.openxmlformats.org/officeDocument/2006/relationships/oleObject" Target="../embeddings/oleObject433.bin"/><Relationship Id="rId12" Type="http://schemas.openxmlformats.org/officeDocument/2006/relationships/image" Target="../media/image401.wmf"/><Relationship Id="rId11" Type="http://schemas.openxmlformats.org/officeDocument/2006/relationships/oleObject" Target="../embeddings/oleObject432.bin"/><Relationship Id="rId10" Type="http://schemas.openxmlformats.org/officeDocument/2006/relationships/image" Target="../media/image400.wmf"/><Relationship Id="rId1" Type="http://schemas.openxmlformats.org/officeDocument/2006/relationships/oleObject" Target="../embeddings/oleObject427.bin"/></Relationships>
</file>

<file path=ppt/slides/_rels/slide1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3.bin"/><Relationship Id="rId8" Type="http://schemas.openxmlformats.org/officeDocument/2006/relationships/image" Target="../media/image411.wmf"/><Relationship Id="rId7" Type="http://schemas.openxmlformats.org/officeDocument/2006/relationships/oleObject" Target="../embeddings/oleObject442.bin"/><Relationship Id="rId6" Type="http://schemas.openxmlformats.org/officeDocument/2006/relationships/image" Target="../media/image410.wmf"/><Relationship Id="rId5" Type="http://schemas.openxmlformats.org/officeDocument/2006/relationships/oleObject" Target="../embeddings/oleObject441.bin"/><Relationship Id="rId4" Type="http://schemas.openxmlformats.org/officeDocument/2006/relationships/image" Target="../media/image409.wmf"/><Relationship Id="rId3" Type="http://schemas.openxmlformats.org/officeDocument/2006/relationships/oleObject" Target="../embeddings/oleObject440.bin"/><Relationship Id="rId24" Type="http://schemas.openxmlformats.org/officeDocument/2006/relationships/vmlDrawing" Target="../drawings/vmlDrawing10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418.wmf"/><Relationship Id="rId21" Type="http://schemas.openxmlformats.org/officeDocument/2006/relationships/oleObject" Target="../embeddings/oleObject449.bin"/><Relationship Id="rId20" Type="http://schemas.openxmlformats.org/officeDocument/2006/relationships/image" Target="../media/image417.wmf"/><Relationship Id="rId2" Type="http://schemas.openxmlformats.org/officeDocument/2006/relationships/image" Target="../media/image408.wmf"/><Relationship Id="rId19" Type="http://schemas.openxmlformats.org/officeDocument/2006/relationships/oleObject" Target="../embeddings/oleObject448.bin"/><Relationship Id="rId18" Type="http://schemas.openxmlformats.org/officeDocument/2006/relationships/image" Target="../media/image416.wmf"/><Relationship Id="rId17" Type="http://schemas.openxmlformats.org/officeDocument/2006/relationships/oleObject" Target="../embeddings/oleObject447.bin"/><Relationship Id="rId16" Type="http://schemas.openxmlformats.org/officeDocument/2006/relationships/image" Target="../media/image415.wmf"/><Relationship Id="rId15" Type="http://schemas.openxmlformats.org/officeDocument/2006/relationships/oleObject" Target="../embeddings/oleObject446.bin"/><Relationship Id="rId14" Type="http://schemas.openxmlformats.org/officeDocument/2006/relationships/image" Target="../media/image414.wmf"/><Relationship Id="rId13" Type="http://schemas.openxmlformats.org/officeDocument/2006/relationships/oleObject" Target="../embeddings/oleObject445.bin"/><Relationship Id="rId12" Type="http://schemas.openxmlformats.org/officeDocument/2006/relationships/image" Target="../media/image413.wmf"/><Relationship Id="rId11" Type="http://schemas.openxmlformats.org/officeDocument/2006/relationships/oleObject" Target="../embeddings/oleObject444.bin"/><Relationship Id="rId10" Type="http://schemas.openxmlformats.org/officeDocument/2006/relationships/image" Target="../media/image412.wmf"/><Relationship Id="rId1" Type="http://schemas.openxmlformats.org/officeDocument/2006/relationships/oleObject" Target="../embeddings/oleObject439.bin"/></Relationships>
</file>

<file path=ppt/slides/_rels/slide1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4.bin"/><Relationship Id="rId8" Type="http://schemas.openxmlformats.org/officeDocument/2006/relationships/image" Target="../media/image422.wmf"/><Relationship Id="rId7" Type="http://schemas.openxmlformats.org/officeDocument/2006/relationships/oleObject" Target="../embeddings/oleObject453.bin"/><Relationship Id="rId6" Type="http://schemas.openxmlformats.org/officeDocument/2006/relationships/image" Target="../media/image421.wmf"/><Relationship Id="rId5" Type="http://schemas.openxmlformats.org/officeDocument/2006/relationships/oleObject" Target="../embeddings/oleObject452.bin"/><Relationship Id="rId4" Type="http://schemas.openxmlformats.org/officeDocument/2006/relationships/image" Target="../media/image420.wmf"/><Relationship Id="rId3" Type="http://schemas.openxmlformats.org/officeDocument/2006/relationships/oleObject" Target="../embeddings/oleObject451.bin"/><Relationship Id="rId22" Type="http://schemas.openxmlformats.org/officeDocument/2006/relationships/vmlDrawing" Target="../drawings/vmlDrawing10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28.wmf"/><Relationship Id="rId2" Type="http://schemas.openxmlformats.org/officeDocument/2006/relationships/image" Target="../media/image419.wmf"/><Relationship Id="rId19" Type="http://schemas.openxmlformats.org/officeDocument/2006/relationships/oleObject" Target="../embeddings/oleObject459.bin"/><Relationship Id="rId18" Type="http://schemas.openxmlformats.org/officeDocument/2006/relationships/image" Target="../media/image427.wmf"/><Relationship Id="rId17" Type="http://schemas.openxmlformats.org/officeDocument/2006/relationships/oleObject" Target="../embeddings/oleObject458.bin"/><Relationship Id="rId16" Type="http://schemas.openxmlformats.org/officeDocument/2006/relationships/image" Target="../media/image426.wmf"/><Relationship Id="rId15" Type="http://schemas.openxmlformats.org/officeDocument/2006/relationships/oleObject" Target="../embeddings/oleObject457.bin"/><Relationship Id="rId14" Type="http://schemas.openxmlformats.org/officeDocument/2006/relationships/image" Target="../media/image425.wmf"/><Relationship Id="rId13" Type="http://schemas.openxmlformats.org/officeDocument/2006/relationships/oleObject" Target="../embeddings/oleObject456.bin"/><Relationship Id="rId12" Type="http://schemas.openxmlformats.org/officeDocument/2006/relationships/image" Target="../media/image424.wmf"/><Relationship Id="rId11" Type="http://schemas.openxmlformats.org/officeDocument/2006/relationships/oleObject" Target="../embeddings/oleObject455.bin"/><Relationship Id="rId10" Type="http://schemas.openxmlformats.org/officeDocument/2006/relationships/image" Target="../media/image423.wmf"/><Relationship Id="rId1" Type="http://schemas.openxmlformats.org/officeDocument/2006/relationships/oleObject" Target="../embeddings/oleObject450.bin"/></Relationships>
</file>

<file path=ppt/slides/_rels/slide1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4.bin"/><Relationship Id="rId8" Type="http://schemas.openxmlformats.org/officeDocument/2006/relationships/image" Target="../media/image432.wmf"/><Relationship Id="rId7" Type="http://schemas.openxmlformats.org/officeDocument/2006/relationships/oleObject" Target="../embeddings/oleObject463.bin"/><Relationship Id="rId6" Type="http://schemas.openxmlformats.org/officeDocument/2006/relationships/image" Target="../media/image431.wmf"/><Relationship Id="rId5" Type="http://schemas.openxmlformats.org/officeDocument/2006/relationships/oleObject" Target="../embeddings/oleObject462.bin"/><Relationship Id="rId4" Type="http://schemas.openxmlformats.org/officeDocument/2006/relationships/image" Target="../media/image430.wmf"/><Relationship Id="rId3" Type="http://schemas.openxmlformats.org/officeDocument/2006/relationships/oleObject" Target="../embeddings/oleObject461.bin"/><Relationship Id="rId2" Type="http://schemas.openxmlformats.org/officeDocument/2006/relationships/image" Target="../media/image429.wmf"/><Relationship Id="rId12" Type="http://schemas.openxmlformats.org/officeDocument/2006/relationships/vmlDrawing" Target="../drawings/vmlDrawing10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33.wmf"/><Relationship Id="rId1" Type="http://schemas.openxmlformats.org/officeDocument/2006/relationships/oleObject" Target="../embeddings/oleObject460.bin"/></Relationships>
</file>

<file path=ppt/slides/_rels/slide1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9.bin"/><Relationship Id="rId8" Type="http://schemas.openxmlformats.org/officeDocument/2006/relationships/image" Target="../media/image437.wmf"/><Relationship Id="rId7" Type="http://schemas.openxmlformats.org/officeDocument/2006/relationships/oleObject" Target="../embeddings/oleObject468.bin"/><Relationship Id="rId6" Type="http://schemas.openxmlformats.org/officeDocument/2006/relationships/image" Target="../media/image436.wmf"/><Relationship Id="rId5" Type="http://schemas.openxmlformats.org/officeDocument/2006/relationships/oleObject" Target="../embeddings/oleObject467.bin"/><Relationship Id="rId4" Type="http://schemas.openxmlformats.org/officeDocument/2006/relationships/image" Target="../media/image435.wmf"/><Relationship Id="rId3" Type="http://schemas.openxmlformats.org/officeDocument/2006/relationships/oleObject" Target="../embeddings/oleObject466.bin"/><Relationship Id="rId2" Type="http://schemas.openxmlformats.org/officeDocument/2006/relationships/image" Target="../media/image434.wmf"/><Relationship Id="rId14" Type="http://schemas.openxmlformats.org/officeDocument/2006/relationships/vmlDrawing" Target="../drawings/vmlDrawing10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39.wmf"/><Relationship Id="rId11" Type="http://schemas.openxmlformats.org/officeDocument/2006/relationships/oleObject" Target="../embeddings/oleObject470.bin"/><Relationship Id="rId10" Type="http://schemas.openxmlformats.org/officeDocument/2006/relationships/image" Target="../media/image438.wmf"/><Relationship Id="rId1" Type="http://schemas.openxmlformats.org/officeDocument/2006/relationships/oleObject" Target="../embeddings/oleObject465.bin"/></Relationships>
</file>

<file path=ppt/slides/_rels/slide1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5.bin"/><Relationship Id="rId8" Type="http://schemas.openxmlformats.org/officeDocument/2006/relationships/image" Target="../media/image443.wmf"/><Relationship Id="rId7" Type="http://schemas.openxmlformats.org/officeDocument/2006/relationships/oleObject" Target="../embeddings/oleObject474.bin"/><Relationship Id="rId6" Type="http://schemas.openxmlformats.org/officeDocument/2006/relationships/image" Target="../media/image442.wmf"/><Relationship Id="rId5" Type="http://schemas.openxmlformats.org/officeDocument/2006/relationships/oleObject" Target="../embeddings/oleObject473.bin"/><Relationship Id="rId4" Type="http://schemas.openxmlformats.org/officeDocument/2006/relationships/image" Target="../media/image441.wmf"/><Relationship Id="rId3" Type="http://schemas.openxmlformats.org/officeDocument/2006/relationships/oleObject" Target="../embeddings/oleObject472.bin"/><Relationship Id="rId2" Type="http://schemas.openxmlformats.org/officeDocument/2006/relationships/image" Target="../media/image440.wmf"/><Relationship Id="rId14" Type="http://schemas.openxmlformats.org/officeDocument/2006/relationships/vmlDrawing" Target="../drawings/vmlDrawing10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45.wmf"/><Relationship Id="rId11" Type="http://schemas.openxmlformats.org/officeDocument/2006/relationships/oleObject" Target="../embeddings/oleObject476.bin"/><Relationship Id="rId10" Type="http://schemas.openxmlformats.org/officeDocument/2006/relationships/image" Target="../media/image444.wmf"/><Relationship Id="rId1" Type="http://schemas.openxmlformats.org/officeDocument/2006/relationships/oleObject" Target="../embeddings/oleObject471.bin"/></Relationships>
</file>

<file path=ppt/slides/_rels/slide12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0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47.wmf"/><Relationship Id="rId6" Type="http://schemas.openxmlformats.org/officeDocument/2006/relationships/oleObject" Target="../embeddings/oleObject480.bin"/><Relationship Id="rId5" Type="http://schemas.openxmlformats.org/officeDocument/2006/relationships/oleObject" Target="../embeddings/oleObject479.bin"/><Relationship Id="rId4" Type="http://schemas.openxmlformats.org/officeDocument/2006/relationships/image" Target="../media/image392.wmf"/><Relationship Id="rId3" Type="http://schemas.openxmlformats.org/officeDocument/2006/relationships/oleObject" Target="../embeddings/oleObject478.bin"/><Relationship Id="rId2" Type="http://schemas.openxmlformats.org/officeDocument/2006/relationships/image" Target="../media/image446.wmf"/><Relationship Id="rId1" Type="http://schemas.openxmlformats.org/officeDocument/2006/relationships/oleObject" Target="../embeddings/oleObject477.bin"/></Relationships>
</file>

<file path=ppt/slides/_rels/slide1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5.bin"/><Relationship Id="rId8" Type="http://schemas.openxmlformats.org/officeDocument/2006/relationships/image" Target="../media/image451.wmf"/><Relationship Id="rId7" Type="http://schemas.openxmlformats.org/officeDocument/2006/relationships/oleObject" Target="../embeddings/oleObject484.bin"/><Relationship Id="rId6" Type="http://schemas.openxmlformats.org/officeDocument/2006/relationships/image" Target="../media/image450.wmf"/><Relationship Id="rId5" Type="http://schemas.openxmlformats.org/officeDocument/2006/relationships/oleObject" Target="../embeddings/oleObject483.bin"/><Relationship Id="rId4" Type="http://schemas.openxmlformats.org/officeDocument/2006/relationships/image" Target="../media/image449.wmf"/><Relationship Id="rId3" Type="http://schemas.openxmlformats.org/officeDocument/2006/relationships/oleObject" Target="../embeddings/oleObject482.bin"/><Relationship Id="rId2" Type="http://schemas.openxmlformats.org/officeDocument/2006/relationships/image" Target="../media/image448.wmf"/><Relationship Id="rId12" Type="http://schemas.openxmlformats.org/officeDocument/2006/relationships/vmlDrawing" Target="../drawings/vmlDrawing1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52.wmf"/><Relationship Id="rId1" Type="http://schemas.openxmlformats.org/officeDocument/2006/relationships/oleObject" Target="../embeddings/oleObject481.bin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55.wmf"/><Relationship Id="rId5" Type="http://schemas.openxmlformats.org/officeDocument/2006/relationships/oleObject" Target="../embeddings/oleObject488.bin"/><Relationship Id="rId4" Type="http://schemas.openxmlformats.org/officeDocument/2006/relationships/image" Target="../media/image454.wmf"/><Relationship Id="rId3" Type="http://schemas.openxmlformats.org/officeDocument/2006/relationships/oleObject" Target="../embeddings/oleObject487.bin"/><Relationship Id="rId2" Type="http://schemas.openxmlformats.org/officeDocument/2006/relationships/image" Target="../media/image453.wmf"/><Relationship Id="rId1" Type="http://schemas.openxmlformats.org/officeDocument/2006/relationships/oleObject" Target="../embeddings/oleObject486.bin"/></Relationships>
</file>

<file path=ppt/slides/_rels/slide1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59.wmf"/><Relationship Id="rId7" Type="http://schemas.openxmlformats.org/officeDocument/2006/relationships/oleObject" Target="../embeddings/oleObject492.bin"/><Relationship Id="rId6" Type="http://schemas.openxmlformats.org/officeDocument/2006/relationships/image" Target="../media/image458.wmf"/><Relationship Id="rId5" Type="http://schemas.openxmlformats.org/officeDocument/2006/relationships/oleObject" Target="../embeddings/oleObject491.bin"/><Relationship Id="rId4" Type="http://schemas.openxmlformats.org/officeDocument/2006/relationships/image" Target="../media/image457.wmf"/><Relationship Id="rId3" Type="http://schemas.openxmlformats.org/officeDocument/2006/relationships/oleObject" Target="../embeddings/oleObject490.bin"/><Relationship Id="rId2" Type="http://schemas.openxmlformats.org/officeDocument/2006/relationships/image" Target="../media/image456.wmf"/><Relationship Id="rId10" Type="http://schemas.openxmlformats.org/officeDocument/2006/relationships/vmlDrawing" Target="../drawings/vmlDrawing113.vml"/><Relationship Id="rId1" Type="http://schemas.openxmlformats.org/officeDocument/2006/relationships/oleObject" Target="../embeddings/oleObject489.bin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0.wmf"/><Relationship Id="rId1" Type="http://schemas.openxmlformats.org/officeDocument/2006/relationships/oleObject" Target="../embeddings/oleObject493.bin"/></Relationships>
</file>

<file path=ppt/slides/_rels/slide1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1.wmf"/><Relationship Id="rId1" Type="http://schemas.openxmlformats.org/officeDocument/2006/relationships/oleObject" Target="../embeddings/oleObject494.bin"/></Relationships>
</file>

<file path=ppt/slides/_rels/slide1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2.wmf"/><Relationship Id="rId1" Type="http://schemas.openxmlformats.org/officeDocument/2006/relationships/oleObject" Target="../embeddings/oleObject495.bin"/></Relationships>
</file>

<file path=ppt/slides/_rels/slide1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3.wmf"/><Relationship Id="rId1" Type="http://schemas.openxmlformats.org/officeDocument/2006/relationships/oleObject" Target="../embeddings/oleObject49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19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20.bin"/></Relationships>
</file>

<file path=ppt/slides/_rels/slide1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65.wmf"/><Relationship Id="rId3" Type="http://schemas.openxmlformats.org/officeDocument/2006/relationships/oleObject" Target="../embeddings/oleObject498.bin"/><Relationship Id="rId2" Type="http://schemas.openxmlformats.org/officeDocument/2006/relationships/image" Target="../media/image464.wmf"/><Relationship Id="rId1" Type="http://schemas.openxmlformats.org/officeDocument/2006/relationships/oleObject" Target="../embeddings/oleObject497.bin"/></Relationships>
</file>

<file path=ppt/slides/_rels/slide1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6.wmf"/><Relationship Id="rId1" Type="http://schemas.openxmlformats.org/officeDocument/2006/relationships/oleObject" Target="../embeddings/oleObject499.bin"/></Relationships>
</file>

<file path=ppt/slides/_rels/slide1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7.wmf"/><Relationship Id="rId1" Type="http://schemas.openxmlformats.org/officeDocument/2006/relationships/oleObject" Target="../embeddings/oleObject500.bin"/></Relationships>
</file>

<file path=ppt/slides/_rels/slide1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8.wmf"/><Relationship Id="rId1" Type="http://schemas.openxmlformats.org/officeDocument/2006/relationships/oleObject" Target="../embeddings/oleObject501.bin"/></Relationships>
</file>

<file path=ppt/slides/_rels/slide1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9.wmf"/><Relationship Id="rId1" Type="http://schemas.openxmlformats.org/officeDocument/2006/relationships/oleObject" Target="../embeddings/oleObject502.bin"/></Relationships>
</file>

<file path=ppt/slides/_rels/slide1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0.wmf"/><Relationship Id="rId1" Type="http://schemas.openxmlformats.org/officeDocument/2006/relationships/oleObject" Target="../embeddings/oleObject503.bin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73.wmf"/><Relationship Id="rId5" Type="http://schemas.openxmlformats.org/officeDocument/2006/relationships/oleObject" Target="../embeddings/oleObject506.bin"/><Relationship Id="rId4" Type="http://schemas.openxmlformats.org/officeDocument/2006/relationships/image" Target="../media/image472.wmf"/><Relationship Id="rId3" Type="http://schemas.openxmlformats.org/officeDocument/2006/relationships/oleObject" Target="../embeddings/oleObject505.bin"/><Relationship Id="rId2" Type="http://schemas.openxmlformats.org/officeDocument/2006/relationships/image" Target="../media/image471.wmf"/><Relationship Id="rId1" Type="http://schemas.openxmlformats.org/officeDocument/2006/relationships/oleObject" Target="../embeddings/oleObject504.bin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76.wmf"/><Relationship Id="rId5" Type="http://schemas.openxmlformats.org/officeDocument/2006/relationships/oleObject" Target="../embeddings/oleObject509.bin"/><Relationship Id="rId4" Type="http://schemas.openxmlformats.org/officeDocument/2006/relationships/image" Target="../media/image475.wmf"/><Relationship Id="rId3" Type="http://schemas.openxmlformats.org/officeDocument/2006/relationships/oleObject" Target="../embeddings/oleObject508.bin"/><Relationship Id="rId2" Type="http://schemas.openxmlformats.org/officeDocument/2006/relationships/image" Target="../media/image474.wmf"/><Relationship Id="rId1" Type="http://schemas.openxmlformats.org/officeDocument/2006/relationships/oleObject" Target="../embeddings/oleObject507.bin"/></Relationships>
</file>

<file path=ppt/slides/_rels/slide1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4.bin"/><Relationship Id="rId8" Type="http://schemas.openxmlformats.org/officeDocument/2006/relationships/image" Target="../media/image480.wmf"/><Relationship Id="rId7" Type="http://schemas.openxmlformats.org/officeDocument/2006/relationships/oleObject" Target="../embeddings/oleObject513.bin"/><Relationship Id="rId6" Type="http://schemas.openxmlformats.org/officeDocument/2006/relationships/image" Target="../media/image479.wmf"/><Relationship Id="rId5" Type="http://schemas.openxmlformats.org/officeDocument/2006/relationships/oleObject" Target="../embeddings/oleObject512.bin"/><Relationship Id="rId4" Type="http://schemas.openxmlformats.org/officeDocument/2006/relationships/image" Target="../media/image478.wmf"/><Relationship Id="rId3" Type="http://schemas.openxmlformats.org/officeDocument/2006/relationships/oleObject" Target="../embeddings/oleObject511.bin"/><Relationship Id="rId20" Type="http://schemas.openxmlformats.org/officeDocument/2006/relationships/vmlDrawing" Target="../drawings/vmlDrawing126.vml"/><Relationship Id="rId2" Type="http://schemas.openxmlformats.org/officeDocument/2006/relationships/image" Target="../media/image47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76.wmf"/><Relationship Id="rId17" Type="http://schemas.openxmlformats.org/officeDocument/2006/relationships/oleObject" Target="../embeddings/oleObject518.bin"/><Relationship Id="rId16" Type="http://schemas.openxmlformats.org/officeDocument/2006/relationships/image" Target="../media/image475.wmf"/><Relationship Id="rId15" Type="http://schemas.openxmlformats.org/officeDocument/2006/relationships/oleObject" Target="../embeddings/oleObject517.bin"/><Relationship Id="rId14" Type="http://schemas.openxmlformats.org/officeDocument/2006/relationships/image" Target="../media/image474.wmf"/><Relationship Id="rId13" Type="http://schemas.openxmlformats.org/officeDocument/2006/relationships/oleObject" Target="../embeddings/oleObject516.bin"/><Relationship Id="rId12" Type="http://schemas.openxmlformats.org/officeDocument/2006/relationships/image" Target="../media/image482.wmf"/><Relationship Id="rId11" Type="http://schemas.openxmlformats.org/officeDocument/2006/relationships/oleObject" Target="../embeddings/oleObject515.bin"/><Relationship Id="rId10" Type="http://schemas.openxmlformats.org/officeDocument/2006/relationships/image" Target="../media/image481.wmf"/><Relationship Id="rId1" Type="http://schemas.openxmlformats.org/officeDocument/2006/relationships/oleObject" Target="../embeddings/oleObject51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5.bin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85.wmf"/><Relationship Id="rId5" Type="http://schemas.openxmlformats.org/officeDocument/2006/relationships/oleObject" Target="../embeddings/oleObject521.bin"/><Relationship Id="rId4" Type="http://schemas.openxmlformats.org/officeDocument/2006/relationships/image" Target="../media/image484.wmf"/><Relationship Id="rId3" Type="http://schemas.openxmlformats.org/officeDocument/2006/relationships/oleObject" Target="../embeddings/oleObject520.bin"/><Relationship Id="rId2" Type="http://schemas.openxmlformats.org/officeDocument/2006/relationships/image" Target="../media/image483.wmf"/><Relationship Id="rId1" Type="http://schemas.openxmlformats.org/officeDocument/2006/relationships/oleObject" Target="../embeddings/oleObject519.bin"/></Relationships>
</file>

<file path=ppt/slides/_rels/slide1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89.wmf"/><Relationship Id="rId7" Type="http://schemas.openxmlformats.org/officeDocument/2006/relationships/oleObject" Target="../embeddings/oleObject525.bin"/><Relationship Id="rId6" Type="http://schemas.openxmlformats.org/officeDocument/2006/relationships/image" Target="../media/image488.wmf"/><Relationship Id="rId5" Type="http://schemas.openxmlformats.org/officeDocument/2006/relationships/oleObject" Target="../embeddings/oleObject524.bin"/><Relationship Id="rId4" Type="http://schemas.openxmlformats.org/officeDocument/2006/relationships/image" Target="../media/image487.wmf"/><Relationship Id="rId3" Type="http://schemas.openxmlformats.org/officeDocument/2006/relationships/oleObject" Target="../embeddings/oleObject523.bin"/><Relationship Id="rId2" Type="http://schemas.openxmlformats.org/officeDocument/2006/relationships/image" Target="../media/image486.wmf"/><Relationship Id="rId10" Type="http://schemas.openxmlformats.org/officeDocument/2006/relationships/vmlDrawing" Target="../drawings/vmlDrawing128.vml"/><Relationship Id="rId1" Type="http://schemas.openxmlformats.org/officeDocument/2006/relationships/oleObject" Target="../embeddings/oleObject522.bin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0.bin"/><Relationship Id="rId8" Type="http://schemas.openxmlformats.org/officeDocument/2006/relationships/image" Target="../media/image493.wmf"/><Relationship Id="rId7" Type="http://schemas.openxmlformats.org/officeDocument/2006/relationships/oleObject" Target="../embeddings/oleObject529.bin"/><Relationship Id="rId6" Type="http://schemas.openxmlformats.org/officeDocument/2006/relationships/image" Target="../media/image492.wmf"/><Relationship Id="rId5" Type="http://schemas.openxmlformats.org/officeDocument/2006/relationships/oleObject" Target="../embeddings/oleObject528.bin"/><Relationship Id="rId4" Type="http://schemas.openxmlformats.org/officeDocument/2006/relationships/image" Target="../media/image491.wmf"/><Relationship Id="rId3" Type="http://schemas.openxmlformats.org/officeDocument/2006/relationships/oleObject" Target="../embeddings/oleObject527.bin"/><Relationship Id="rId2" Type="http://schemas.openxmlformats.org/officeDocument/2006/relationships/image" Target="../media/image490.wmf"/><Relationship Id="rId12" Type="http://schemas.openxmlformats.org/officeDocument/2006/relationships/vmlDrawing" Target="../drawings/vmlDrawing12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94.wmf"/><Relationship Id="rId1" Type="http://schemas.openxmlformats.org/officeDocument/2006/relationships/oleObject" Target="../embeddings/oleObject526.bin"/></Relationships>
</file>

<file path=ppt/slides/_rels/slide1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5.bin"/><Relationship Id="rId8" Type="http://schemas.openxmlformats.org/officeDocument/2006/relationships/image" Target="../media/image497.wmf"/><Relationship Id="rId7" Type="http://schemas.openxmlformats.org/officeDocument/2006/relationships/oleObject" Target="../embeddings/oleObject534.bin"/><Relationship Id="rId6" Type="http://schemas.openxmlformats.org/officeDocument/2006/relationships/image" Target="../media/image496.wmf"/><Relationship Id="rId5" Type="http://schemas.openxmlformats.org/officeDocument/2006/relationships/oleObject" Target="../embeddings/oleObject533.bin"/><Relationship Id="rId4" Type="http://schemas.openxmlformats.org/officeDocument/2006/relationships/image" Target="../media/image495.wmf"/><Relationship Id="rId3" Type="http://schemas.openxmlformats.org/officeDocument/2006/relationships/oleObject" Target="../embeddings/oleObject532.bin"/><Relationship Id="rId20" Type="http://schemas.openxmlformats.org/officeDocument/2006/relationships/vmlDrawing" Target="../drawings/vmlDrawing130.vml"/><Relationship Id="rId2" Type="http://schemas.openxmlformats.org/officeDocument/2006/relationships/image" Target="../media/image491.wmf"/><Relationship Id="rId19" Type="http://schemas.openxmlformats.org/officeDocument/2006/relationships/slideLayout" Target="../slideLayouts/slideLayout7.xml"/><Relationship Id="rId18" Type="http://schemas.openxmlformats.org/officeDocument/2006/relationships/oleObject" Target="../embeddings/oleObject540.bin"/><Relationship Id="rId17" Type="http://schemas.openxmlformats.org/officeDocument/2006/relationships/image" Target="../media/image501.wmf"/><Relationship Id="rId16" Type="http://schemas.openxmlformats.org/officeDocument/2006/relationships/oleObject" Target="../embeddings/oleObject539.bin"/><Relationship Id="rId15" Type="http://schemas.openxmlformats.org/officeDocument/2006/relationships/image" Target="../media/image500.wmf"/><Relationship Id="rId14" Type="http://schemas.openxmlformats.org/officeDocument/2006/relationships/oleObject" Target="../embeddings/oleObject538.bin"/><Relationship Id="rId13" Type="http://schemas.openxmlformats.org/officeDocument/2006/relationships/oleObject" Target="../embeddings/oleObject537.bin"/><Relationship Id="rId12" Type="http://schemas.openxmlformats.org/officeDocument/2006/relationships/image" Target="../media/image499.wmf"/><Relationship Id="rId11" Type="http://schemas.openxmlformats.org/officeDocument/2006/relationships/oleObject" Target="../embeddings/oleObject536.bin"/><Relationship Id="rId10" Type="http://schemas.openxmlformats.org/officeDocument/2006/relationships/image" Target="../media/image498.wmf"/><Relationship Id="rId1" Type="http://schemas.openxmlformats.org/officeDocument/2006/relationships/oleObject" Target="../embeddings/oleObject531.bin"/></Relationships>
</file>

<file path=ppt/slides/_rels/slide1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5.bin"/><Relationship Id="rId8" Type="http://schemas.openxmlformats.org/officeDocument/2006/relationships/image" Target="../media/image504.wmf"/><Relationship Id="rId7" Type="http://schemas.openxmlformats.org/officeDocument/2006/relationships/oleObject" Target="../embeddings/oleObject544.bin"/><Relationship Id="rId6" Type="http://schemas.openxmlformats.org/officeDocument/2006/relationships/image" Target="../media/image503.wmf"/><Relationship Id="rId5" Type="http://schemas.openxmlformats.org/officeDocument/2006/relationships/oleObject" Target="../embeddings/oleObject543.bin"/><Relationship Id="rId4" Type="http://schemas.openxmlformats.org/officeDocument/2006/relationships/image" Target="../media/image502.wmf"/><Relationship Id="rId3" Type="http://schemas.openxmlformats.org/officeDocument/2006/relationships/oleObject" Target="../embeddings/oleObject542.bin"/><Relationship Id="rId2" Type="http://schemas.openxmlformats.org/officeDocument/2006/relationships/image" Target="../media/image499.wmf"/><Relationship Id="rId12" Type="http://schemas.openxmlformats.org/officeDocument/2006/relationships/vmlDrawing" Target="../drawings/vmlDrawing13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05.wmf"/><Relationship Id="rId1" Type="http://schemas.openxmlformats.org/officeDocument/2006/relationships/oleObject" Target="../embeddings/oleObject541.bin"/></Relationships>
</file>

<file path=ppt/slides/_rels/slide1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0.bin"/><Relationship Id="rId8" Type="http://schemas.openxmlformats.org/officeDocument/2006/relationships/image" Target="../media/image509.wmf"/><Relationship Id="rId7" Type="http://schemas.openxmlformats.org/officeDocument/2006/relationships/oleObject" Target="../embeddings/oleObject549.bin"/><Relationship Id="rId6" Type="http://schemas.openxmlformats.org/officeDocument/2006/relationships/image" Target="../media/image508.wmf"/><Relationship Id="rId5" Type="http://schemas.openxmlformats.org/officeDocument/2006/relationships/oleObject" Target="../embeddings/oleObject548.bin"/><Relationship Id="rId4" Type="http://schemas.openxmlformats.org/officeDocument/2006/relationships/image" Target="../media/image507.wmf"/><Relationship Id="rId3" Type="http://schemas.openxmlformats.org/officeDocument/2006/relationships/oleObject" Target="../embeddings/oleObject547.bin"/><Relationship Id="rId2" Type="http://schemas.openxmlformats.org/officeDocument/2006/relationships/image" Target="../media/image506.wmf"/><Relationship Id="rId12" Type="http://schemas.openxmlformats.org/officeDocument/2006/relationships/vmlDrawing" Target="../drawings/vmlDrawing13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10.wmf"/><Relationship Id="rId1" Type="http://schemas.openxmlformats.org/officeDocument/2006/relationships/oleObject" Target="../embeddings/oleObject546.bin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10.wmf"/><Relationship Id="rId5" Type="http://schemas.openxmlformats.org/officeDocument/2006/relationships/oleObject" Target="../embeddings/oleObject553.bin"/><Relationship Id="rId4" Type="http://schemas.openxmlformats.org/officeDocument/2006/relationships/image" Target="../media/image512.wmf"/><Relationship Id="rId3" Type="http://schemas.openxmlformats.org/officeDocument/2006/relationships/oleObject" Target="../embeddings/oleObject552.bin"/><Relationship Id="rId2" Type="http://schemas.openxmlformats.org/officeDocument/2006/relationships/image" Target="../media/image511.wmf"/><Relationship Id="rId1" Type="http://schemas.openxmlformats.org/officeDocument/2006/relationships/oleObject" Target="../embeddings/oleObject551.bin"/></Relationships>
</file>

<file path=ppt/slides/_rels/slide1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13.wmf"/><Relationship Id="rId1" Type="http://schemas.openxmlformats.org/officeDocument/2006/relationships/oleObject" Target="../embeddings/oleObject554.bin"/></Relationships>
</file>

<file path=ppt/slides/_rels/slide15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17.wmf"/><Relationship Id="rId7" Type="http://schemas.openxmlformats.org/officeDocument/2006/relationships/oleObject" Target="../embeddings/oleObject558.bin"/><Relationship Id="rId6" Type="http://schemas.openxmlformats.org/officeDocument/2006/relationships/image" Target="../media/image516.wmf"/><Relationship Id="rId5" Type="http://schemas.openxmlformats.org/officeDocument/2006/relationships/oleObject" Target="../embeddings/oleObject557.bin"/><Relationship Id="rId4" Type="http://schemas.openxmlformats.org/officeDocument/2006/relationships/image" Target="../media/image515.wmf"/><Relationship Id="rId3" Type="http://schemas.openxmlformats.org/officeDocument/2006/relationships/oleObject" Target="../embeddings/oleObject556.bin"/><Relationship Id="rId2" Type="http://schemas.openxmlformats.org/officeDocument/2006/relationships/image" Target="../media/image514.wmf"/><Relationship Id="rId10" Type="http://schemas.openxmlformats.org/officeDocument/2006/relationships/vmlDrawing" Target="../drawings/vmlDrawing135.vml"/><Relationship Id="rId1" Type="http://schemas.openxmlformats.org/officeDocument/2006/relationships/oleObject" Target="../embeddings/oleObject555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7.xml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6.bin"/></Relationships>
</file>

<file path=ppt/slides/_rels/slide1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3.bin"/><Relationship Id="rId8" Type="http://schemas.openxmlformats.org/officeDocument/2006/relationships/image" Target="../media/image521.wmf"/><Relationship Id="rId7" Type="http://schemas.openxmlformats.org/officeDocument/2006/relationships/oleObject" Target="../embeddings/oleObject562.bin"/><Relationship Id="rId6" Type="http://schemas.openxmlformats.org/officeDocument/2006/relationships/image" Target="../media/image520.wmf"/><Relationship Id="rId5" Type="http://schemas.openxmlformats.org/officeDocument/2006/relationships/oleObject" Target="../embeddings/oleObject561.bin"/><Relationship Id="rId4" Type="http://schemas.openxmlformats.org/officeDocument/2006/relationships/image" Target="../media/image519.wmf"/><Relationship Id="rId3" Type="http://schemas.openxmlformats.org/officeDocument/2006/relationships/oleObject" Target="../embeddings/oleObject560.bin"/><Relationship Id="rId2" Type="http://schemas.openxmlformats.org/officeDocument/2006/relationships/image" Target="../media/image518.wmf"/><Relationship Id="rId16" Type="http://schemas.openxmlformats.org/officeDocument/2006/relationships/vmlDrawing" Target="../drawings/vmlDrawing13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24.wmf"/><Relationship Id="rId13" Type="http://schemas.openxmlformats.org/officeDocument/2006/relationships/oleObject" Target="../embeddings/oleObject565.bin"/><Relationship Id="rId12" Type="http://schemas.openxmlformats.org/officeDocument/2006/relationships/image" Target="../media/image523.wmf"/><Relationship Id="rId11" Type="http://schemas.openxmlformats.org/officeDocument/2006/relationships/oleObject" Target="../embeddings/oleObject564.bin"/><Relationship Id="rId10" Type="http://schemas.openxmlformats.org/officeDocument/2006/relationships/image" Target="../media/image522.wmf"/><Relationship Id="rId1" Type="http://schemas.openxmlformats.org/officeDocument/2006/relationships/oleObject" Target="../embeddings/oleObject559.bin"/></Relationships>
</file>

<file path=ppt/slides/_rels/slide1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0.bin"/><Relationship Id="rId8" Type="http://schemas.openxmlformats.org/officeDocument/2006/relationships/image" Target="../media/image528.wmf"/><Relationship Id="rId7" Type="http://schemas.openxmlformats.org/officeDocument/2006/relationships/oleObject" Target="../embeddings/oleObject569.bin"/><Relationship Id="rId6" Type="http://schemas.openxmlformats.org/officeDocument/2006/relationships/image" Target="../media/image527.wmf"/><Relationship Id="rId5" Type="http://schemas.openxmlformats.org/officeDocument/2006/relationships/oleObject" Target="../embeddings/oleObject568.bin"/><Relationship Id="rId4" Type="http://schemas.openxmlformats.org/officeDocument/2006/relationships/image" Target="../media/image526.wmf"/><Relationship Id="rId3" Type="http://schemas.openxmlformats.org/officeDocument/2006/relationships/oleObject" Target="../embeddings/oleObject567.bin"/><Relationship Id="rId2" Type="http://schemas.openxmlformats.org/officeDocument/2006/relationships/image" Target="../media/image525.wmf"/><Relationship Id="rId12" Type="http://schemas.openxmlformats.org/officeDocument/2006/relationships/vmlDrawing" Target="../drawings/vmlDrawing13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29.wmf"/><Relationship Id="rId1" Type="http://schemas.openxmlformats.org/officeDocument/2006/relationships/oleObject" Target="../embeddings/oleObject566.bin"/></Relationships>
</file>

<file path=ppt/slides/_rels/slide16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1.wmf"/><Relationship Id="rId3" Type="http://schemas.openxmlformats.org/officeDocument/2006/relationships/oleObject" Target="../embeddings/oleObject572.bin"/><Relationship Id="rId2" Type="http://schemas.openxmlformats.org/officeDocument/2006/relationships/image" Target="../media/image530.wmf"/><Relationship Id="rId1" Type="http://schemas.openxmlformats.org/officeDocument/2006/relationships/oleObject" Target="../embeddings/oleObject571.bin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34.wmf"/><Relationship Id="rId5" Type="http://schemas.openxmlformats.org/officeDocument/2006/relationships/oleObject" Target="../embeddings/oleObject575.bin"/><Relationship Id="rId4" Type="http://schemas.openxmlformats.org/officeDocument/2006/relationships/image" Target="../media/image533.wmf"/><Relationship Id="rId3" Type="http://schemas.openxmlformats.org/officeDocument/2006/relationships/oleObject" Target="../embeddings/oleObject574.bin"/><Relationship Id="rId2" Type="http://schemas.openxmlformats.org/officeDocument/2006/relationships/image" Target="../media/image532.wmf"/><Relationship Id="rId1" Type="http://schemas.openxmlformats.org/officeDocument/2006/relationships/oleObject" Target="../embeddings/oleObject573.bin"/></Relationships>
</file>

<file path=ppt/slides/_rels/slide16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6.wmf"/><Relationship Id="rId3" Type="http://schemas.openxmlformats.org/officeDocument/2006/relationships/oleObject" Target="../embeddings/oleObject577.bin"/><Relationship Id="rId2" Type="http://schemas.openxmlformats.org/officeDocument/2006/relationships/image" Target="../media/image535.wmf"/><Relationship Id="rId1" Type="http://schemas.openxmlformats.org/officeDocument/2006/relationships/oleObject" Target="../embeddings/oleObject576.bin"/></Relationships>
</file>

<file path=ppt/slides/_rels/slide16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8.wmf"/><Relationship Id="rId3" Type="http://schemas.openxmlformats.org/officeDocument/2006/relationships/oleObject" Target="../embeddings/oleObject579.bin"/><Relationship Id="rId2" Type="http://schemas.openxmlformats.org/officeDocument/2006/relationships/image" Target="../media/image537.wmf"/><Relationship Id="rId1" Type="http://schemas.openxmlformats.org/officeDocument/2006/relationships/oleObject" Target="../embeddings/oleObject578.bin"/></Relationships>
</file>

<file path=ppt/slides/_rels/slide1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4.bin"/><Relationship Id="rId8" Type="http://schemas.openxmlformats.org/officeDocument/2006/relationships/image" Target="../media/image542.wmf"/><Relationship Id="rId7" Type="http://schemas.openxmlformats.org/officeDocument/2006/relationships/oleObject" Target="../embeddings/oleObject583.bin"/><Relationship Id="rId6" Type="http://schemas.openxmlformats.org/officeDocument/2006/relationships/image" Target="../media/image541.wmf"/><Relationship Id="rId5" Type="http://schemas.openxmlformats.org/officeDocument/2006/relationships/oleObject" Target="../embeddings/oleObject582.bin"/><Relationship Id="rId4" Type="http://schemas.openxmlformats.org/officeDocument/2006/relationships/image" Target="../media/image540.wmf"/><Relationship Id="rId3" Type="http://schemas.openxmlformats.org/officeDocument/2006/relationships/oleObject" Target="../embeddings/oleObject581.bin"/><Relationship Id="rId2" Type="http://schemas.openxmlformats.org/officeDocument/2006/relationships/image" Target="../media/image539.wmf"/><Relationship Id="rId12" Type="http://schemas.openxmlformats.org/officeDocument/2006/relationships/vmlDrawing" Target="../drawings/vmlDrawing14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43.wmf"/><Relationship Id="rId1" Type="http://schemas.openxmlformats.org/officeDocument/2006/relationships/oleObject" Target="../embeddings/oleObject580.bin"/></Relationships>
</file>

<file path=ppt/slides/_rels/slide1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45.wmf"/><Relationship Id="rId3" Type="http://schemas.openxmlformats.org/officeDocument/2006/relationships/oleObject" Target="../embeddings/oleObject586.bin"/><Relationship Id="rId2" Type="http://schemas.openxmlformats.org/officeDocument/2006/relationships/image" Target="../media/image544.wmf"/><Relationship Id="rId1" Type="http://schemas.openxmlformats.org/officeDocument/2006/relationships/oleObject" Target="../embeddings/oleObject585.bin"/></Relationships>
</file>

<file path=ppt/slides/_rels/slide1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1.bin"/><Relationship Id="rId8" Type="http://schemas.openxmlformats.org/officeDocument/2006/relationships/image" Target="../media/image549.wmf"/><Relationship Id="rId7" Type="http://schemas.openxmlformats.org/officeDocument/2006/relationships/oleObject" Target="../embeddings/oleObject590.bin"/><Relationship Id="rId6" Type="http://schemas.openxmlformats.org/officeDocument/2006/relationships/image" Target="../media/image548.wmf"/><Relationship Id="rId5" Type="http://schemas.openxmlformats.org/officeDocument/2006/relationships/oleObject" Target="../embeddings/oleObject589.bin"/><Relationship Id="rId4" Type="http://schemas.openxmlformats.org/officeDocument/2006/relationships/image" Target="../media/image547.wmf"/><Relationship Id="rId3" Type="http://schemas.openxmlformats.org/officeDocument/2006/relationships/oleObject" Target="../embeddings/oleObject588.bin"/><Relationship Id="rId2" Type="http://schemas.openxmlformats.org/officeDocument/2006/relationships/image" Target="../media/image546.wmf"/><Relationship Id="rId18" Type="http://schemas.openxmlformats.org/officeDocument/2006/relationships/vmlDrawing" Target="../drawings/vmlDrawing14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53.wmf"/><Relationship Id="rId15" Type="http://schemas.openxmlformats.org/officeDocument/2006/relationships/oleObject" Target="../embeddings/oleObject594.bin"/><Relationship Id="rId14" Type="http://schemas.openxmlformats.org/officeDocument/2006/relationships/image" Target="../media/image552.wmf"/><Relationship Id="rId13" Type="http://schemas.openxmlformats.org/officeDocument/2006/relationships/oleObject" Target="../embeddings/oleObject593.bin"/><Relationship Id="rId12" Type="http://schemas.openxmlformats.org/officeDocument/2006/relationships/image" Target="../media/image551.wmf"/><Relationship Id="rId11" Type="http://schemas.openxmlformats.org/officeDocument/2006/relationships/oleObject" Target="../embeddings/oleObject592.bin"/><Relationship Id="rId10" Type="http://schemas.openxmlformats.org/officeDocument/2006/relationships/image" Target="../media/image550.wmf"/><Relationship Id="rId1" Type="http://schemas.openxmlformats.org/officeDocument/2006/relationships/oleObject" Target="../embeddings/oleObject587.bin"/></Relationships>
</file>

<file path=ppt/slides/_rels/slide16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54.wmf"/><Relationship Id="rId1" Type="http://schemas.openxmlformats.org/officeDocument/2006/relationships/oleObject" Target="../embeddings/oleObject595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9.bin"/></Relationships>
</file>

<file path=ppt/slides/_rels/slide17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56.wmf"/><Relationship Id="rId3" Type="http://schemas.openxmlformats.org/officeDocument/2006/relationships/oleObject" Target="../embeddings/oleObject597.bin"/><Relationship Id="rId2" Type="http://schemas.openxmlformats.org/officeDocument/2006/relationships/image" Target="../media/image555.wmf"/><Relationship Id="rId1" Type="http://schemas.openxmlformats.org/officeDocument/2006/relationships/oleObject" Target="../embeddings/oleObject596.bin"/></Relationships>
</file>

<file path=ppt/slides/_rels/slide1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60.wmf"/><Relationship Id="rId7" Type="http://schemas.openxmlformats.org/officeDocument/2006/relationships/oleObject" Target="../embeddings/oleObject601.bin"/><Relationship Id="rId6" Type="http://schemas.openxmlformats.org/officeDocument/2006/relationships/image" Target="../media/image559.wmf"/><Relationship Id="rId5" Type="http://schemas.openxmlformats.org/officeDocument/2006/relationships/oleObject" Target="../embeddings/oleObject600.bin"/><Relationship Id="rId4" Type="http://schemas.openxmlformats.org/officeDocument/2006/relationships/image" Target="../media/image558.wmf"/><Relationship Id="rId3" Type="http://schemas.openxmlformats.org/officeDocument/2006/relationships/oleObject" Target="../embeddings/oleObject599.bin"/><Relationship Id="rId2" Type="http://schemas.openxmlformats.org/officeDocument/2006/relationships/image" Target="../media/image557.wmf"/><Relationship Id="rId10" Type="http://schemas.openxmlformats.org/officeDocument/2006/relationships/vmlDrawing" Target="../drawings/vmlDrawing147.vml"/><Relationship Id="rId1" Type="http://schemas.openxmlformats.org/officeDocument/2006/relationships/oleObject" Target="../embeddings/oleObject598.bin"/></Relationships>
</file>

<file path=ppt/slides/_rels/slide1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6.bin"/><Relationship Id="rId8" Type="http://schemas.openxmlformats.org/officeDocument/2006/relationships/image" Target="../media/image564.wmf"/><Relationship Id="rId7" Type="http://schemas.openxmlformats.org/officeDocument/2006/relationships/oleObject" Target="../embeddings/oleObject605.bin"/><Relationship Id="rId6" Type="http://schemas.openxmlformats.org/officeDocument/2006/relationships/image" Target="../media/image563.wmf"/><Relationship Id="rId5" Type="http://schemas.openxmlformats.org/officeDocument/2006/relationships/oleObject" Target="../embeddings/oleObject604.bin"/><Relationship Id="rId4" Type="http://schemas.openxmlformats.org/officeDocument/2006/relationships/image" Target="../media/image562.wmf"/><Relationship Id="rId3" Type="http://schemas.openxmlformats.org/officeDocument/2006/relationships/oleObject" Target="../embeddings/oleObject603.bin"/><Relationship Id="rId2" Type="http://schemas.openxmlformats.org/officeDocument/2006/relationships/image" Target="../media/image561.wmf"/><Relationship Id="rId14" Type="http://schemas.openxmlformats.org/officeDocument/2006/relationships/vmlDrawing" Target="../drawings/vmlDrawing14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66.wmf"/><Relationship Id="rId11" Type="http://schemas.openxmlformats.org/officeDocument/2006/relationships/oleObject" Target="../embeddings/oleObject607.bin"/><Relationship Id="rId10" Type="http://schemas.openxmlformats.org/officeDocument/2006/relationships/image" Target="../media/image565.wmf"/><Relationship Id="rId1" Type="http://schemas.openxmlformats.org/officeDocument/2006/relationships/oleObject" Target="../embeddings/oleObject602.bin"/></Relationships>
</file>

<file path=ppt/slides/_rels/slide17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67.wmf"/><Relationship Id="rId1" Type="http://schemas.openxmlformats.org/officeDocument/2006/relationships/oleObject" Target="../embeddings/oleObject608.bin"/></Relationships>
</file>

<file path=ppt/slides/_rels/slide17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69.wmf"/><Relationship Id="rId3" Type="http://schemas.openxmlformats.org/officeDocument/2006/relationships/oleObject" Target="../embeddings/oleObject610.bin"/><Relationship Id="rId2" Type="http://schemas.openxmlformats.org/officeDocument/2006/relationships/image" Target="../media/image568.wmf"/><Relationship Id="rId1" Type="http://schemas.openxmlformats.org/officeDocument/2006/relationships/oleObject" Target="../embeddings/oleObject609.bin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5.bin"/><Relationship Id="rId8" Type="http://schemas.openxmlformats.org/officeDocument/2006/relationships/image" Target="../media/image573.wmf"/><Relationship Id="rId7" Type="http://schemas.openxmlformats.org/officeDocument/2006/relationships/oleObject" Target="../embeddings/oleObject614.bin"/><Relationship Id="rId6" Type="http://schemas.openxmlformats.org/officeDocument/2006/relationships/image" Target="../media/image572.wmf"/><Relationship Id="rId5" Type="http://schemas.openxmlformats.org/officeDocument/2006/relationships/oleObject" Target="../embeddings/oleObject613.bin"/><Relationship Id="rId4" Type="http://schemas.openxmlformats.org/officeDocument/2006/relationships/image" Target="../media/image571.wmf"/><Relationship Id="rId3" Type="http://schemas.openxmlformats.org/officeDocument/2006/relationships/oleObject" Target="../embeddings/oleObject612.bin"/><Relationship Id="rId2" Type="http://schemas.openxmlformats.org/officeDocument/2006/relationships/image" Target="../media/image570.wmf"/><Relationship Id="rId12" Type="http://schemas.openxmlformats.org/officeDocument/2006/relationships/vmlDrawing" Target="../drawings/vmlDrawing15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74.wmf"/><Relationship Id="rId1" Type="http://schemas.openxmlformats.org/officeDocument/2006/relationships/oleObject" Target="../embeddings/oleObject611.bin"/></Relationships>
</file>

<file path=ppt/slides/_rels/slide17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0.bin"/><Relationship Id="rId8" Type="http://schemas.openxmlformats.org/officeDocument/2006/relationships/image" Target="../media/image578.wmf"/><Relationship Id="rId7" Type="http://schemas.openxmlformats.org/officeDocument/2006/relationships/oleObject" Target="../embeddings/oleObject619.bin"/><Relationship Id="rId6" Type="http://schemas.openxmlformats.org/officeDocument/2006/relationships/image" Target="../media/image577.wmf"/><Relationship Id="rId5" Type="http://schemas.openxmlformats.org/officeDocument/2006/relationships/oleObject" Target="../embeddings/oleObject618.bin"/><Relationship Id="rId4" Type="http://schemas.openxmlformats.org/officeDocument/2006/relationships/image" Target="../media/image576.wmf"/><Relationship Id="rId3" Type="http://schemas.openxmlformats.org/officeDocument/2006/relationships/oleObject" Target="../embeddings/oleObject617.bin"/><Relationship Id="rId2" Type="http://schemas.openxmlformats.org/officeDocument/2006/relationships/image" Target="../media/image575.wmf"/><Relationship Id="rId14" Type="http://schemas.openxmlformats.org/officeDocument/2006/relationships/vmlDrawing" Target="../drawings/vmlDrawing15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80.wmf"/><Relationship Id="rId11" Type="http://schemas.openxmlformats.org/officeDocument/2006/relationships/oleObject" Target="../embeddings/oleObject621.bin"/><Relationship Id="rId10" Type="http://schemas.openxmlformats.org/officeDocument/2006/relationships/image" Target="../media/image579.wmf"/><Relationship Id="rId1" Type="http://schemas.openxmlformats.org/officeDocument/2006/relationships/oleObject" Target="../embeddings/oleObject616.bin"/></Relationships>
</file>

<file path=ppt/slides/_rels/slide17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81.wmf"/><Relationship Id="rId1" Type="http://schemas.openxmlformats.org/officeDocument/2006/relationships/oleObject" Target="../embeddings/oleObject622.bin"/></Relationships>
</file>

<file path=ppt/slides/_rels/slide17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85.wmf"/><Relationship Id="rId7" Type="http://schemas.openxmlformats.org/officeDocument/2006/relationships/oleObject" Target="../embeddings/oleObject626.bin"/><Relationship Id="rId6" Type="http://schemas.openxmlformats.org/officeDocument/2006/relationships/image" Target="../media/image584.wmf"/><Relationship Id="rId5" Type="http://schemas.openxmlformats.org/officeDocument/2006/relationships/oleObject" Target="../embeddings/oleObject625.bin"/><Relationship Id="rId4" Type="http://schemas.openxmlformats.org/officeDocument/2006/relationships/image" Target="../media/image583.wmf"/><Relationship Id="rId3" Type="http://schemas.openxmlformats.org/officeDocument/2006/relationships/oleObject" Target="../embeddings/oleObject624.bin"/><Relationship Id="rId2" Type="http://schemas.openxmlformats.org/officeDocument/2006/relationships/image" Target="../media/image582.wmf"/><Relationship Id="rId10" Type="http://schemas.openxmlformats.org/officeDocument/2006/relationships/vmlDrawing" Target="../drawings/vmlDrawing154.vml"/><Relationship Id="rId1" Type="http://schemas.openxmlformats.org/officeDocument/2006/relationships/oleObject" Target="../embeddings/oleObject62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1.bin"/><Relationship Id="rId8" Type="http://schemas.openxmlformats.org/officeDocument/2006/relationships/image" Target="../media/image589.wmf"/><Relationship Id="rId7" Type="http://schemas.openxmlformats.org/officeDocument/2006/relationships/oleObject" Target="../embeddings/oleObject630.bin"/><Relationship Id="rId6" Type="http://schemas.openxmlformats.org/officeDocument/2006/relationships/image" Target="../media/image588.wmf"/><Relationship Id="rId5" Type="http://schemas.openxmlformats.org/officeDocument/2006/relationships/oleObject" Target="../embeddings/oleObject629.bin"/><Relationship Id="rId4" Type="http://schemas.openxmlformats.org/officeDocument/2006/relationships/image" Target="../media/image587.wmf"/><Relationship Id="rId3" Type="http://schemas.openxmlformats.org/officeDocument/2006/relationships/oleObject" Target="../embeddings/oleObject628.bin"/><Relationship Id="rId2" Type="http://schemas.openxmlformats.org/officeDocument/2006/relationships/image" Target="../media/image586.wmf"/><Relationship Id="rId12" Type="http://schemas.openxmlformats.org/officeDocument/2006/relationships/vmlDrawing" Target="../drawings/vmlDrawing15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90.wmf"/><Relationship Id="rId1" Type="http://schemas.openxmlformats.org/officeDocument/2006/relationships/oleObject" Target="../embeddings/oleObject627.bin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6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635.bin"/><Relationship Id="rId6" Type="http://schemas.openxmlformats.org/officeDocument/2006/relationships/image" Target="../media/image593.wmf"/><Relationship Id="rId5" Type="http://schemas.openxmlformats.org/officeDocument/2006/relationships/oleObject" Target="../embeddings/oleObject634.bin"/><Relationship Id="rId4" Type="http://schemas.openxmlformats.org/officeDocument/2006/relationships/image" Target="../media/image592.wmf"/><Relationship Id="rId3" Type="http://schemas.openxmlformats.org/officeDocument/2006/relationships/oleObject" Target="../embeddings/oleObject633.bin"/><Relationship Id="rId2" Type="http://schemas.openxmlformats.org/officeDocument/2006/relationships/image" Target="../media/image591.wmf"/><Relationship Id="rId1" Type="http://schemas.openxmlformats.org/officeDocument/2006/relationships/oleObject" Target="../embeddings/oleObject632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40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3.bin"/><Relationship Id="rId26" Type="http://schemas.openxmlformats.org/officeDocument/2006/relationships/vmlDrawing" Target="../drawings/vmlDrawing19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51.wmf"/><Relationship Id="rId23" Type="http://schemas.openxmlformats.org/officeDocument/2006/relationships/oleObject" Target="../embeddings/oleObject53.bin"/><Relationship Id="rId22" Type="http://schemas.openxmlformats.org/officeDocument/2006/relationships/image" Target="../media/image50.wmf"/><Relationship Id="rId21" Type="http://schemas.openxmlformats.org/officeDocument/2006/relationships/oleObject" Target="../embeddings/oleObject52.bin"/><Relationship Id="rId20" Type="http://schemas.openxmlformats.org/officeDocument/2006/relationships/image" Target="../media/image49.wmf"/><Relationship Id="rId2" Type="http://schemas.openxmlformats.org/officeDocument/2006/relationships/image" Target="../media/image40.wmf"/><Relationship Id="rId19" Type="http://schemas.openxmlformats.org/officeDocument/2006/relationships/oleObject" Target="../embeddings/oleObject51.bin"/><Relationship Id="rId18" Type="http://schemas.openxmlformats.org/officeDocument/2006/relationships/image" Target="../media/image48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47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5.bin"/><Relationship Id="rId28" Type="http://schemas.openxmlformats.org/officeDocument/2006/relationships/vmlDrawing" Target="../drawings/vmlDrawing20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64.wmf"/><Relationship Id="rId25" Type="http://schemas.openxmlformats.org/officeDocument/2006/relationships/oleObject" Target="../embeddings/oleObject66.bin"/><Relationship Id="rId24" Type="http://schemas.openxmlformats.org/officeDocument/2006/relationships/image" Target="../media/image63.wmf"/><Relationship Id="rId23" Type="http://schemas.openxmlformats.org/officeDocument/2006/relationships/oleObject" Target="../embeddings/oleObject65.bin"/><Relationship Id="rId22" Type="http://schemas.openxmlformats.org/officeDocument/2006/relationships/image" Target="../media/image62.wmf"/><Relationship Id="rId21" Type="http://schemas.openxmlformats.org/officeDocument/2006/relationships/oleObject" Target="../embeddings/oleObject64.bin"/><Relationship Id="rId20" Type="http://schemas.openxmlformats.org/officeDocument/2006/relationships/image" Target="../media/image61.wmf"/><Relationship Id="rId2" Type="http://schemas.openxmlformats.org/officeDocument/2006/relationships/image" Target="../media/image52.wmf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60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54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7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6.wmf"/><Relationship Id="rId1" Type="http://schemas.openxmlformats.org/officeDocument/2006/relationships/oleObject" Target="../embeddings/oleObject6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68.wmf"/><Relationship Id="rId1" Type="http://schemas.openxmlformats.org/officeDocument/2006/relationships/oleObject" Target="../embeddings/oleObject71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68.wmf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74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5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80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87.bin"/><Relationship Id="rId20" Type="http://schemas.openxmlformats.org/officeDocument/2006/relationships/vmlDrawing" Target="../drawings/vmlDrawing26.vml"/><Relationship Id="rId2" Type="http://schemas.openxmlformats.org/officeDocument/2006/relationships/image" Target="../media/image7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5.wmf"/><Relationship Id="rId17" Type="http://schemas.openxmlformats.org/officeDocument/2006/relationships/oleObject" Target="../embeddings/oleObject94.bin"/><Relationship Id="rId16" Type="http://schemas.openxmlformats.org/officeDocument/2006/relationships/image" Target="../media/image84.w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86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8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68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9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68.wmf"/><Relationship Id="rId1" Type="http://schemas.openxmlformats.org/officeDocument/2006/relationships/oleObject" Target="../embeddings/oleObject99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68.wmf"/><Relationship Id="rId18" Type="http://schemas.openxmlformats.org/officeDocument/2006/relationships/vmlDrawing" Target="../drawings/vmlDrawing2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102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8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98.w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110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8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01.wmf"/><Relationship Id="rId10" Type="http://schemas.openxmlformats.org/officeDocument/2006/relationships/vmlDrawing" Target="../drawings/vmlDrawing31.vml"/><Relationship Id="rId1" Type="http://schemas.openxmlformats.org/officeDocument/2006/relationships/oleObject" Target="../embeddings/oleObject11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118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68.wmf"/><Relationship Id="rId10" Type="http://schemas.openxmlformats.org/officeDocument/2006/relationships/vmlDrawing" Target="../drawings/vmlDrawing33.vml"/><Relationship Id="rId1" Type="http://schemas.openxmlformats.org/officeDocument/2006/relationships/oleObject" Target="../embeddings/oleObject121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10.wmf"/><Relationship Id="rId14" Type="http://schemas.openxmlformats.org/officeDocument/2006/relationships/vmlDrawing" Target="../drawings/vmlDrawing3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2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16.wmf"/><Relationship Id="rId1" Type="http://schemas.openxmlformats.org/officeDocument/2006/relationships/oleObject" Target="../embeddings/oleObject131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8.bin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19.wmf"/><Relationship Id="rId16" Type="http://schemas.openxmlformats.org/officeDocument/2006/relationships/vmlDrawing" Target="../drawings/vmlDrawing3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5.wmf"/><Relationship Id="rId13" Type="http://schemas.openxmlformats.org/officeDocument/2006/relationships/oleObject" Target="../embeddings/oleObject140.bin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39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34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26.wmf"/><Relationship Id="rId12" Type="http://schemas.openxmlformats.org/officeDocument/2006/relationships/vmlDrawing" Target="../drawings/vmlDrawing3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0.wmf"/><Relationship Id="rId1" Type="http://schemas.openxmlformats.org/officeDocument/2006/relationships/oleObject" Target="../embeddings/oleObject141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49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47.bin"/><Relationship Id="rId2" Type="http://schemas.openxmlformats.org/officeDocument/2006/relationships/image" Target="../media/image131.wmf"/><Relationship Id="rId10" Type="http://schemas.openxmlformats.org/officeDocument/2006/relationships/vmlDrawing" Target="../drawings/vmlDrawing38.vml"/><Relationship Id="rId1" Type="http://schemas.openxmlformats.org/officeDocument/2006/relationships/oleObject" Target="../embeddings/oleObject146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35.wmf"/><Relationship Id="rId12" Type="http://schemas.openxmlformats.org/officeDocument/2006/relationships/vmlDrawing" Target="../drawings/vmlDrawing3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0.wmf"/><Relationship Id="rId1" Type="http://schemas.openxmlformats.org/officeDocument/2006/relationships/oleObject" Target="../embeddings/oleObject150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1.wmf"/><Relationship Id="rId1" Type="http://schemas.openxmlformats.org/officeDocument/2006/relationships/oleObject" Target="../embeddings/oleObject154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9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42.wmf"/><Relationship Id="rId12" Type="http://schemas.openxmlformats.org/officeDocument/2006/relationships/vmlDrawing" Target="../drawings/vmlDrawing4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5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46.wmf"/><Relationship Id="rId1" Type="http://schemas.openxmlformats.org/officeDocument/2006/relationships/oleObject" Target="../embeddings/oleObject160.bin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149.wmf"/><Relationship Id="rId1" Type="http://schemas.openxmlformats.org/officeDocument/2006/relationships/oleObject" Target="../embeddings/oleObject163.bin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4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46.wmf"/><Relationship Id="rId1" Type="http://schemas.openxmlformats.org/officeDocument/2006/relationships/oleObject" Target="../embeddings/oleObject165.bin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1.wmf"/><Relationship Id="rId4" Type="http://schemas.openxmlformats.org/officeDocument/2006/relationships/oleObject" Target="../embeddings/oleObject169.bin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46.wmf"/><Relationship Id="rId1" Type="http://schemas.openxmlformats.org/officeDocument/2006/relationships/oleObject" Target="../embeddings/oleObject167.bin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71.bin"/><Relationship Id="rId2" Type="http://schemas.openxmlformats.org/officeDocument/2006/relationships/image" Target="../media/image152.wmf"/><Relationship Id="rId1" Type="http://schemas.openxmlformats.org/officeDocument/2006/relationships/oleObject" Target="../embeddings/oleObject170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6.bin"/><Relationship Id="rId8" Type="http://schemas.openxmlformats.org/officeDocument/2006/relationships/image" Target="../media/image157.w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73.bin"/><Relationship Id="rId2" Type="http://schemas.openxmlformats.org/officeDocument/2006/relationships/image" Target="../media/image154.wmf"/><Relationship Id="rId12" Type="http://schemas.openxmlformats.org/officeDocument/2006/relationships/vmlDrawing" Target="../drawings/vmlDrawing4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8.wmf"/><Relationship Id="rId1" Type="http://schemas.openxmlformats.org/officeDocument/2006/relationships/oleObject" Target="../embeddings/oleObject172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9.wmf"/><Relationship Id="rId1" Type="http://schemas.openxmlformats.org/officeDocument/2006/relationships/oleObject" Target="../embeddings/oleObject177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0.wmf"/><Relationship Id="rId1" Type="http://schemas.openxmlformats.org/officeDocument/2006/relationships/oleObject" Target="../embeddings/oleObject178.bin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1.wmf"/><Relationship Id="rId1" Type="http://schemas.openxmlformats.org/officeDocument/2006/relationships/oleObject" Target="../embeddings/oleObject179.bin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2.wmf"/><Relationship Id="rId1" Type="http://schemas.openxmlformats.org/officeDocument/2006/relationships/oleObject" Target="../embeddings/oleObject18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6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182.bin"/><Relationship Id="rId2" Type="http://schemas.openxmlformats.org/officeDocument/2006/relationships/image" Target="../media/image163.wmf"/><Relationship Id="rId10" Type="http://schemas.openxmlformats.org/officeDocument/2006/relationships/vmlDrawing" Target="../drawings/vmlDrawing52.vml"/><Relationship Id="rId1" Type="http://schemas.openxmlformats.org/officeDocument/2006/relationships/oleObject" Target="../embeddings/oleObject181.bin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7.wmf"/><Relationship Id="rId1" Type="http://schemas.openxmlformats.org/officeDocument/2006/relationships/oleObject" Target="../embeddings/oleObject185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1.wmf"/><Relationship Id="rId7" Type="http://schemas.openxmlformats.org/officeDocument/2006/relationships/oleObject" Target="../embeddings/oleObject189.bin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69.wmf"/><Relationship Id="rId3" Type="http://schemas.openxmlformats.org/officeDocument/2006/relationships/oleObject" Target="../embeddings/oleObject187.bin"/><Relationship Id="rId2" Type="http://schemas.openxmlformats.org/officeDocument/2006/relationships/image" Target="../media/image168.wmf"/><Relationship Id="rId10" Type="http://schemas.openxmlformats.org/officeDocument/2006/relationships/vmlDrawing" Target="../drawings/vmlDrawing54.vml"/><Relationship Id="rId1" Type="http://schemas.openxmlformats.org/officeDocument/2006/relationships/oleObject" Target="../embeddings/oleObject186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70.wmf"/><Relationship Id="rId3" Type="http://schemas.openxmlformats.org/officeDocument/2006/relationships/oleObject" Target="../embeddings/oleObject191.bin"/><Relationship Id="rId2" Type="http://schemas.openxmlformats.org/officeDocument/2006/relationships/image" Target="../media/image172.wmf"/><Relationship Id="rId1" Type="http://schemas.openxmlformats.org/officeDocument/2006/relationships/oleObject" Target="../embeddings/oleObject190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196.bin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75.wmf"/><Relationship Id="rId3" Type="http://schemas.openxmlformats.org/officeDocument/2006/relationships/oleObject" Target="../embeddings/oleObject194.bin"/><Relationship Id="rId2" Type="http://schemas.openxmlformats.org/officeDocument/2006/relationships/image" Target="../media/image174.wmf"/><Relationship Id="rId10" Type="http://schemas.openxmlformats.org/officeDocument/2006/relationships/vmlDrawing" Target="../drawings/vmlDrawing56.vml"/><Relationship Id="rId1" Type="http://schemas.openxmlformats.org/officeDocument/2006/relationships/oleObject" Target="../embeddings/oleObject193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200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171.wmf"/><Relationship Id="rId10" Type="http://schemas.openxmlformats.org/officeDocument/2006/relationships/vmlDrawing" Target="../drawings/vmlDrawing57.vml"/><Relationship Id="rId1" Type="http://schemas.openxmlformats.org/officeDocument/2006/relationships/oleObject" Target="../embeddings/oleObject197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4.wmf"/><Relationship Id="rId7" Type="http://schemas.openxmlformats.org/officeDocument/2006/relationships/oleObject" Target="../embeddings/oleObject204.bin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202.bin"/><Relationship Id="rId2" Type="http://schemas.openxmlformats.org/officeDocument/2006/relationships/image" Target="../media/image181.wmf"/><Relationship Id="rId10" Type="http://schemas.openxmlformats.org/officeDocument/2006/relationships/vmlDrawing" Target="../drawings/vmlDrawing58.vml"/><Relationship Id="rId1" Type="http://schemas.openxmlformats.org/officeDocument/2006/relationships/oleObject" Target="../embeddings/oleObject201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206.bin"/><Relationship Id="rId2" Type="http://schemas.openxmlformats.org/officeDocument/2006/relationships/image" Target="../media/image185.wmf"/><Relationship Id="rId1" Type="http://schemas.openxmlformats.org/officeDocument/2006/relationships/oleObject" Target="../embeddings/oleObject205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1.bin"/><Relationship Id="rId8" Type="http://schemas.openxmlformats.org/officeDocument/2006/relationships/image" Target="../media/image190.wmf"/><Relationship Id="rId7" Type="http://schemas.openxmlformats.org/officeDocument/2006/relationships/oleObject" Target="../embeddings/oleObject210.bin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188.wmf"/><Relationship Id="rId3" Type="http://schemas.openxmlformats.org/officeDocument/2006/relationships/oleObject" Target="../embeddings/oleObject208.bin"/><Relationship Id="rId2" Type="http://schemas.openxmlformats.org/officeDocument/2006/relationships/image" Target="../media/image187.wmf"/><Relationship Id="rId16" Type="http://schemas.openxmlformats.org/officeDocument/2006/relationships/vmlDrawing" Target="../drawings/vmlDrawing6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93.wmf"/><Relationship Id="rId13" Type="http://schemas.openxmlformats.org/officeDocument/2006/relationships/oleObject" Target="../embeddings/oleObject213.bin"/><Relationship Id="rId12" Type="http://schemas.openxmlformats.org/officeDocument/2006/relationships/image" Target="../media/image192.wmf"/><Relationship Id="rId11" Type="http://schemas.openxmlformats.org/officeDocument/2006/relationships/oleObject" Target="../embeddings/oleObject212.bin"/><Relationship Id="rId10" Type="http://schemas.openxmlformats.org/officeDocument/2006/relationships/image" Target="../media/image191.wmf"/><Relationship Id="rId1" Type="http://schemas.openxmlformats.org/officeDocument/2006/relationships/oleObject" Target="../embeddings/oleObject207.bin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4.wmf"/><Relationship Id="rId1" Type="http://schemas.openxmlformats.org/officeDocument/2006/relationships/oleObject" Target="../embeddings/oleObject2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6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195.wmf"/><Relationship Id="rId1" Type="http://schemas.openxmlformats.org/officeDocument/2006/relationships/oleObject" Target="../embeddings/oleObject215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8.wmf"/><Relationship Id="rId3" Type="http://schemas.openxmlformats.org/officeDocument/2006/relationships/oleObject" Target="../embeddings/oleObject218.bin"/><Relationship Id="rId2" Type="http://schemas.openxmlformats.org/officeDocument/2006/relationships/image" Target="../media/image197.wmf"/><Relationship Id="rId1" Type="http://schemas.openxmlformats.org/officeDocument/2006/relationships/oleObject" Target="../embeddings/oleObject217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3.bin"/><Relationship Id="rId8" Type="http://schemas.openxmlformats.org/officeDocument/2006/relationships/image" Target="../media/image202.wmf"/><Relationship Id="rId7" Type="http://schemas.openxmlformats.org/officeDocument/2006/relationships/oleObject" Target="../embeddings/oleObject222.bin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00.wmf"/><Relationship Id="rId3" Type="http://schemas.openxmlformats.org/officeDocument/2006/relationships/oleObject" Target="../embeddings/oleObject220.bin"/><Relationship Id="rId2" Type="http://schemas.openxmlformats.org/officeDocument/2006/relationships/image" Target="../media/image199.wmf"/><Relationship Id="rId14" Type="http://schemas.openxmlformats.org/officeDocument/2006/relationships/vmlDrawing" Target="../drawings/vmlDrawing6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4.wmf"/><Relationship Id="rId11" Type="http://schemas.openxmlformats.org/officeDocument/2006/relationships/oleObject" Target="../embeddings/oleObject224.bin"/><Relationship Id="rId10" Type="http://schemas.openxmlformats.org/officeDocument/2006/relationships/image" Target="../media/image203.wmf"/><Relationship Id="rId1" Type="http://schemas.openxmlformats.org/officeDocument/2006/relationships/oleObject" Target="../embeddings/oleObject219.bin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5.wmf"/><Relationship Id="rId1" Type="http://schemas.openxmlformats.org/officeDocument/2006/relationships/oleObject" Target="../embeddings/oleObject225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6.wmf"/><Relationship Id="rId1" Type="http://schemas.openxmlformats.org/officeDocument/2006/relationships/oleObject" Target="../embeddings/oleObject226.bin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0.wmf"/><Relationship Id="rId7" Type="http://schemas.openxmlformats.org/officeDocument/2006/relationships/oleObject" Target="../embeddings/oleObject230.bin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08.wmf"/><Relationship Id="rId3" Type="http://schemas.openxmlformats.org/officeDocument/2006/relationships/oleObject" Target="../embeddings/oleObject228.bin"/><Relationship Id="rId2" Type="http://schemas.openxmlformats.org/officeDocument/2006/relationships/image" Target="../media/image207.wmf"/><Relationship Id="rId10" Type="http://schemas.openxmlformats.org/officeDocument/2006/relationships/vmlDrawing" Target="../drawings/vmlDrawing67.vml"/><Relationship Id="rId1" Type="http://schemas.openxmlformats.org/officeDocument/2006/relationships/oleObject" Target="../embeddings/oleObject22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5.bin"/><Relationship Id="rId8" Type="http://schemas.openxmlformats.org/officeDocument/2006/relationships/image" Target="../media/image213.wmf"/><Relationship Id="rId7" Type="http://schemas.openxmlformats.org/officeDocument/2006/relationships/oleObject" Target="../embeddings/oleObject234.bin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11.wmf"/><Relationship Id="rId3" Type="http://schemas.openxmlformats.org/officeDocument/2006/relationships/oleObject" Target="../embeddings/oleObject232.bin"/><Relationship Id="rId2" Type="http://schemas.openxmlformats.org/officeDocument/2006/relationships/image" Target="../media/image210.wmf"/><Relationship Id="rId15" Type="http://schemas.openxmlformats.org/officeDocument/2006/relationships/vmlDrawing" Target="../drawings/vmlDrawing68.vml"/><Relationship Id="rId14" Type="http://schemas.openxmlformats.org/officeDocument/2006/relationships/slideLayout" Target="../slideLayouts/slideLayout7.xml"/><Relationship Id="rId13" Type="http://schemas.openxmlformats.org/officeDocument/2006/relationships/oleObject" Target="../embeddings/oleObject237.bin"/><Relationship Id="rId12" Type="http://schemas.openxmlformats.org/officeDocument/2006/relationships/image" Target="../media/image215.wmf"/><Relationship Id="rId11" Type="http://schemas.openxmlformats.org/officeDocument/2006/relationships/oleObject" Target="../embeddings/oleObject236.bin"/><Relationship Id="rId10" Type="http://schemas.openxmlformats.org/officeDocument/2006/relationships/image" Target="../media/image214.wmf"/><Relationship Id="rId1" Type="http://schemas.openxmlformats.org/officeDocument/2006/relationships/oleObject" Target="../embeddings/oleObject231.bin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2.bin"/><Relationship Id="rId8" Type="http://schemas.openxmlformats.org/officeDocument/2006/relationships/image" Target="../media/image217.wmf"/><Relationship Id="rId7" Type="http://schemas.openxmlformats.org/officeDocument/2006/relationships/oleObject" Target="../embeddings/oleObject241.bin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40.bin"/><Relationship Id="rId4" Type="http://schemas.openxmlformats.org/officeDocument/2006/relationships/image" Target="../media/image215.wmf"/><Relationship Id="rId3" Type="http://schemas.openxmlformats.org/officeDocument/2006/relationships/oleObject" Target="../embeddings/oleObject239.bin"/><Relationship Id="rId2" Type="http://schemas.openxmlformats.org/officeDocument/2006/relationships/image" Target="../media/image210.wmf"/><Relationship Id="rId12" Type="http://schemas.openxmlformats.org/officeDocument/2006/relationships/vmlDrawing" Target="../drawings/vmlDrawing6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8.wmf"/><Relationship Id="rId1" Type="http://schemas.openxmlformats.org/officeDocument/2006/relationships/oleObject" Target="../embeddings/oleObject238.bin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0.wmf"/><Relationship Id="rId3" Type="http://schemas.openxmlformats.org/officeDocument/2006/relationships/oleObject" Target="../embeddings/oleObject244.bin"/><Relationship Id="rId2" Type="http://schemas.openxmlformats.org/officeDocument/2006/relationships/image" Target="../media/image219.wmf"/><Relationship Id="rId1" Type="http://schemas.openxmlformats.org/officeDocument/2006/relationships/oleObject" Target="../embeddings/oleObject243.bin"/></Relationships>
</file>

<file path=ppt/slides/_rels/slide8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2.wmf"/><Relationship Id="rId3" Type="http://schemas.openxmlformats.org/officeDocument/2006/relationships/oleObject" Target="../embeddings/oleObject246.bin"/><Relationship Id="rId2" Type="http://schemas.openxmlformats.org/officeDocument/2006/relationships/image" Target="../media/image221.wmf"/><Relationship Id="rId1" Type="http://schemas.openxmlformats.org/officeDocument/2006/relationships/oleObject" Target="../embeddings/oleObject245.bin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1.bin"/><Relationship Id="rId8" Type="http://schemas.openxmlformats.org/officeDocument/2006/relationships/image" Target="../media/image226.wmf"/><Relationship Id="rId7" Type="http://schemas.openxmlformats.org/officeDocument/2006/relationships/oleObject" Target="../embeddings/oleObject250.bin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49.bin"/><Relationship Id="rId4" Type="http://schemas.openxmlformats.org/officeDocument/2006/relationships/image" Target="../media/image224.wmf"/><Relationship Id="rId3" Type="http://schemas.openxmlformats.org/officeDocument/2006/relationships/oleObject" Target="../embeddings/oleObject248.bin"/><Relationship Id="rId2" Type="http://schemas.openxmlformats.org/officeDocument/2006/relationships/image" Target="../media/image223.wmf"/><Relationship Id="rId12" Type="http://schemas.openxmlformats.org/officeDocument/2006/relationships/vmlDrawing" Target="../drawings/vmlDrawing7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7.wmf"/><Relationship Id="rId1" Type="http://schemas.openxmlformats.org/officeDocument/2006/relationships/oleObject" Target="../embeddings/oleObject247.bin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6.bin"/><Relationship Id="rId8" Type="http://schemas.openxmlformats.org/officeDocument/2006/relationships/image" Target="../media/image231.emf"/><Relationship Id="rId7" Type="http://schemas.openxmlformats.org/officeDocument/2006/relationships/oleObject" Target="../embeddings/oleObject255.bin"/><Relationship Id="rId6" Type="http://schemas.openxmlformats.org/officeDocument/2006/relationships/image" Target="../media/image230.e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29.wmf"/><Relationship Id="rId3" Type="http://schemas.openxmlformats.org/officeDocument/2006/relationships/oleObject" Target="../embeddings/oleObject253.bin"/><Relationship Id="rId20" Type="http://schemas.openxmlformats.org/officeDocument/2006/relationships/vmlDrawing" Target="../drawings/vmlDrawing73.vml"/><Relationship Id="rId2" Type="http://schemas.openxmlformats.org/officeDocument/2006/relationships/image" Target="../media/image228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36.emf"/><Relationship Id="rId17" Type="http://schemas.openxmlformats.org/officeDocument/2006/relationships/oleObject" Target="../embeddings/oleObject260.bin"/><Relationship Id="rId16" Type="http://schemas.openxmlformats.org/officeDocument/2006/relationships/image" Target="../media/image235.emf"/><Relationship Id="rId15" Type="http://schemas.openxmlformats.org/officeDocument/2006/relationships/oleObject" Target="../embeddings/oleObject259.bin"/><Relationship Id="rId14" Type="http://schemas.openxmlformats.org/officeDocument/2006/relationships/image" Target="../media/image234.wmf"/><Relationship Id="rId13" Type="http://schemas.openxmlformats.org/officeDocument/2006/relationships/oleObject" Target="../embeddings/oleObject258.bin"/><Relationship Id="rId12" Type="http://schemas.openxmlformats.org/officeDocument/2006/relationships/image" Target="../media/image233.wmf"/><Relationship Id="rId11" Type="http://schemas.openxmlformats.org/officeDocument/2006/relationships/oleObject" Target="../embeddings/oleObject257.bin"/><Relationship Id="rId10" Type="http://schemas.openxmlformats.org/officeDocument/2006/relationships/image" Target="../media/image232.wmf"/><Relationship Id="rId1" Type="http://schemas.openxmlformats.org/officeDocument/2006/relationships/oleObject" Target="../embeddings/oleObject252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63.bin"/><Relationship Id="rId4" Type="http://schemas.openxmlformats.org/officeDocument/2006/relationships/image" Target="../media/image238.wmf"/><Relationship Id="rId3" Type="http://schemas.openxmlformats.org/officeDocument/2006/relationships/oleObject" Target="../embeddings/oleObject262.bin"/><Relationship Id="rId2" Type="http://schemas.openxmlformats.org/officeDocument/2006/relationships/image" Target="../media/image237.wmf"/><Relationship Id="rId1" Type="http://schemas.openxmlformats.org/officeDocument/2006/relationships/oleObject" Target="../embeddings/oleObject261.bin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8.bin"/><Relationship Id="rId8" Type="http://schemas.openxmlformats.org/officeDocument/2006/relationships/image" Target="../media/image243.wmf"/><Relationship Id="rId7" Type="http://schemas.openxmlformats.org/officeDocument/2006/relationships/oleObject" Target="../embeddings/oleObject267.bin"/><Relationship Id="rId6" Type="http://schemas.openxmlformats.org/officeDocument/2006/relationships/image" Target="../media/image242.wmf"/><Relationship Id="rId5" Type="http://schemas.openxmlformats.org/officeDocument/2006/relationships/oleObject" Target="../embeddings/oleObject266.bin"/><Relationship Id="rId4" Type="http://schemas.openxmlformats.org/officeDocument/2006/relationships/image" Target="../media/image241.wmf"/><Relationship Id="rId3" Type="http://schemas.openxmlformats.org/officeDocument/2006/relationships/oleObject" Target="../embeddings/oleObject265.bin"/><Relationship Id="rId2" Type="http://schemas.openxmlformats.org/officeDocument/2006/relationships/image" Target="../media/image240.wmf"/><Relationship Id="rId13" Type="http://schemas.openxmlformats.org/officeDocument/2006/relationships/vmlDrawing" Target="../drawings/vmlDrawing75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269.bin"/><Relationship Id="rId10" Type="http://schemas.openxmlformats.org/officeDocument/2006/relationships/image" Target="../media/image244.wmf"/><Relationship Id="rId1" Type="http://schemas.openxmlformats.org/officeDocument/2006/relationships/oleObject" Target="../embeddings/oleObject264.bin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6.wmf"/><Relationship Id="rId3" Type="http://schemas.openxmlformats.org/officeDocument/2006/relationships/oleObject" Target="../embeddings/oleObject271.bin"/><Relationship Id="rId2" Type="http://schemas.openxmlformats.org/officeDocument/2006/relationships/image" Target="../media/image245.wmf"/><Relationship Id="rId1" Type="http://schemas.openxmlformats.org/officeDocument/2006/relationships/oleObject" Target="../embeddings/oleObject270.bin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5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7.wmf"/><Relationship Id="rId1" Type="http://schemas.openxmlformats.org/officeDocument/2006/relationships/oleObject" Target="../embeddings/oleObject272.bin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8.wmf"/><Relationship Id="rId1" Type="http://schemas.openxmlformats.org/officeDocument/2006/relationships/oleObject" Target="../embeddings/oleObject273.bin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9.wmf"/><Relationship Id="rId1" Type="http://schemas.openxmlformats.org/officeDocument/2006/relationships/oleObject" Target="../embeddings/oleObject274.bin"/></Relationships>
</file>

<file path=ppt/slides/_rels/slide9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9.bin"/><Relationship Id="rId8" Type="http://schemas.openxmlformats.org/officeDocument/2006/relationships/image" Target="../media/image253.wmf"/><Relationship Id="rId7" Type="http://schemas.openxmlformats.org/officeDocument/2006/relationships/oleObject" Target="../embeddings/oleObject278.bin"/><Relationship Id="rId6" Type="http://schemas.openxmlformats.org/officeDocument/2006/relationships/image" Target="../media/image252.wmf"/><Relationship Id="rId5" Type="http://schemas.openxmlformats.org/officeDocument/2006/relationships/oleObject" Target="../embeddings/oleObject277.bin"/><Relationship Id="rId4" Type="http://schemas.openxmlformats.org/officeDocument/2006/relationships/image" Target="../media/image251.wmf"/><Relationship Id="rId3" Type="http://schemas.openxmlformats.org/officeDocument/2006/relationships/oleObject" Target="../embeddings/oleObject276.bin"/><Relationship Id="rId24" Type="http://schemas.openxmlformats.org/officeDocument/2006/relationships/vmlDrawing" Target="../drawings/vmlDrawing8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60.wmf"/><Relationship Id="rId21" Type="http://schemas.openxmlformats.org/officeDocument/2006/relationships/oleObject" Target="../embeddings/oleObject285.bin"/><Relationship Id="rId20" Type="http://schemas.openxmlformats.org/officeDocument/2006/relationships/image" Target="../media/image259.wmf"/><Relationship Id="rId2" Type="http://schemas.openxmlformats.org/officeDocument/2006/relationships/image" Target="../media/image250.wmf"/><Relationship Id="rId19" Type="http://schemas.openxmlformats.org/officeDocument/2006/relationships/oleObject" Target="../embeddings/oleObject284.bin"/><Relationship Id="rId18" Type="http://schemas.openxmlformats.org/officeDocument/2006/relationships/image" Target="../media/image258.wmf"/><Relationship Id="rId17" Type="http://schemas.openxmlformats.org/officeDocument/2006/relationships/oleObject" Target="../embeddings/oleObject283.bin"/><Relationship Id="rId16" Type="http://schemas.openxmlformats.org/officeDocument/2006/relationships/image" Target="../media/image257.wmf"/><Relationship Id="rId15" Type="http://schemas.openxmlformats.org/officeDocument/2006/relationships/oleObject" Target="../embeddings/oleObject282.bin"/><Relationship Id="rId14" Type="http://schemas.openxmlformats.org/officeDocument/2006/relationships/image" Target="../media/image256.wmf"/><Relationship Id="rId13" Type="http://schemas.openxmlformats.org/officeDocument/2006/relationships/oleObject" Target="../embeddings/oleObject281.bin"/><Relationship Id="rId12" Type="http://schemas.openxmlformats.org/officeDocument/2006/relationships/image" Target="../media/image255.wmf"/><Relationship Id="rId11" Type="http://schemas.openxmlformats.org/officeDocument/2006/relationships/oleObject" Target="../embeddings/oleObject280.bin"/><Relationship Id="rId10" Type="http://schemas.openxmlformats.org/officeDocument/2006/relationships/image" Target="../media/image254.wmf"/><Relationship Id="rId1" Type="http://schemas.openxmlformats.org/officeDocument/2006/relationships/oleObject" Target="../embeddings/oleObject275.bin"/></Relationships>
</file>

<file path=ppt/slides/_rels/slide9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0.bin"/><Relationship Id="rId8" Type="http://schemas.openxmlformats.org/officeDocument/2006/relationships/image" Target="../media/image264.wmf"/><Relationship Id="rId7" Type="http://schemas.openxmlformats.org/officeDocument/2006/relationships/oleObject" Target="../embeddings/oleObject289.bin"/><Relationship Id="rId6" Type="http://schemas.openxmlformats.org/officeDocument/2006/relationships/image" Target="../media/image263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62.wmf"/><Relationship Id="rId3" Type="http://schemas.openxmlformats.org/officeDocument/2006/relationships/oleObject" Target="../embeddings/oleObject287.bin"/><Relationship Id="rId2" Type="http://schemas.openxmlformats.org/officeDocument/2006/relationships/image" Target="../media/image261.wmf"/><Relationship Id="rId12" Type="http://schemas.openxmlformats.org/officeDocument/2006/relationships/vmlDrawing" Target="../drawings/vmlDrawing8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65.wmf"/><Relationship Id="rId1" Type="http://schemas.openxmlformats.org/officeDocument/2006/relationships/oleObject" Target="../embeddings/oleObject286.bin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5.bin"/><Relationship Id="rId8" Type="http://schemas.openxmlformats.org/officeDocument/2006/relationships/image" Target="../media/image269.wmf"/><Relationship Id="rId7" Type="http://schemas.openxmlformats.org/officeDocument/2006/relationships/oleObject" Target="../embeddings/oleObject294.bin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293.bin"/><Relationship Id="rId4" Type="http://schemas.openxmlformats.org/officeDocument/2006/relationships/image" Target="../media/image267.wmf"/><Relationship Id="rId3" Type="http://schemas.openxmlformats.org/officeDocument/2006/relationships/oleObject" Target="../embeddings/oleObject292.bin"/><Relationship Id="rId2" Type="http://schemas.openxmlformats.org/officeDocument/2006/relationships/image" Target="../media/image266.wmf"/><Relationship Id="rId12" Type="http://schemas.openxmlformats.org/officeDocument/2006/relationships/vmlDrawing" Target="../drawings/vmlDrawing8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70.wmf"/><Relationship Id="rId1" Type="http://schemas.openxmlformats.org/officeDocument/2006/relationships/oleObject" Target="../embeddings/oleObject291.bin"/></Relationships>
</file>

<file path=ppt/slides/_rels/slide9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4.wmf"/><Relationship Id="rId7" Type="http://schemas.openxmlformats.org/officeDocument/2006/relationships/oleObject" Target="../embeddings/oleObject299.bin"/><Relationship Id="rId6" Type="http://schemas.openxmlformats.org/officeDocument/2006/relationships/image" Target="../media/image273.wmf"/><Relationship Id="rId5" Type="http://schemas.openxmlformats.org/officeDocument/2006/relationships/oleObject" Target="../embeddings/oleObject298.bin"/><Relationship Id="rId4" Type="http://schemas.openxmlformats.org/officeDocument/2006/relationships/image" Target="../media/image272.wmf"/><Relationship Id="rId3" Type="http://schemas.openxmlformats.org/officeDocument/2006/relationships/oleObject" Target="../embeddings/oleObject297.bin"/><Relationship Id="rId2" Type="http://schemas.openxmlformats.org/officeDocument/2006/relationships/image" Target="../media/image271.wmf"/><Relationship Id="rId10" Type="http://schemas.openxmlformats.org/officeDocument/2006/relationships/vmlDrawing" Target="../drawings/vmlDrawing83.vml"/><Relationship Id="rId1" Type="http://schemas.openxmlformats.org/officeDocument/2006/relationships/oleObject" Target="../embeddings/oleObject29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4" name="文本框 71683"/>
          <p:cNvSpPr txBox="1"/>
          <p:nvPr/>
        </p:nvSpPr>
        <p:spPr>
          <a:xfrm>
            <a:off x="2051050" y="404813"/>
            <a:ext cx="48958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33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sz="3600">
                <a:solidFill>
                  <a:srgbClr val="FF3300"/>
                </a:solidFill>
                <a:latin typeface="Times New Roman" panose="02020603050405020304" pitchFamily="18" charset="0"/>
              </a:rPr>
              <a:t>2.1   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高斯消元法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续</a:t>
            </a:r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3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5" name="文本框 71684"/>
          <p:cNvSpPr txBox="1"/>
          <p:nvPr/>
        </p:nvSpPr>
        <p:spPr>
          <a:xfrm>
            <a:off x="519113" y="1647825"/>
            <a:ext cx="69707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上节课学习了用高斯消元法解线性方程组，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686" name="文本框 71685"/>
          <p:cNvSpPr txBox="1"/>
          <p:nvPr/>
        </p:nvSpPr>
        <p:spPr>
          <a:xfrm>
            <a:off x="7308850" y="1628775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这一过程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687" name="文本框 71686"/>
          <p:cNvSpPr txBox="1"/>
          <p:nvPr/>
        </p:nvSpPr>
        <p:spPr>
          <a:xfrm>
            <a:off x="231775" y="2295525"/>
            <a:ext cx="82280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可在方程组的系数矩阵或增广矩阵上实现：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688" name="文本框 71687"/>
          <p:cNvSpPr txBox="1"/>
          <p:nvPr/>
        </p:nvSpPr>
        <p:spPr>
          <a:xfrm>
            <a:off x="231775" y="3087688"/>
            <a:ext cx="26844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行阶梯形矩阵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690" name="文本框 71689"/>
          <p:cNvSpPr txBox="1"/>
          <p:nvPr/>
        </p:nvSpPr>
        <p:spPr>
          <a:xfrm>
            <a:off x="2771775" y="3141663"/>
            <a:ext cx="59959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可画出一条阶梯线，其下方全部为 </a:t>
            </a:r>
            <a:r>
              <a:rPr lang="en-US" altLang="zh-CN">
                <a:latin typeface="Times New Roman" panose="02020603050405020304" pitchFamily="18" charset="0"/>
              </a:rPr>
              <a:t>0,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1691" name="文本框 71690"/>
          <p:cNvSpPr txBox="1"/>
          <p:nvPr/>
        </p:nvSpPr>
        <p:spPr>
          <a:xfrm>
            <a:off x="2751138" y="3808413"/>
            <a:ext cx="5899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每个台阶只有一行，台阶数为非零行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692" name="文本框 71691"/>
          <p:cNvSpPr txBox="1"/>
          <p:nvPr/>
        </p:nvSpPr>
        <p:spPr>
          <a:xfrm>
            <a:off x="2771775" y="45085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的行数，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693" name="文本框 71692"/>
          <p:cNvSpPr txBox="1"/>
          <p:nvPr/>
        </p:nvSpPr>
        <p:spPr>
          <a:xfrm>
            <a:off x="4335463" y="4456113"/>
            <a:ext cx="4470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阶梯线后面的第一个元素为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694" name="文本框 71693"/>
          <p:cNvSpPr txBox="1"/>
          <p:nvPr/>
        </p:nvSpPr>
        <p:spPr>
          <a:xfrm>
            <a:off x="2771775" y="5373688"/>
            <a:ext cx="13446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非零元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1695" name="文本框 71694"/>
          <p:cNvSpPr txBox="1"/>
          <p:nvPr/>
        </p:nvSpPr>
        <p:spPr>
          <a:xfrm>
            <a:off x="5848350" y="4960938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/>
      <p:bldP spid="71685" grpId="0"/>
      <p:bldP spid="71686" grpId="0"/>
      <p:bldP spid="71687" grpId="0"/>
      <p:bldP spid="71688" grpId="0"/>
      <p:bldP spid="71690" grpId="0"/>
      <p:bldP spid="71691" grpId="0"/>
      <p:bldP spid="71692" grpId="0"/>
      <p:bldP spid="71693" grpId="0"/>
      <p:bldP spid="7169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4452" name="对象 104451"/>
          <p:cNvGraphicFramePr/>
          <p:nvPr/>
        </p:nvGraphicFramePr>
        <p:xfrm>
          <a:off x="906463" y="549275"/>
          <a:ext cx="7327900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327900" imgH="3683000" progId="Equation.DSMT4">
                  <p:embed/>
                </p:oleObj>
              </mc:Choice>
              <mc:Fallback>
                <p:oleObj name="" r:id="rId1" imgW="7327900" imgH="3683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6463" y="549275"/>
                        <a:ext cx="7327900" cy="368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文本框 104452"/>
          <p:cNvSpPr txBox="1"/>
          <p:nvPr/>
        </p:nvSpPr>
        <p:spPr>
          <a:xfrm>
            <a:off x="30163" y="4868863"/>
            <a:ext cx="907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特别地，若齐次方程组中方程的个数小于未知数的个数，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4454" name="文本框 104453"/>
          <p:cNvSpPr txBox="1"/>
          <p:nvPr/>
        </p:nvSpPr>
        <p:spPr>
          <a:xfrm>
            <a:off x="188913" y="5559425"/>
            <a:ext cx="4540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那么方程组一定有无穷多解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216150" y="500063"/>
          <a:ext cx="57515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5753100" imgH="1168400" progId="Equation.3">
                  <p:embed/>
                </p:oleObj>
              </mc:Choice>
              <mc:Fallback>
                <p:oleObj name="" r:id="rId1" imgW="5753100" imgH="11684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6150" y="500063"/>
                        <a:ext cx="5751513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5"/>
          <p:cNvSpPr/>
          <p:nvPr/>
        </p:nvSpPr>
        <p:spPr>
          <a:xfrm>
            <a:off x="969963" y="804863"/>
            <a:ext cx="12827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8134" name="Text Box 6"/>
          <p:cNvSpPr txBox="1"/>
          <p:nvPr/>
        </p:nvSpPr>
        <p:spPr>
          <a:xfrm>
            <a:off x="249238" y="1643063"/>
            <a:ext cx="42370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求矩阵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使其满足 </a:t>
            </a:r>
            <a:r>
              <a:rPr lang="en-US" altLang="zh-CN" i="1" dirty="0">
                <a:latin typeface="Times New Roman" panose="02020603050405020304" pitchFamily="18" charset="0"/>
              </a:rPr>
              <a:t>AXB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8135" name="Rectangle 7"/>
          <p:cNvSpPr/>
          <p:nvPr/>
        </p:nvSpPr>
        <p:spPr>
          <a:xfrm>
            <a:off x="949325" y="2719388"/>
            <a:ext cx="14589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386013" y="2411413"/>
          <a:ext cx="31988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3505200" imgH="1168400" progId="Equation.3">
                  <p:embed/>
                </p:oleObj>
              </mc:Choice>
              <mc:Fallback>
                <p:oleObj name="" r:id="rId3" imgW="3505200" imgH="11684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6013" y="2411413"/>
                        <a:ext cx="3198812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5661025" y="2595563"/>
          <a:ext cx="2895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3035300" imgH="787400" progId="Equation.3">
                  <p:embed/>
                </p:oleObj>
              </mc:Choice>
              <mc:Fallback>
                <p:oleObj name="" r:id="rId5" imgW="3035300" imgH="787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61025" y="2595563"/>
                        <a:ext cx="28956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 Box 10"/>
          <p:cNvSpPr txBox="1"/>
          <p:nvPr/>
        </p:nvSpPr>
        <p:spPr>
          <a:xfrm>
            <a:off x="228600" y="3579813"/>
            <a:ext cx="3727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都存在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1241425" y="4113213"/>
          <a:ext cx="35290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3530600" imgH="1143000" progId="Equation.3">
                  <p:embed/>
                </p:oleObj>
              </mc:Choice>
              <mc:Fallback>
                <p:oleObj name="" r:id="rId7" imgW="3530600" imgH="11430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1425" y="4113213"/>
                        <a:ext cx="3529013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5127625" y="4329113"/>
          <a:ext cx="2540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2540000" imgH="787400" progId="Equation.3">
                  <p:embed/>
                </p:oleObj>
              </mc:Choice>
              <mc:Fallback>
                <p:oleObj name="" r:id="rId9" imgW="2540000" imgH="7874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27625" y="4329113"/>
                        <a:ext cx="25400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13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813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813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4813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uild="p"/>
      <p:bldP spid="48134" grpId="0" advAuto="1000" build="p"/>
      <p:bldP spid="48135" grpId="0" build="p"/>
      <p:bldP spid="48138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82" name="Text Box 18"/>
          <p:cNvSpPr txBox="1"/>
          <p:nvPr/>
        </p:nvSpPr>
        <p:spPr>
          <a:xfrm>
            <a:off x="1079500" y="304800"/>
            <a:ext cx="59928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又由 </a:t>
            </a:r>
            <a:r>
              <a:rPr lang="en-US" altLang="zh-CN" i="1" dirty="0">
                <a:latin typeface="Times New Roman" panose="02020603050405020304" pitchFamily="18" charset="0"/>
              </a:rPr>
              <a:t>AXB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得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AXBB</a:t>
            </a:r>
            <a:r>
              <a:rPr lang="en-US" altLang="zh-CN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CB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2916238" y="1989138"/>
          <a:ext cx="52435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5245100" imgH="1143000" progId="Equation.3">
                  <p:embed/>
                </p:oleObj>
              </mc:Choice>
              <mc:Fallback>
                <p:oleObj name="" r:id="rId1" imgW="5245100" imgH="11430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6238" y="1989138"/>
                        <a:ext cx="5243512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>
          <a:xfrm>
            <a:off x="3810000" y="342900"/>
            <a:ext cx="1752600" cy="463550"/>
            <a:chOff x="2400" y="897"/>
            <a:chExt cx="1104" cy="292"/>
          </a:xfrm>
        </p:grpSpPr>
        <p:sp>
          <p:nvSpPr>
            <p:cNvPr id="20495" name="Oval 10"/>
            <p:cNvSpPr/>
            <p:nvPr/>
          </p:nvSpPr>
          <p:spPr>
            <a:xfrm>
              <a:off x="2400" y="901"/>
              <a:ext cx="480" cy="288"/>
            </a:xfrm>
            <a:prstGeom prst="ellipse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6" name="Oval 11"/>
            <p:cNvSpPr/>
            <p:nvPr/>
          </p:nvSpPr>
          <p:spPr>
            <a:xfrm>
              <a:off x="3024" y="897"/>
              <a:ext cx="480" cy="288"/>
            </a:xfrm>
            <a:prstGeom prst="ellipse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4419600" y="747713"/>
            <a:ext cx="609600" cy="444500"/>
            <a:chOff x="2880" y="1920"/>
            <a:chExt cx="384" cy="280"/>
          </a:xfrm>
        </p:grpSpPr>
        <p:grpSp>
          <p:nvGrpSpPr>
            <p:cNvPr id="20492" name="Group 13"/>
            <p:cNvGrpSpPr/>
            <p:nvPr/>
          </p:nvGrpSpPr>
          <p:grpSpPr>
            <a:xfrm>
              <a:off x="2880" y="1920"/>
              <a:ext cx="384" cy="96"/>
              <a:chOff x="2880" y="1920"/>
              <a:chExt cx="384" cy="96"/>
            </a:xfrm>
          </p:grpSpPr>
          <p:sp>
            <p:nvSpPr>
              <p:cNvPr id="20493" name="Line 14"/>
              <p:cNvSpPr/>
              <p:nvPr/>
            </p:nvSpPr>
            <p:spPr>
              <a:xfrm>
                <a:off x="2880" y="1920"/>
                <a:ext cx="192" cy="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494" name="Line 15"/>
              <p:cNvSpPr/>
              <p:nvPr/>
            </p:nvSpPr>
            <p:spPr>
              <a:xfrm flipH="1">
                <a:off x="3072" y="1920"/>
                <a:ext cx="192" cy="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20485" name="Object 16"/>
            <p:cNvGraphicFramePr>
              <a:graphicFrameLocks noChangeAspect="1"/>
            </p:cNvGraphicFramePr>
            <p:nvPr/>
          </p:nvGraphicFramePr>
          <p:xfrm>
            <a:off x="2976" y="2016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3" imgW="286385" imgH="267970" progId="Equation.3">
                    <p:embed/>
                  </p:oleObj>
                </mc:Choice>
                <mc:Fallback>
                  <p:oleObj name="" r:id="rId3" imgW="286385" imgH="26797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76" y="2016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3" name="Text Box 19"/>
          <p:cNvSpPr txBox="1"/>
          <p:nvPr/>
        </p:nvSpPr>
        <p:spPr>
          <a:xfrm>
            <a:off x="468313" y="1196975"/>
            <a:ext cx="23923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CB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285" name="Rectangle 21"/>
          <p:cNvSpPr/>
          <p:nvPr/>
        </p:nvSpPr>
        <p:spPr>
          <a:xfrm>
            <a:off x="2916238" y="11255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86" name="Rectangle 22"/>
          <p:cNvSpPr/>
          <p:nvPr/>
        </p:nvSpPr>
        <p:spPr>
          <a:xfrm>
            <a:off x="971550" y="2276475"/>
            <a:ext cx="18573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CB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931863" y="3429000"/>
          <a:ext cx="30464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3048000" imgH="1143000" progId="Equation.3">
                  <p:embed/>
                </p:oleObj>
              </mc:Choice>
              <mc:Fallback>
                <p:oleObj name="" r:id="rId5" imgW="3048000" imgH="11430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1863" y="3429000"/>
                        <a:ext cx="3046412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3995738" y="3429000"/>
          <a:ext cx="20812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2082800" imgH="1143000" progId="Equation.3">
                  <p:embed/>
                </p:oleObj>
              </mc:Choice>
              <mc:Fallback>
                <p:oleObj name="" r:id="rId7" imgW="2082800" imgH="1143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738" y="3429000"/>
                        <a:ext cx="2081212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82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28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28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128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2" grpId="0" advAuto="1000" build="p"/>
      <p:bldP spid="11283" grpId="0" build="p"/>
      <p:bldP spid="11285" grpId="0" build="p"/>
      <p:bldP spid="11286" grpId="0" advAuto="100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1026"/>
          <p:cNvSpPr txBox="1"/>
          <p:nvPr/>
        </p:nvSpPr>
        <p:spPr>
          <a:xfrm>
            <a:off x="323850" y="266700"/>
            <a:ext cx="8456613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设方阵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满足矩阵方程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–2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zh-CN" altLang="en-US" dirty="0">
                <a:latin typeface="Times New Roman" panose="02020603050405020304" pitchFamily="18" charset="0"/>
              </a:rPr>
              <a:t>都可逆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并求它们的逆矩阵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39" name="Text Box 1027"/>
          <p:cNvSpPr txBox="1"/>
          <p:nvPr/>
        </p:nvSpPr>
        <p:spPr>
          <a:xfrm>
            <a:off x="1116013" y="1628775"/>
            <a:ext cx="59150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–2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得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)=2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340" name="Object 1028"/>
          <p:cNvGraphicFramePr>
            <a:graphicFrameLocks noChangeAspect="1"/>
          </p:cNvGraphicFramePr>
          <p:nvPr/>
        </p:nvGraphicFramePr>
        <p:xfrm>
          <a:off x="1271588" y="2270125"/>
          <a:ext cx="247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2476500" imgH="838200" progId="Equation.3">
                  <p:embed/>
                </p:oleObj>
              </mc:Choice>
              <mc:Fallback>
                <p:oleObj name="" r:id="rId1" imgW="2476500" imgH="838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1588" y="2270125"/>
                        <a:ext cx="2476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29"/>
          <p:cNvGrpSpPr/>
          <p:nvPr/>
        </p:nvGrpSpPr>
        <p:grpSpPr>
          <a:xfrm>
            <a:off x="1562100" y="2047875"/>
            <a:ext cx="2209800" cy="1084263"/>
            <a:chOff x="960" y="144"/>
            <a:chExt cx="1392" cy="683"/>
          </a:xfrm>
        </p:grpSpPr>
        <p:sp>
          <p:nvSpPr>
            <p:cNvPr id="21522" name="Line 1030"/>
            <p:cNvSpPr/>
            <p:nvPr/>
          </p:nvSpPr>
          <p:spPr>
            <a:xfrm flipV="1">
              <a:off x="1872" y="288"/>
              <a:ext cx="144" cy="19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1512" name="Object 1031"/>
            <p:cNvGraphicFramePr>
              <a:graphicFrameLocks noChangeAspect="1"/>
            </p:cNvGraphicFramePr>
            <p:nvPr/>
          </p:nvGraphicFramePr>
          <p:xfrm>
            <a:off x="2016" y="144"/>
            <a:ext cx="3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3" imgW="498475" imgH="351155" progId="Equation.3">
                    <p:embed/>
                  </p:oleObj>
                </mc:Choice>
                <mc:Fallback>
                  <p:oleObj name="" r:id="rId3" imgW="498475" imgH="351155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6" y="144"/>
                          <a:ext cx="33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3" name="Rectangle 1032"/>
            <p:cNvSpPr/>
            <p:nvPr/>
          </p:nvSpPr>
          <p:spPr>
            <a:xfrm>
              <a:off x="960" y="299"/>
              <a:ext cx="912" cy="528"/>
            </a:xfrm>
            <a:prstGeom prst="rect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345" name="Text Box 1033"/>
          <p:cNvSpPr txBox="1"/>
          <p:nvPr/>
        </p:nvSpPr>
        <p:spPr>
          <a:xfrm>
            <a:off x="396875" y="239077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" name="Group 1034"/>
          <p:cNvGrpSpPr/>
          <p:nvPr/>
        </p:nvGrpSpPr>
        <p:grpSpPr>
          <a:xfrm>
            <a:off x="3924300" y="2276475"/>
            <a:ext cx="4191000" cy="838200"/>
            <a:chOff x="2160" y="432"/>
            <a:chExt cx="2640" cy="528"/>
          </a:xfrm>
        </p:grpSpPr>
        <p:sp>
          <p:nvSpPr>
            <p:cNvPr id="21521" name="Text Box 1035"/>
            <p:cNvSpPr txBox="1"/>
            <p:nvPr/>
          </p:nvSpPr>
          <p:spPr>
            <a:xfrm>
              <a:off x="2160" y="537"/>
              <a:ext cx="17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故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</a:rPr>
                <a:t>可逆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且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aseline="30000" dirty="0">
                  <a:latin typeface="Times New Roman" panose="02020603050405020304" pitchFamily="18" charset="0"/>
                </a:rPr>
                <a:t>-1 </a:t>
              </a:r>
              <a:r>
                <a:rPr lang="en-US" altLang="zh-CN" dirty="0">
                  <a:latin typeface="Times New Roman" panose="02020603050405020304" pitchFamily="18" charset="0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1" name="Object 1036"/>
            <p:cNvGraphicFramePr>
              <a:graphicFrameLocks noChangeAspect="1"/>
            </p:cNvGraphicFramePr>
            <p:nvPr/>
          </p:nvGraphicFramePr>
          <p:xfrm>
            <a:off x="3856" y="432"/>
            <a:ext cx="9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5" imgW="1498600" imgH="838200" progId="Equation.3">
                    <p:embed/>
                  </p:oleObj>
                </mc:Choice>
                <mc:Fallback>
                  <p:oleObj name="" r:id="rId5" imgW="1498600" imgH="8382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56" y="432"/>
                          <a:ext cx="944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78" name="Text Box 1066"/>
          <p:cNvSpPr txBox="1"/>
          <p:nvPr/>
        </p:nvSpPr>
        <p:spPr>
          <a:xfrm>
            <a:off x="827088" y="35004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又由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379" name="Object 1067"/>
          <p:cNvGraphicFramePr>
            <a:graphicFrameLocks noChangeAspect="1"/>
          </p:cNvGraphicFramePr>
          <p:nvPr/>
        </p:nvGraphicFramePr>
        <p:xfrm>
          <a:off x="1719263" y="3546475"/>
          <a:ext cx="248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2489200" imgH="393700" progId="Equation.DSMT4">
                  <p:embed/>
                </p:oleObj>
              </mc:Choice>
              <mc:Fallback>
                <p:oleObj name="" r:id="rId7" imgW="2489200" imgH="3937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9263" y="3546475"/>
                        <a:ext cx="2489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0" name="Text Box 1068"/>
          <p:cNvSpPr txBox="1"/>
          <p:nvPr/>
        </p:nvSpPr>
        <p:spPr>
          <a:xfrm>
            <a:off x="4356100" y="35004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可得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381" name="Object 1069"/>
          <p:cNvGraphicFramePr>
            <a:graphicFrameLocks noChangeAspect="1"/>
          </p:cNvGraphicFramePr>
          <p:nvPr/>
        </p:nvGraphicFramePr>
        <p:xfrm>
          <a:off x="5260975" y="3546475"/>
          <a:ext cx="1866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1866900" imgH="381000" progId="Equation.DSMT4">
                  <p:embed/>
                </p:oleObj>
              </mc:Choice>
              <mc:Fallback>
                <p:oleObj name="" r:id="rId9" imgW="1866900" imgH="3810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0975" y="3546475"/>
                        <a:ext cx="1866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2" name="Text Box 1070"/>
          <p:cNvSpPr txBox="1"/>
          <p:nvPr/>
        </p:nvSpPr>
        <p:spPr>
          <a:xfrm>
            <a:off x="1116013" y="4221163"/>
            <a:ext cx="57832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 </a:t>
            </a:r>
            <a:r>
              <a:rPr lang="en-US" altLang="zh-CN" i="1" dirty="0">
                <a:latin typeface="Times New Roman" panose="02020603050405020304" pitchFamily="18" charset="0"/>
              </a:rPr>
              <a:t>A  </a:t>
            </a:r>
            <a:r>
              <a:rPr lang="zh-CN" altLang="en-US" dirty="0">
                <a:latin typeface="Times New Roman" panose="02020603050405020304" pitchFamily="18" charset="0"/>
              </a:rPr>
              <a:t>可逆，所以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zh-CN" altLang="en-US" dirty="0">
                <a:latin typeface="Times New Roman" panose="02020603050405020304" pitchFamily="18" charset="0"/>
              </a:rPr>
              <a:t>可逆，且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383" name="Object 1071"/>
          <p:cNvGraphicFramePr>
            <a:graphicFrameLocks noChangeAspect="1"/>
          </p:cNvGraphicFramePr>
          <p:nvPr/>
        </p:nvGraphicFramePr>
        <p:xfrm>
          <a:off x="1169988" y="4935538"/>
          <a:ext cx="415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4152900" imgH="469900" progId="Equation.DSMT4">
                  <p:embed/>
                </p:oleObj>
              </mc:Choice>
              <mc:Fallback>
                <p:oleObj name="" r:id="rId11" imgW="4152900" imgH="4699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69988" y="4935538"/>
                        <a:ext cx="4152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4" name="Object 1072"/>
          <p:cNvGraphicFramePr>
            <a:graphicFrameLocks noChangeAspect="1"/>
          </p:cNvGraphicFramePr>
          <p:nvPr/>
        </p:nvGraphicFramePr>
        <p:xfrm>
          <a:off x="3441700" y="5583238"/>
          <a:ext cx="190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3" imgW="1905000" imgH="838200" progId="Equation.DSMT4">
                  <p:embed/>
                </p:oleObj>
              </mc:Choice>
              <mc:Fallback>
                <p:oleObj name="" r:id="rId13" imgW="1905000" imgH="838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41700" y="5583238"/>
                        <a:ext cx="1905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34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  <p:bldP spid="14339" grpId="0" build="p"/>
      <p:bldP spid="14345" grpId="0" build="p"/>
      <p:bldP spid="14378" grpId="0"/>
      <p:bldP spid="14380" grpId="0"/>
      <p:bldP spid="1438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717675" y="2190750"/>
          <a:ext cx="414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4140200" imgH="838200" progId="Equation.3">
                  <p:embed/>
                </p:oleObj>
              </mc:Choice>
              <mc:Fallback>
                <p:oleObj name="" r:id="rId1" imgW="4140200" imgH="838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7675" y="2190750"/>
                        <a:ext cx="4140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Rectangle 5"/>
          <p:cNvSpPr/>
          <p:nvPr/>
        </p:nvSpPr>
        <p:spPr>
          <a:xfrm>
            <a:off x="900113" y="1196975"/>
            <a:ext cx="68453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又由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–2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得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–3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)+4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062288" y="2006600"/>
            <a:ext cx="3922712" cy="1008063"/>
            <a:chOff x="2049" y="1296"/>
            <a:chExt cx="2471" cy="635"/>
          </a:xfrm>
        </p:grpSpPr>
        <p:sp>
          <p:nvSpPr>
            <p:cNvPr id="22539" name="Line 7"/>
            <p:cNvSpPr/>
            <p:nvPr/>
          </p:nvSpPr>
          <p:spPr>
            <a:xfrm flipV="1">
              <a:off x="3360" y="1392"/>
              <a:ext cx="144" cy="19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2532" name="Object 8"/>
            <p:cNvGraphicFramePr>
              <a:graphicFrameLocks noChangeAspect="1"/>
            </p:cNvGraphicFramePr>
            <p:nvPr/>
          </p:nvGraphicFramePr>
          <p:xfrm>
            <a:off x="3504" y="1296"/>
            <a:ext cx="10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3" imgW="1542415" imgH="387985" progId="Equation.3">
                    <p:embed/>
                  </p:oleObj>
                </mc:Choice>
                <mc:Fallback>
                  <p:oleObj name="" r:id="rId3" imgW="1542415" imgH="387985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1296"/>
                          <a:ext cx="101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0" name="Rectangle 9"/>
            <p:cNvSpPr/>
            <p:nvPr/>
          </p:nvSpPr>
          <p:spPr>
            <a:xfrm>
              <a:off x="2049" y="1451"/>
              <a:ext cx="1311" cy="480"/>
            </a:xfrm>
            <a:prstGeom prst="rect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450" name="Text Box 10"/>
          <p:cNvSpPr txBox="1"/>
          <p:nvPr/>
        </p:nvSpPr>
        <p:spPr>
          <a:xfrm>
            <a:off x="431800" y="232568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377825" y="3038475"/>
            <a:ext cx="6189663" cy="838200"/>
            <a:chOff x="192" y="1754"/>
            <a:chExt cx="3899" cy="528"/>
          </a:xfrm>
        </p:grpSpPr>
        <p:sp>
          <p:nvSpPr>
            <p:cNvPr id="22538" name="Text Box 12"/>
            <p:cNvSpPr txBox="1"/>
            <p:nvPr/>
          </p:nvSpPr>
          <p:spPr>
            <a:xfrm>
              <a:off x="192" y="1872"/>
              <a:ext cx="28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故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</a:rPr>
                <a:t>+2</a:t>
              </a:r>
              <a:r>
                <a:rPr lang="en-US" altLang="zh-CN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r>
                <a:rPr lang="zh-CN" altLang="en-US" dirty="0">
                  <a:latin typeface="Times New Roman" panose="02020603050405020304" pitchFamily="18" charset="0"/>
                </a:rPr>
                <a:t>可逆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且</a:t>
              </a:r>
              <a:r>
                <a:rPr lang="zh-CN" altLang="en-US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</a:rPr>
                <a:t>+2</a:t>
              </a:r>
              <a:r>
                <a:rPr lang="en-US" altLang="zh-CN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r>
                <a:rPr lang="en-US" altLang="zh-CN" baseline="30000" dirty="0">
                  <a:latin typeface="Times New Roman" panose="02020603050405020304" pitchFamily="18" charset="0"/>
                </a:rPr>
                <a:t>-1 </a:t>
              </a:r>
              <a:r>
                <a:rPr lang="en-US" altLang="zh-CN" dirty="0">
                  <a:latin typeface="Times New Roman" panose="02020603050405020304" pitchFamily="18" charset="0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31" name="Object 13"/>
            <p:cNvGraphicFramePr>
              <a:graphicFrameLocks noChangeAspect="1"/>
            </p:cNvGraphicFramePr>
            <p:nvPr/>
          </p:nvGraphicFramePr>
          <p:xfrm>
            <a:off x="3035" y="1754"/>
            <a:ext cx="105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5" imgW="1676400" imgH="838200" progId="Equation.3">
                    <p:embed/>
                  </p:oleObj>
                </mc:Choice>
                <mc:Fallback>
                  <p:oleObj name="" r:id="rId5" imgW="1676400" imgH="8382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35" y="1754"/>
                          <a:ext cx="1056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7" name="Text Box 14"/>
          <p:cNvSpPr txBox="1"/>
          <p:nvPr/>
        </p:nvSpPr>
        <p:spPr>
          <a:xfrm>
            <a:off x="447675" y="3524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或者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5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5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build="p"/>
      <p:bldP spid="61450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12356" name="Object 68"/>
          <p:cNvGraphicFramePr>
            <a:graphicFrameLocks noChangeAspect="1"/>
          </p:cNvGraphicFramePr>
          <p:nvPr/>
        </p:nvGraphicFramePr>
        <p:xfrm>
          <a:off x="827088" y="981075"/>
          <a:ext cx="302101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3022600" imgH="1295400" progId="Equation.3">
                  <p:embed/>
                </p:oleObj>
              </mc:Choice>
              <mc:Fallback>
                <p:oleObj name="" r:id="rId1" imgW="3022600" imgH="12954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981075"/>
                        <a:ext cx="3021012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68" name="Text Box 80"/>
          <p:cNvSpPr txBox="1"/>
          <p:nvPr/>
        </p:nvSpPr>
        <p:spPr>
          <a:xfrm>
            <a:off x="1079500" y="228600"/>
            <a:ext cx="764921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设三阶方阵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满足关系式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BA</a:t>
            </a:r>
            <a:r>
              <a:rPr lang="en-US" altLang="zh-CN" dirty="0">
                <a:latin typeface="Times New Roman" panose="02020603050405020304" pitchFamily="18" charset="0"/>
              </a:rPr>
              <a:t>=6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BA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369" name="Text Box 81"/>
          <p:cNvSpPr txBox="1"/>
          <p:nvPr/>
        </p:nvSpPr>
        <p:spPr>
          <a:xfrm>
            <a:off x="333375" y="130016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370" name="Text Box 82"/>
          <p:cNvSpPr txBox="1"/>
          <p:nvPr/>
        </p:nvSpPr>
        <p:spPr>
          <a:xfrm>
            <a:off x="3832225" y="1362075"/>
            <a:ext cx="866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求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371" name="Rectangle 83"/>
          <p:cNvSpPr/>
          <p:nvPr/>
        </p:nvSpPr>
        <p:spPr>
          <a:xfrm>
            <a:off x="468313" y="2370138"/>
            <a:ext cx="33258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|=1/56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 0,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372" name="Rectangle 84"/>
          <p:cNvSpPr/>
          <p:nvPr/>
        </p:nvSpPr>
        <p:spPr>
          <a:xfrm>
            <a:off x="438150" y="3006725"/>
            <a:ext cx="5724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BA</a:t>
            </a:r>
            <a:r>
              <a:rPr lang="en-US" altLang="zh-CN" dirty="0">
                <a:latin typeface="Times New Roman" panose="02020603050405020304" pitchFamily="18" charset="0"/>
              </a:rPr>
              <a:t>=6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得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BA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BA</a:t>
            </a:r>
            <a:r>
              <a:rPr lang="en-US" altLang="zh-CN" dirty="0">
                <a:latin typeface="Times New Roman" panose="02020603050405020304" pitchFamily="18" charset="0"/>
              </a:rPr>
              <a:t>=6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373" name="Object 85"/>
          <p:cNvGraphicFramePr>
            <a:graphicFrameLocks noChangeAspect="1"/>
          </p:cNvGraphicFramePr>
          <p:nvPr/>
        </p:nvGraphicFramePr>
        <p:xfrm>
          <a:off x="6696075" y="2065338"/>
          <a:ext cx="1549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1549400" imgH="1143000" progId="Equation.3">
                  <p:embed/>
                </p:oleObj>
              </mc:Choice>
              <mc:Fallback>
                <p:oleObj name="" r:id="rId3" imgW="1549400" imgH="11430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6075" y="2065338"/>
                        <a:ext cx="15494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75" name="Rectangle 87"/>
          <p:cNvSpPr/>
          <p:nvPr/>
        </p:nvSpPr>
        <p:spPr>
          <a:xfrm>
            <a:off x="3689350" y="2392363"/>
            <a:ext cx="30178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376" name="Text Box 88"/>
          <p:cNvSpPr txBox="1"/>
          <p:nvPr/>
        </p:nvSpPr>
        <p:spPr>
          <a:xfrm>
            <a:off x="6011863" y="3024188"/>
            <a:ext cx="29892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BA</a:t>
            </a:r>
            <a:r>
              <a:rPr lang="en-US" altLang="zh-CN" dirty="0">
                <a:latin typeface="Times New Roman" panose="02020603050405020304" pitchFamily="18" charset="0"/>
              </a:rPr>
              <a:t>= 6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600075" y="3808413"/>
            <a:ext cx="21891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2784475" y="3521075"/>
          <a:ext cx="1536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5" imgW="1536700" imgH="1143000" progId="Equation.3">
                  <p:embed/>
                </p:oleObj>
              </mc:Choice>
              <mc:Fallback>
                <p:oleObj name="" r:id="rId5" imgW="1536700" imgH="11430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4475" y="3521075"/>
                        <a:ext cx="15367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/>
          <p:nvPr/>
        </p:nvSpPr>
        <p:spPr>
          <a:xfrm>
            <a:off x="4397375" y="3825875"/>
            <a:ext cx="32305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769938" y="4629150"/>
            <a:ext cx="3867150" cy="1143000"/>
            <a:chOff x="1006" y="2751"/>
            <a:chExt cx="2436" cy="720"/>
          </a:xfrm>
        </p:grpSpPr>
        <p:sp>
          <p:nvSpPr>
            <p:cNvPr id="23572" name="Rectangle 8"/>
            <p:cNvSpPr/>
            <p:nvPr/>
          </p:nvSpPr>
          <p:spPr>
            <a:xfrm>
              <a:off x="1006" y="2937"/>
              <a:ext cx="10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aseline="30000" dirty="0">
                  <a:latin typeface="Times New Roman" panose="02020603050405020304" pitchFamily="18" charset="0"/>
                </a:rPr>
                <a:t>-1</a:t>
              </a:r>
              <a:r>
                <a:rPr lang="en-US" altLang="zh-CN" dirty="0">
                  <a:latin typeface="Times New Roman" panose="02020603050405020304" pitchFamily="18" charset="0"/>
                </a:rPr>
                <a:t>–</a:t>
              </a:r>
              <a:r>
                <a:rPr lang="en-US" altLang="zh-CN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r>
                <a:rPr lang="en-US" altLang="zh-CN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-1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endParaRPr lang="en-US" altLang="zh-CN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3558" name="Object 9"/>
            <p:cNvGraphicFramePr>
              <a:graphicFrameLocks noChangeAspect="1"/>
            </p:cNvGraphicFramePr>
            <p:nvPr/>
          </p:nvGraphicFramePr>
          <p:xfrm>
            <a:off x="2042" y="2751"/>
            <a:ext cx="140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7" imgW="2222500" imgH="1143000" progId="Equation.3">
                    <p:embed/>
                  </p:oleObj>
                </mc:Choice>
                <mc:Fallback>
                  <p:oleObj name="" r:id="rId7" imgW="2222500" imgH="11430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42" y="2751"/>
                          <a:ext cx="1400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10"/>
          <p:cNvSpPr/>
          <p:nvPr/>
        </p:nvSpPr>
        <p:spPr>
          <a:xfrm>
            <a:off x="4699000" y="4906963"/>
            <a:ext cx="37639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可逆可</a:t>
            </a:r>
            <a:r>
              <a:rPr lang="zh-CN" altLang="en-US" dirty="0">
                <a:latin typeface="Times New Roman" panose="02020603050405020304" pitchFamily="18" charset="0"/>
              </a:rPr>
              <a:t>得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2678113" y="5589588"/>
            <a:ext cx="4025900" cy="1143000"/>
            <a:chOff x="1440" y="3403"/>
            <a:chExt cx="2536" cy="720"/>
          </a:xfrm>
        </p:grpSpPr>
        <p:graphicFrame>
          <p:nvGraphicFramePr>
            <p:cNvPr id="23557" name="Object 12"/>
            <p:cNvGraphicFramePr>
              <a:graphicFrameLocks noChangeAspect="1"/>
            </p:cNvGraphicFramePr>
            <p:nvPr/>
          </p:nvGraphicFramePr>
          <p:xfrm>
            <a:off x="2840" y="3403"/>
            <a:ext cx="1136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9" imgW="1803400" imgH="1143000" progId="Equation.3">
                    <p:embed/>
                  </p:oleObj>
                </mc:Choice>
                <mc:Fallback>
                  <p:oleObj name="" r:id="rId9" imgW="1803400" imgH="11430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40" y="3403"/>
                          <a:ext cx="1136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Rectangle 13"/>
            <p:cNvSpPr/>
            <p:nvPr/>
          </p:nvSpPr>
          <p:spPr>
            <a:xfrm>
              <a:off x="1440" y="3600"/>
              <a:ext cx="143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</a:rPr>
                <a:t>B </a:t>
              </a:r>
              <a:r>
                <a:rPr lang="en-US" altLang="zh-CN" dirty="0">
                  <a:latin typeface="Times New Roman" panose="02020603050405020304" pitchFamily="18" charset="0"/>
                </a:rPr>
                <a:t>= 6(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aseline="30000" dirty="0">
                  <a:latin typeface="Times New Roman" panose="02020603050405020304" pitchFamily="18" charset="0"/>
                </a:rPr>
                <a:t>-1</a:t>
              </a:r>
              <a:r>
                <a:rPr lang="en-US" altLang="zh-CN" dirty="0">
                  <a:latin typeface="Times New Roman" panose="02020603050405020304" pitchFamily="18" charset="0"/>
                </a:rPr>
                <a:t>–</a:t>
              </a:r>
              <a:r>
                <a:rPr lang="en-US" altLang="zh-CN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dirty="0">
                  <a:latin typeface="Times New Roman" panose="02020603050405020304" pitchFamily="18" charset="0"/>
                </a:rPr>
                <a:t>)</a:t>
              </a:r>
              <a:r>
                <a:rPr lang="en-US" altLang="zh-CN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-1</a:t>
              </a:r>
              <a:endPara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8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68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36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37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237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37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2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2372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237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8" grpId="0" advAuto="1000" build="p"/>
      <p:bldP spid="12369" grpId="0" advAuto="1000" build="p"/>
      <p:bldP spid="12370" grpId="0" advAuto="1000" build="p"/>
      <p:bldP spid="12371" grpId="0" build="p"/>
      <p:bldP spid="12372" grpId="0" build="p"/>
      <p:bldP spid="12375" grpId="0" build="p"/>
      <p:bldP spid="12376" grpId="0" build="p"/>
      <p:bldP spid="13" grpId="0" build="p"/>
      <p:bldP spid="15" grpId="0" build="p"/>
      <p:bldP spid="19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0"/>
          <p:cNvGrpSpPr/>
          <p:nvPr/>
        </p:nvGrpSpPr>
        <p:grpSpPr>
          <a:xfrm>
            <a:off x="739775" y="260350"/>
            <a:ext cx="7529513" cy="863600"/>
            <a:chOff x="680" y="202"/>
            <a:chExt cx="4743" cy="544"/>
          </a:xfrm>
        </p:grpSpPr>
        <p:sp>
          <p:nvSpPr>
            <p:cNvPr id="24592" name="Text Box 2"/>
            <p:cNvSpPr txBox="1"/>
            <p:nvPr/>
          </p:nvSpPr>
          <p:spPr>
            <a:xfrm>
              <a:off x="680" y="288"/>
              <a:ext cx="80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9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 </a:t>
              </a:r>
              <a:r>
                <a:rPr lang="zh-CN" altLang="en-US" dirty="0">
                  <a:latin typeface="Times New Roman" panose="02020603050405020304" pitchFamily="18" charset="0"/>
                </a:rPr>
                <a:t>设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84" name="Object 3"/>
            <p:cNvGraphicFramePr>
              <a:graphicFrameLocks noChangeAspect="1"/>
            </p:cNvGraphicFramePr>
            <p:nvPr/>
          </p:nvGraphicFramePr>
          <p:xfrm>
            <a:off x="1440" y="202"/>
            <a:ext cx="228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" imgW="3619500" imgH="863600" progId="Equation.3">
                    <p:embed/>
                  </p:oleObj>
                </mc:Choice>
                <mc:Fallback>
                  <p:oleObj name="" r:id="rId1" imgW="3619500" imgH="8636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0" y="202"/>
                          <a:ext cx="2280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Rectangle 5"/>
            <p:cNvSpPr/>
            <p:nvPr/>
          </p:nvSpPr>
          <p:spPr>
            <a:xfrm>
              <a:off x="3674" y="299"/>
              <a:ext cx="17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且</a:t>
              </a:r>
              <a:r>
                <a:rPr lang="en-US" altLang="zh-CN" i="1" dirty="0">
                  <a:latin typeface="Times New Roman" panose="02020603050405020304" pitchFamily="18" charset="0"/>
                </a:rPr>
                <a:t>AP</a:t>
              </a:r>
              <a:r>
                <a:rPr lang="en-US" altLang="zh-CN" i="1" baseline="-25000" dirty="0"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</a:rPr>
                <a:t>=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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求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i="1" baseline="30000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5846" name="Rectangle 6"/>
          <p:cNvSpPr/>
          <p:nvPr/>
        </p:nvSpPr>
        <p:spPr>
          <a:xfrm>
            <a:off x="739775" y="1363663"/>
            <a:ext cx="25765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=2,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3241675" y="1235075"/>
          <a:ext cx="2755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2755900" imgH="876300" progId="Equation.3">
                  <p:embed/>
                </p:oleObj>
              </mc:Choice>
              <mc:Fallback>
                <p:oleObj name="" r:id="rId3" imgW="2755900" imgH="876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1675" y="1235075"/>
                        <a:ext cx="27559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9"/>
          <p:cNvSpPr txBox="1"/>
          <p:nvPr/>
        </p:nvSpPr>
        <p:spPr>
          <a:xfrm>
            <a:off x="727075" y="2209800"/>
            <a:ext cx="17145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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5850" name="Text Box 10"/>
          <p:cNvSpPr txBox="1"/>
          <p:nvPr/>
        </p:nvSpPr>
        <p:spPr>
          <a:xfrm>
            <a:off x="2419350" y="2216150"/>
            <a:ext cx="55483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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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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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5851" name="Rectangle 11"/>
          <p:cNvSpPr/>
          <p:nvPr/>
        </p:nvSpPr>
        <p:spPr>
          <a:xfrm>
            <a:off x="727075" y="2697163"/>
            <a:ext cx="2533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···,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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" name="Text Box 4"/>
          <p:cNvSpPr txBox="1"/>
          <p:nvPr/>
        </p:nvSpPr>
        <p:spPr>
          <a:xfrm>
            <a:off x="422275" y="4991100"/>
            <a:ext cx="23415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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30000" dirty="0">
                <a:latin typeface="Times New Roman" panose="02020603050405020304" pitchFamily="18" charset="0"/>
              </a:rPr>
              <a:t>-1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031875" y="3314700"/>
          <a:ext cx="175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1752600" imgH="863600" progId="Equation.3">
                  <p:embed/>
                </p:oleObj>
              </mc:Choice>
              <mc:Fallback>
                <p:oleObj name="" r:id="rId5" imgW="1752600" imgH="8636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1875" y="3314700"/>
                        <a:ext cx="1752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/>
          <p:cNvSpPr txBox="1"/>
          <p:nvPr/>
        </p:nvSpPr>
        <p:spPr>
          <a:xfrm>
            <a:off x="323850" y="34671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2894013" y="3330575"/>
          <a:ext cx="436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7" imgW="4368800" imgH="863600" progId="Equation.3">
                  <p:embed/>
                </p:oleObj>
              </mc:Choice>
              <mc:Fallback>
                <p:oleObj name="" r:id="rId7" imgW="4368800" imgH="863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4013" y="3330575"/>
                        <a:ext cx="43688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2860675" y="4305300"/>
          <a:ext cx="2552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2552700" imgH="863600" progId="Equation.3">
                  <p:embed/>
                </p:oleObj>
              </mc:Choice>
              <mc:Fallback>
                <p:oleObj name="" r:id="rId9" imgW="2552700" imgH="8636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60675" y="4305300"/>
                        <a:ext cx="25527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1311275" y="5562600"/>
          <a:ext cx="4216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1" imgW="4216400" imgH="876300" progId="Equation.3">
                  <p:embed/>
                </p:oleObj>
              </mc:Choice>
              <mc:Fallback>
                <p:oleObj name="" r:id="rId11" imgW="4216400" imgH="8763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11275" y="5562600"/>
                        <a:ext cx="42164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5603875" y="5511800"/>
          <a:ext cx="320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3" imgW="3200400" imgH="889000" progId="Equation.3">
                  <p:embed/>
                </p:oleObj>
              </mc:Choice>
              <mc:Fallback>
                <p:oleObj name="" r:id="rId13" imgW="3200400" imgH="8890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03875" y="5511800"/>
                        <a:ext cx="3200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84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84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585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585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build="p"/>
      <p:bldP spid="35849" grpId="0" build="p"/>
      <p:bldP spid="35850" grpId="0" build="p"/>
      <p:bldP spid="35851" grpId="0" build="p"/>
      <p:bldP spid="13" grpId="0" build="p"/>
      <p:bldP spid="15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20"/>
          <p:cNvGrpSpPr/>
          <p:nvPr/>
        </p:nvGrpSpPr>
        <p:grpSpPr>
          <a:xfrm>
            <a:off x="500063" y="260350"/>
            <a:ext cx="7404100" cy="863600"/>
            <a:chOff x="529" y="202"/>
            <a:chExt cx="4664" cy="544"/>
          </a:xfrm>
        </p:grpSpPr>
        <p:sp>
          <p:nvSpPr>
            <p:cNvPr id="25610" name="Text Box 2"/>
            <p:cNvSpPr txBox="1"/>
            <p:nvPr/>
          </p:nvSpPr>
          <p:spPr>
            <a:xfrm>
              <a:off x="529" y="299"/>
              <a:ext cx="92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10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 </a:t>
              </a:r>
              <a:r>
                <a:rPr lang="zh-CN" altLang="en-US" dirty="0">
                  <a:latin typeface="Times New Roman" panose="02020603050405020304" pitchFamily="18" charset="0"/>
                </a:rPr>
                <a:t>设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06" name="Object 3"/>
            <p:cNvGraphicFramePr>
              <a:graphicFrameLocks noChangeAspect="1"/>
            </p:cNvGraphicFramePr>
            <p:nvPr/>
          </p:nvGraphicFramePr>
          <p:xfrm>
            <a:off x="1440" y="202"/>
            <a:ext cx="228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" imgW="3619500" imgH="863600" progId="Equation.3">
                    <p:embed/>
                  </p:oleObj>
                </mc:Choice>
                <mc:Fallback>
                  <p:oleObj name="" r:id="rId1" imgW="3619500" imgH="8636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0" y="202"/>
                          <a:ext cx="2280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1" name="Rectangle 5"/>
            <p:cNvSpPr/>
            <p:nvPr/>
          </p:nvSpPr>
          <p:spPr>
            <a:xfrm>
              <a:off x="3674" y="299"/>
              <a:ext cx="1519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且</a:t>
              </a:r>
              <a:r>
                <a:rPr lang="en-US" altLang="zh-CN" i="1" dirty="0">
                  <a:latin typeface="Times New Roman" panose="02020603050405020304" pitchFamily="18" charset="0"/>
                </a:rPr>
                <a:t>AP</a:t>
              </a:r>
              <a:r>
                <a:rPr lang="en-US" altLang="zh-CN" i="1" baseline="-25000" dirty="0"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</a:rPr>
                <a:t>=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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求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5846" name="Rectangle 6"/>
          <p:cNvSpPr/>
          <p:nvPr/>
        </p:nvSpPr>
        <p:spPr>
          <a:xfrm>
            <a:off x="574675" y="2079625"/>
            <a:ext cx="6667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5849" name="Text Box 9"/>
          <p:cNvSpPr txBox="1"/>
          <p:nvPr/>
        </p:nvSpPr>
        <p:spPr>
          <a:xfrm>
            <a:off x="1592263" y="2389188"/>
            <a:ext cx="17145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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3492500" y="2108200"/>
          <a:ext cx="22240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939800" imgH="457200" progId="Equation.3">
                  <p:embed/>
                </p:oleObj>
              </mc:Choice>
              <mc:Fallback>
                <p:oleObj name="" r:id="rId3" imgW="939800" imgH="457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00" y="2108200"/>
                        <a:ext cx="2224088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585913" y="1190625"/>
          <a:ext cx="41656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1358900" imgH="228600" progId="Equation.3">
                  <p:embed/>
                </p:oleObj>
              </mc:Choice>
              <mc:Fallback>
                <p:oleObj name="" r:id="rId5" imgW="1358900" imgH="2286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5913" y="1190625"/>
                        <a:ext cx="4165600" cy="70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82713" y="3357563"/>
          <a:ext cx="5715000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7" imgW="2146300" imgH="482600" progId="Equation.3">
                  <p:embed/>
                </p:oleObj>
              </mc:Choice>
              <mc:Fallback>
                <p:oleObj name="" r:id="rId7" imgW="2146300" imgH="4826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2713" y="3357563"/>
                        <a:ext cx="5715000" cy="1284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00175" y="4868863"/>
          <a:ext cx="46672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1752600" imgH="228600" progId="Equation.3">
                  <p:embed/>
                </p:oleObj>
              </mc:Choice>
              <mc:Fallback>
                <p:oleObj name="" r:id="rId9" imgW="1752600" imgH="2286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0175" y="4868863"/>
                        <a:ext cx="4667250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84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84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build="p"/>
      <p:bldP spid="35849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7899" name="Text Box 11"/>
          <p:cNvSpPr txBox="1"/>
          <p:nvPr/>
        </p:nvSpPr>
        <p:spPr>
          <a:xfrm>
            <a:off x="592138" y="735013"/>
            <a:ext cx="15005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2019300" y="758825"/>
          <a:ext cx="161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1612900" imgH="482600" progId="Equation.DSMT4">
                  <p:embed/>
                </p:oleObj>
              </mc:Choice>
              <mc:Fallback>
                <p:oleObj name="" r:id="rId1" imgW="1612900" imgH="4826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19300" y="758825"/>
                        <a:ext cx="16129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3"/>
          <p:cNvSpPr txBox="1"/>
          <p:nvPr/>
        </p:nvSpPr>
        <p:spPr>
          <a:xfrm>
            <a:off x="3832225" y="712788"/>
            <a:ext cx="4095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为非零实矩阵，证明：若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1509713" y="1693863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1333500" imgH="444500" progId="Equation.DSMT4">
                  <p:embed/>
                </p:oleObj>
              </mc:Choice>
              <mc:Fallback>
                <p:oleObj name="" r:id="rId3" imgW="1333500" imgH="4445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9713" y="1693863"/>
                        <a:ext cx="1333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Text Box 16"/>
          <p:cNvSpPr txBox="1"/>
          <p:nvPr/>
        </p:nvSpPr>
        <p:spPr>
          <a:xfrm>
            <a:off x="3184525" y="1670050"/>
            <a:ext cx="17541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7905" name="Text Box 17"/>
          <p:cNvSpPr txBox="1"/>
          <p:nvPr/>
        </p:nvSpPr>
        <p:spPr>
          <a:xfrm>
            <a:off x="684213" y="227647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证明：设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920750" y="3194050"/>
          <a:ext cx="7272338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5" imgW="6667500" imgH="1803400" progId="Equation.DSMT4">
                  <p:embed/>
                </p:oleObj>
              </mc:Choice>
              <mc:Fallback>
                <p:oleObj name="" r:id="rId5" imgW="6667500" imgH="18034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750" y="3194050"/>
                        <a:ext cx="7272338" cy="1966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9" grpId="0"/>
      <p:bldP spid="37901" grpId="0"/>
      <p:bldP spid="37904" grpId="0"/>
      <p:bldP spid="3790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54276" name="Text Box 4"/>
          <p:cNvSpPr txBox="1"/>
          <p:nvPr/>
        </p:nvSpPr>
        <p:spPr>
          <a:xfrm>
            <a:off x="592138" y="42386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那么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908175" y="620713"/>
          <a:ext cx="3600450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3302000" imgH="1803400" progId="Equation.DSMT4">
                  <p:embed/>
                </p:oleObj>
              </mc:Choice>
              <mc:Fallback>
                <p:oleObj name="" r:id="rId1" imgW="3302000" imgH="18034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620713"/>
                        <a:ext cx="3600450" cy="1966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/>
          <p:nvPr/>
        </p:nvSpPr>
        <p:spPr>
          <a:xfrm>
            <a:off x="755650" y="2924175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于是由条件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2667000" y="3001963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1218565" imgH="381000" progId="Equation.DSMT4">
                  <p:embed/>
                </p:oleObj>
              </mc:Choice>
              <mc:Fallback>
                <p:oleObj name="" r:id="rId3" imgW="1218565" imgH="3810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3001963"/>
                        <a:ext cx="1219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/>
          <p:cNvSpPr txBox="1"/>
          <p:nvPr/>
        </p:nvSpPr>
        <p:spPr>
          <a:xfrm>
            <a:off x="3779838" y="292417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可得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4933950" y="2917825"/>
          <a:ext cx="360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3606800" imgH="482600" progId="Equation.DSMT4">
                  <p:embed/>
                </p:oleObj>
              </mc:Choice>
              <mc:Fallback>
                <p:oleObj name="" r:id="rId5" imgW="3606800" imgH="4826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3950" y="2917825"/>
                        <a:ext cx="36068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Text Box 12"/>
          <p:cNvSpPr txBox="1"/>
          <p:nvPr/>
        </p:nvSpPr>
        <p:spPr>
          <a:xfrm>
            <a:off x="900113" y="3789363"/>
            <a:ext cx="470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又因为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为非零实矩阵，所以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5594350" y="3814763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989965" imgH="482600" progId="Equation.DSMT4">
                  <p:embed/>
                </p:oleObj>
              </mc:Choice>
              <mc:Fallback>
                <p:oleObj name="" r:id="rId7" imgW="989965" imgH="4826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4350" y="3814763"/>
                        <a:ext cx="990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Text Box 14"/>
          <p:cNvSpPr txBox="1"/>
          <p:nvPr/>
        </p:nvSpPr>
        <p:spPr>
          <a:xfrm>
            <a:off x="1044575" y="4438650"/>
            <a:ext cx="4629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且至少有一个不等于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，假设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5738813" y="4462463"/>
          <a:ext cx="1117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9" imgW="1116965" imgH="495300" progId="Equation.DSMT4">
                  <p:embed/>
                </p:oleObj>
              </mc:Choice>
              <mc:Fallback>
                <p:oleObj name="" r:id="rId9" imgW="1116965" imgH="4953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38813" y="4462463"/>
                        <a:ext cx="1117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8" grpId="0"/>
      <p:bldP spid="54280" grpId="0"/>
      <p:bldP spid="54284" grpId="0"/>
      <p:bldP spid="5428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660400" y="1484313"/>
          <a:ext cx="27162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2171700" imgH="965200" progId="Equation.DSMT4">
                  <p:embed/>
                </p:oleObj>
              </mc:Choice>
              <mc:Fallback>
                <p:oleObj name="" r:id="rId1" imgW="2171700" imgH="965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400" y="1484313"/>
                        <a:ext cx="2716213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/>
          <p:cNvSpPr txBox="1"/>
          <p:nvPr/>
        </p:nvSpPr>
        <p:spPr>
          <a:xfrm>
            <a:off x="519113" y="446088"/>
            <a:ext cx="20208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将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按照第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2555875" y="476250"/>
          <a:ext cx="21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215900" imgH="431800" progId="Equation.DSMT4">
                  <p:embed/>
                </p:oleObj>
              </mc:Choice>
              <mc:Fallback>
                <p:oleObj name="" r:id="rId3" imgW="215900" imgH="4318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476250"/>
                        <a:ext cx="215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8"/>
          <p:cNvSpPr txBox="1"/>
          <p:nvPr/>
        </p:nvSpPr>
        <p:spPr>
          <a:xfrm>
            <a:off x="2771775" y="404813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行展开得：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3549650" y="1622425"/>
          <a:ext cx="1398588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1206500" imgH="977900" progId="Equation.DSMT4">
                  <p:embed/>
                </p:oleObj>
              </mc:Choice>
              <mc:Fallback>
                <p:oleObj name="" r:id="rId5" imgW="1206500" imgH="9779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9650" y="1622425"/>
                        <a:ext cx="1398588" cy="1131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5148263" y="1916113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7" imgW="494665" imgH="317500" progId="Equation.DSMT4">
                  <p:embed/>
                </p:oleObj>
              </mc:Choice>
              <mc:Fallback>
                <p:oleObj name="" r:id="rId7" imgW="494665" imgH="3175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8263" y="1916113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7" name="Text Box 11"/>
          <p:cNvSpPr txBox="1"/>
          <p:nvPr/>
        </p:nvSpPr>
        <p:spPr>
          <a:xfrm>
            <a:off x="879475" y="3470275"/>
            <a:ext cx="21097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55304" grpId="0"/>
      <p:bldP spid="553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文本框 2049"/>
          <p:cNvSpPr txBox="1"/>
          <p:nvPr/>
        </p:nvSpPr>
        <p:spPr>
          <a:xfrm>
            <a:off x="971550" y="333375"/>
            <a:ext cx="7993063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§</a:t>
            </a:r>
            <a:r>
              <a:rPr lang="en-US" altLang="zh-CN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2.2  </a:t>
            </a: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矩阵的加法   数量乘法  乘法</a:t>
            </a:r>
            <a:endParaRPr lang="zh-CN" altLang="en-US" sz="40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395288" y="1196975"/>
            <a:ext cx="50403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一、矩阵的有关概念</a:t>
            </a:r>
            <a:endParaRPr lang="zh-CN" altLang="en-US" sz="3200" dirty="0">
              <a:solidFill>
                <a:srgbClr val="3366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072" name="对象 2071"/>
          <p:cNvGraphicFramePr/>
          <p:nvPr/>
        </p:nvGraphicFramePr>
        <p:xfrm>
          <a:off x="2771775" y="4076700"/>
          <a:ext cx="29591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959100" imgH="1701800" progId="Equation.3">
                  <p:embed/>
                </p:oleObj>
              </mc:Choice>
              <mc:Fallback>
                <p:oleObj name="" r:id="rId1" imgW="2959100" imgH="170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4076700"/>
                        <a:ext cx="2959100" cy="170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3" name="矩形 2072"/>
          <p:cNvSpPr/>
          <p:nvPr/>
        </p:nvSpPr>
        <p:spPr>
          <a:xfrm>
            <a:off x="539750" y="1844675"/>
            <a:ext cx="3168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 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矩阵的定义</a:t>
            </a:r>
            <a:endParaRPr lang="zh-CN" altLang="en-US" dirty="0">
              <a:solidFill>
                <a:srgbClr val="3366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74" name="矩形 2073"/>
          <p:cNvSpPr/>
          <p:nvPr/>
        </p:nvSpPr>
        <p:spPr>
          <a:xfrm>
            <a:off x="250825" y="2492375"/>
            <a:ext cx="8456613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个数 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=1, 2, ···,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; 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=1, 2, ···,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 )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排成的 </a:t>
            </a:r>
            <a:r>
              <a:rPr lang="en-US" altLang="zh-CN" i="1">
                <a:latin typeface="Times New Roman" panose="02020603050405020304" pitchFamily="18" charset="0"/>
              </a:rPr>
              <a:t>m </a:t>
            </a:r>
            <a:r>
              <a:rPr lang="zh-CN" altLang="en-US" dirty="0">
                <a:latin typeface="Times New Roman" panose="02020603050405020304" pitchFamily="18" charset="0"/>
              </a:rPr>
              <a:t>行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列的数表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75" name="矩形 2074"/>
          <p:cNvSpPr/>
          <p:nvPr/>
        </p:nvSpPr>
        <p:spPr>
          <a:xfrm>
            <a:off x="395288" y="6021388"/>
            <a:ext cx="64849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en-US" altLang="zh-CN" i="1">
                <a:solidFill>
                  <a:srgbClr val="FF66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</a:rPr>
              <a:t>行</a:t>
            </a:r>
            <a:r>
              <a:rPr lang="en-US" altLang="zh-CN" i="1">
                <a:solidFill>
                  <a:srgbClr val="FF66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</a:rPr>
              <a:t>列的矩阵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简称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FF66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>
                <a:solidFill>
                  <a:srgbClr val="FF660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07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074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charRg st="6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074">
                                            <p:txEl>
                                              <p:charRg st="61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07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dvAuto="1000" build="p"/>
      <p:bldP spid="2051" grpId="0" build="p"/>
      <p:bldP spid="2073" grpId="0" advAuto="1000" build="p"/>
      <p:bldP spid="2074" grpId="0" build="p"/>
      <p:bldP spid="2075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4" name="Text Box 4"/>
          <p:cNvSpPr txBox="1"/>
          <p:nvPr/>
        </p:nvSpPr>
        <p:spPr>
          <a:xfrm>
            <a:off x="755650" y="260350"/>
            <a:ext cx="621411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均为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阶可逆矩阵，证明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992188" y="1155700"/>
          <a:ext cx="257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2578100" imgH="457200" progId="Equation.DSMT4">
                  <p:embed/>
                </p:oleObj>
              </mc:Choice>
              <mc:Fallback>
                <p:oleObj name="" r:id="rId1" imgW="2578100" imgH="4572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2188" y="1155700"/>
                        <a:ext cx="2578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4378325" y="1155700"/>
          <a:ext cx="289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2895600" imgH="457200" progId="Equation.DSMT4">
                  <p:embed/>
                </p:oleObj>
              </mc:Choice>
              <mc:Fallback>
                <p:oleObj name="" r:id="rId3" imgW="2895600" imgH="4572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8325" y="1155700"/>
                        <a:ext cx="2895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7"/>
          <p:cNvSpPr txBox="1"/>
          <p:nvPr/>
        </p:nvSpPr>
        <p:spPr>
          <a:xfrm>
            <a:off x="827088" y="189547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证明：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6328" name="Text Box 8"/>
          <p:cNvSpPr txBox="1"/>
          <p:nvPr/>
        </p:nvSpPr>
        <p:spPr>
          <a:xfrm>
            <a:off x="1619250" y="1844675"/>
            <a:ext cx="48244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）因为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可逆，所以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6084888" y="1844675"/>
            <a:ext cx="2374900" cy="519113"/>
            <a:chOff x="1371" y="2141"/>
            <a:chExt cx="1496" cy="327"/>
          </a:xfrm>
        </p:grpSpPr>
        <p:sp>
          <p:nvSpPr>
            <p:cNvPr id="29716" name="Text Box 9"/>
            <p:cNvSpPr txBox="1"/>
            <p:nvPr/>
          </p:nvSpPr>
          <p:spPr>
            <a:xfrm>
              <a:off x="1371" y="2141"/>
              <a:ext cx="14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|AB|=|A||B|</a:t>
              </a:r>
              <a:r>
                <a:rPr lang="zh-CN" altLang="en-US" dirty="0">
                  <a:latin typeface="Times New Roman" panose="02020603050405020304" pitchFamily="18" charset="0"/>
                </a:rPr>
                <a:t>＝</a:t>
              </a:r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9717" name="Line 10"/>
            <p:cNvSpPr/>
            <p:nvPr/>
          </p:nvSpPr>
          <p:spPr>
            <a:xfrm>
              <a:off x="2517" y="2205"/>
              <a:ext cx="136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6332" name="Text Box 12"/>
          <p:cNvSpPr txBox="1"/>
          <p:nvPr/>
        </p:nvSpPr>
        <p:spPr>
          <a:xfrm>
            <a:off x="2195513" y="2565400"/>
            <a:ext cx="23669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从而</a:t>
            </a:r>
            <a:r>
              <a:rPr lang="en-US" altLang="zh-CN" dirty="0">
                <a:latin typeface="Times New Roman" panose="02020603050405020304" pitchFamily="18" charset="0"/>
              </a:rPr>
              <a:t>A, B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6333" name="Text Box 13"/>
          <p:cNvSpPr txBox="1"/>
          <p:nvPr/>
        </p:nvSpPr>
        <p:spPr>
          <a:xfrm>
            <a:off x="1258888" y="333533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1922463" y="3387725"/>
          <a:ext cx="3009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3009900" imgH="457200" progId="Equation.DSMT4">
                  <p:embed/>
                </p:oleObj>
              </mc:Choice>
              <mc:Fallback>
                <p:oleObj name="" r:id="rId5" imgW="3009900" imgH="4572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2463" y="3387725"/>
                        <a:ext cx="3009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Text Box 15"/>
          <p:cNvSpPr txBox="1"/>
          <p:nvPr/>
        </p:nvSpPr>
        <p:spPr>
          <a:xfrm>
            <a:off x="5148263" y="32639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得：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1455738" y="4149725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7" imgW="889000" imgH="457200" progId="Equation.DSMT4">
                  <p:embed/>
                </p:oleObj>
              </mc:Choice>
              <mc:Fallback>
                <p:oleObj name="" r:id="rId7" imgW="889000" imgH="4572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5738" y="4149725"/>
                        <a:ext cx="889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Object 17"/>
          <p:cNvGraphicFramePr>
            <a:graphicFrameLocks noChangeAspect="1"/>
          </p:cNvGraphicFramePr>
          <p:nvPr/>
        </p:nvGraphicFramePr>
        <p:xfrm>
          <a:off x="2354263" y="4149725"/>
          <a:ext cx="243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9" imgW="2438400" imgH="457200" progId="Equation.DSMT4">
                  <p:embed/>
                </p:oleObj>
              </mc:Choice>
              <mc:Fallback>
                <p:oleObj name="" r:id="rId9" imgW="2438400" imgH="4572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4263" y="4149725"/>
                        <a:ext cx="2438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8" name="Object 18"/>
          <p:cNvGraphicFramePr>
            <a:graphicFrameLocks noChangeAspect="1"/>
          </p:cNvGraphicFramePr>
          <p:nvPr/>
        </p:nvGraphicFramePr>
        <p:xfrm>
          <a:off x="4959350" y="4149725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1" imgW="2057400" imgH="457200" progId="Equation.DSMT4">
                  <p:embed/>
                </p:oleObj>
              </mc:Choice>
              <mc:Fallback>
                <p:oleObj name="" r:id="rId11" imgW="2057400" imgH="4572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59350" y="4149725"/>
                        <a:ext cx="2057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Object 19"/>
          <p:cNvGraphicFramePr>
            <a:graphicFrameLocks noChangeAspect="1"/>
          </p:cNvGraphicFramePr>
          <p:nvPr/>
        </p:nvGraphicFramePr>
        <p:xfrm>
          <a:off x="1358900" y="5013325"/>
          <a:ext cx="232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3" imgW="2324100" imgH="444500" progId="Equation.DSMT4">
                  <p:embed/>
                </p:oleObj>
              </mc:Choice>
              <mc:Fallback>
                <p:oleObj name="" r:id="rId13" imgW="2324100" imgH="4445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58900" y="5013325"/>
                        <a:ext cx="2324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20"/>
          <p:cNvGraphicFramePr>
            <a:graphicFrameLocks noChangeAspect="1"/>
          </p:cNvGraphicFramePr>
          <p:nvPr/>
        </p:nvGraphicFramePr>
        <p:xfrm>
          <a:off x="3657600" y="5013325"/>
          <a:ext cx="247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5" imgW="2476500" imgH="444500" progId="Equation.DSMT4">
                  <p:embed/>
                </p:oleObj>
              </mc:Choice>
              <mc:Fallback>
                <p:oleObj name="" r:id="rId15" imgW="2476500" imgH="4445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57600" y="5013325"/>
                        <a:ext cx="2476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21"/>
          <p:cNvGraphicFramePr>
            <a:graphicFrameLocks noChangeAspect="1"/>
          </p:cNvGraphicFramePr>
          <p:nvPr/>
        </p:nvGraphicFramePr>
        <p:xfrm>
          <a:off x="6202363" y="5013325"/>
          <a:ext cx="1041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7" imgW="1041400" imgH="368300" progId="Equation.DSMT4">
                  <p:embed/>
                </p:oleObj>
              </mc:Choice>
              <mc:Fallback>
                <p:oleObj name="" r:id="rId17" imgW="1041400" imgH="3683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02363" y="5013325"/>
                        <a:ext cx="1041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2" name="Line 22"/>
          <p:cNvSpPr/>
          <p:nvPr/>
        </p:nvSpPr>
        <p:spPr>
          <a:xfrm>
            <a:off x="3922713" y="5516563"/>
            <a:ext cx="1008062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43" name="Line 23"/>
          <p:cNvSpPr/>
          <p:nvPr/>
        </p:nvSpPr>
        <p:spPr>
          <a:xfrm>
            <a:off x="5075238" y="5589588"/>
            <a:ext cx="1079500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7" grpId="0"/>
      <p:bldP spid="56328" grpId="0"/>
      <p:bldP spid="56332" grpId="0"/>
      <p:bldP spid="56333" grpId="0"/>
      <p:bldP spid="5633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8" name="Text Box 4"/>
          <p:cNvSpPr txBox="1"/>
          <p:nvPr/>
        </p:nvSpPr>
        <p:spPr>
          <a:xfrm>
            <a:off x="950913" y="806450"/>
            <a:ext cx="1784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2803525" y="836613"/>
          <a:ext cx="265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" imgW="2654300" imgH="457200" progId="Equation.DSMT4">
                  <p:embed/>
                </p:oleObj>
              </mc:Choice>
              <mc:Fallback>
                <p:oleObj name="" r:id="rId1" imgW="2654300" imgH="4572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3525" y="836613"/>
                        <a:ext cx="2654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/>
          <p:cNvSpPr txBox="1"/>
          <p:nvPr/>
        </p:nvSpPr>
        <p:spPr>
          <a:xfrm>
            <a:off x="1116013" y="27813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51" name="Text Box 7"/>
          <p:cNvSpPr txBox="1"/>
          <p:nvPr/>
        </p:nvSpPr>
        <p:spPr>
          <a:xfrm>
            <a:off x="5703888" y="7127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2124075" y="1773238"/>
          <a:ext cx="387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3873500" imgH="444500" progId="Equation.DSMT4">
                  <p:embed/>
                </p:oleObj>
              </mc:Choice>
              <mc:Fallback>
                <p:oleObj name="" r:id="rId3" imgW="3873500" imgH="4445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1773238"/>
                        <a:ext cx="3873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2268538" y="2781300"/>
          <a:ext cx="337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5" imgW="3378200" imgH="457200" progId="Equation.DSMT4">
                  <p:embed/>
                </p:oleObj>
              </mc:Choice>
              <mc:Fallback>
                <p:oleObj name="" r:id="rId5" imgW="3378200" imgH="4572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8538" y="2781300"/>
                        <a:ext cx="3378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/>
          <p:cNvSpPr txBox="1"/>
          <p:nvPr/>
        </p:nvSpPr>
        <p:spPr>
          <a:xfrm>
            <a:off x="971550" y="39338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2051050" y="4005263"/>
          <a:ext cx="398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7" imgW="3987800" imgH="457200" progId="Equation.DSMT4">
                  <p:embed/>
                </p:oleObj>
              </mc:Choice>
              <mc:Fallback>
                <p:oleObj name="" r:id="rId7" imgW="3987800" imgH="4572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050" y="4005263"/>
                        <a:ext cx="3987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50" grpId="0"/>
      <p:bldP spid="57351" grpId="0"/>
      <p:bldP spid="57354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079500" y="790575"/>
            <a:ext cx="9969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小结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363" name="Rectangle 3"/>
          <p:cNvSpPr/>
          <p:nvPr/>
        </p:nvSpPr>
        <p:spPr>
          <a:xfrm>
            <a:off x="1079500" y="1600200"/>
            <a:ext cx="4957763" cy="10747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逆矩阵的概念及运算性质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逆矩阵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存在当且仅当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 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5365" name="Rectangle 5"/>
          <p:cNvSpPr/>
          <p:nvPr/>
        </p:nvSpPr>
        <p:spPr>
          <a:xfrm>
            <a:off x="1079500" y="2743200"/>
            <a:ext cx="3160713" cy="10747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逆矩阵的计算方法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待定系数法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3581400" y="3886200"/>
          <a:ext cx="208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2082800" imgH="914400" progId="Equation.3">
                  <p:embed/>
                </p:oleObj>
              </mc:Choice>
              <mc:Fallback>
                <p:oleObj name="" r:id="rId1" imgW="2082800" imgH="9144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1400" y="3886200"/>
                        <a:ext cx="2082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13"/>
          <p:cNvSpPr/>
          <p:nvPr/>
        </p:nvSpPr>
        <p:spPr>
          <a:xfrm>
            <a:off x="1079500" y="4814888"/>
            <a:ext cx="44831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初等变换法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下一章介绍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5374" name="Rectangle 14"/>
          <p:cNvSpPr/>
          <p:nvPr/>
        </p:nvSpPr>
        <p:spPr>
          <a:xfrm>
            <a:off x="1079500" y="4038600"/>
            <a:ext cx="25050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伴随矩阵法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1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charRg st="13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36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365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37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537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dvAuto="1000" build="p"/>
      <p:bldP spid="15363" grpId="0" build="p"/>
      <p:bldP spid="15365" grpId="0" build="p"/>
      <p:bldP spid="15373" grpId="0" build="p"/>
      <p:bldP spid="15374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8" name="Rectangle 4"/>
          <p:cNvSpPr/>
          <p:nvPr/>
        </p:nvSpPr>
        <p:spPr>
          <a:xfrm>
            <a:off x="1079500" y="533400"/>
            <a:ext cx="14081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6392" name="Rectangle 8"/>
          <p:cNvSpPr/>
          <p:nvPr/>
        </p:nvSpPr>
        <p:spPr>
          <a:xfrm>
            <a:off x="1079500" y="2286000"/>
            <a:ext cx="22240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思考题解答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6393" name="Text Box 9"/>
          <p:cNvSpPr txBox="1"/>
          <p:nvPr/>
        </p:nvSpPr>
        <p:spPr>
          <a:xfrm>
            <a:off x="358775" y="1143000"/>
            <a:ext cx="8456613" cy="1073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那么矩阵方程 </a:t>
            </a:r>
            <a:r>
              <a:rPr lang="en-US" altLang="zh-CN" i="1" dirty="0">
                <a:latin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i="1" dirty="0">
                <a:latin typeface="Times New Roman" panose="02020603050405020304" pitchFamily="18" charset="0"/>
              </a:rPr>
              <a:t>YA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是否有唯一解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)?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394" name="Text Box 10"/>
          <p:cNvSpPr txBox="1"/>
          <p:nvPr/>
        </p:nvSpPr>
        <p:spPr>
          <a:xfrm>
            <a:off x="358775" y="3443288"/>
            <a:ext cx="8456613" cy="1073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若当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为奇异方阵时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上述方程可能有解但不唯一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也可能无解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395" name="Rectangle 11"/>
          <p:cNvSpPr/>
          <p:nvPr/>
        </p:nvSpPr>
        <p:spPr>
          <a:xfrm>
            <a:off x="1079500" y="2954338"/>
            <a:ext cx="52054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是的</a:t>
            </a:r>
            <a:r>
              <a:rPr lang="en-US" altLang="zh-CN" dirty="0">
                <a:latin typeface="Times New Roman" panose="02020603050405020304" pitchFamily="18" charset="0"/>
              </a:rPr>
              <a:t>! </a:t>
            </a:r>
            <a:r>
              <a:rPr lang="zh-CN" altLang="en-US" dirty="0">
                <a:latin typeface="Times New Roman" panose="02020603050405020304" pitchFamily="18" charset="0"/>
              </a:rPr>
              <a:t>这是由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的唯一性决定的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393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639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639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6394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dvAuto="1000" build="p"/>
      <p:bldP spid="16392" grpId="0" build="p"/>
      <p:bldP spid="16393" grpId="0" advAuto="1000" build="p"/>
      <p:bldP spid="16394" grpId="0" build="p"/>
      <p:bldP spid="16395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20" name="Object 12"/>
          <p:cNvGraphicFramePr/>
          <p:nvPr/>
        </p:nvGraphicFramePr>
        <p:xfrm>
          <a:off x="1641475" y="4433888"/>
          <a:ext cx="2540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2540000" imgH="1498600" progId="Equation.3">
                  <p:embed/>
                </p:oleObj>
              </mc:Choice>
              <mc:Fallback>
                <p:oleObj name="" r:id="rId1" imgW="2540000" imgH="1498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1475" y="4433888"/>
                        <a:ext cx="25400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Text Box 2"/>
          <p:cNvSpPr txBox="1"/>
          <p:nvPr/>
        </p:nvSpPr>
        <p:spPr>
          <a:xfrm>
            <a:off x="2514600" y="228600"/>
            <a:ext cx="4572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§2.4  </a:t>
            </a: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矩阵分块法</a:t>
            </a:r>
            <a:endParaRPr lang="zh-CN" altLang="en-US" sz="40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7411" name="Rectangle 3"/>
          <p:cNvSpPr/>
          <p:nvPr/>
        </p:nvSpPr>
        <p:spPr>
          <a:xfrm>
            <a:off x="1044575" y="1139825"/>
            <a:ext cx="302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一、矩阵的分块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7413" name="Text Box 5"/>
          <p:cNvSpPr txBox="1"/>
          <p:nvPr/>
        </p:nvSpPr>
        <p:spPr>
          <a:xfrm>
            <a:off x="323850" y="1989138"/>
            <a:ext cx="8456613" cy="233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对于行数和列数较高的矩阵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为了简化运算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经常采用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分块法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使大矩阵的运算化成小矩阵的运算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具体做法是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用若干条纵线和横线将矩阵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分成许多个小矩阵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每一个小矩阵称为矩阵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子块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以子块为元素的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形式上</a:t>
            </a:r>
            <a:r>
              <a:rPr lang="zh-CN" altLang="en-US" dirty="0">
                <a:latin typeface="Times New Roman" panose="02020603050405020304" pitchFamily="18" charset="0"/>
              </a:rPr>
              <a:t>的矩阵称为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分块矩阵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417" name="Line 9"/>
          <p:cNvSpPr/>
          <p:nvPr/>
        </p:nvSpPr>
        <p:spPr>
          <a:xfrm>
            <a:off x="2312988" y="4810125"/>
            <a:ext cx="1887537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17419" name="Object 11"/>
          <p:cNvGraphicFramePr/>
          <p:nvPr/>
        </p:nvGraphicFramePr>
        <p:xfrm>
          <a:off x="4200525" y="4497388"/>
          <a:ext cx="1168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1167765" imgH="1320165" progId="Equation.3">
                  <p:embed/>
                </p:oleObj>
              </mc:Choice>
              <mc:Fallback>
                <p:oleObj name="" r:id="rId3" imgW="1167765" imgH="132016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0525" y="4497388"/>
                        <a:ext cx="11684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Rectangle 13"/>
          <p:cNvSpPr/>
          <p:nvPr/>
        </p:nvSpPr>
        <p:spPr>
          <a:xfrm>
            <a:off x="1044575" y="4478338"/>
            <a:ext cx="10144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例如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7422" name="Object 14"/>
          <p:cNvGraphicFramePr/>
          <p:nvPr/>
        </p:nvGraphicFramePr>
        <p:xfrm>
          <a:off x="5575300" y="4953000"/>
          <a:ext cx="2778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2781300" imgH="419100" progId="Equation.3">
                  <p:embed/>
                </p:oleObj>
              </mc:Choice>
              <mc:Fallback>
                <p:oleObj name="" r:id="rId5" imgW="2781300" imgH="4191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5300" y="4953000"/>
                        <a:ext cx="277812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/>
          <p:nvPr/>
        </p:nvGraphicFramePr>
        <p:xfrm>
          <a:off x="5559425" y="4749800"/>
          <a:ext cx="29448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2945130" imgH="799465" progId="Equation.3">
                  <p:embed/>
                </p:oleObj>
              </mc:Choice>
              <mc:Fallback>
                <p:oleObj name="" r:id="rId7" imgW="2945130" imgH="7994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9425" y="4749800"/>
                        <a:ext cx="2944813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/>
          <p:nvPr/>
        </p:nvGraphicFramePr>
        <p:xfrm>
          <a:off x="5561013" y="4948238"/>
          <a:ext cx="2754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2754630" imgH="431800" progId="Equation.3">
                  <p:embed/>
                </p:oleObj>
              </mc:Choice>
              <mc:Fallback>
                <p:oleObj name="" r:id="rId9" imgW="2754630" imgH="431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1013" y="4948238"/>
                        <a:ext cx="27543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4" name="Line 46"/>
          <p:cNvSpPr/>
          <p:nvPr/>
        </p:nvSpPr>
        <p:spPr>
          <a:xfrm>
            <a:off x="2271713" y="5524500"/>
            <a:ext cx="19050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charRg st="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413">
                                            <p:txEl>
                                              <p:charRg st="0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42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dvAuto="1000" build="p"/>
      <p:bldP spid="17411" grpId="0" build="p"/>
      <p:bldP spid="17413" grpId="0" build="p"/>
      <p:bldP spid="17421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00" name="Object 20"/>
          <p:cNvGraphicFramePr/>
          <p:nvPr/>
        </p:nvGraphicFramePr>
        <p:xfrm>
          <a:off x="839788" y="3946525"/>
          <a:ext cx="2538412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2540000" imgH="1498600" progId="Equation.3">
                  <p:embed/>
                </p:oleObj>
              </mc:Choice>
              <mc:Fallback>
                <p:oleObj name="" r:id="rId1" imgW="2540000" imgH="14986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9788" y="3946525"/>
                        <a:ext cx="2538412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/>
          <p:nvPr/>
        </p:nvGraphicFramePr>
        <p:xfrm>
          <a:off x="838200" y="2371725"/>
          <a:ext cx="2540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2540000" imgH="1498600" progId="Equation.3">
                  <p:embed/>
                </p:oleObj>
              </mc:Choice>
              <mc:Fallback>
                <p:oleObj name="" r:id="rId3" imgW="2540000" imgH="14986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371725"/>
                        <a:ext cx="25400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Line 7"/>
          <p:cNvSpPr/>
          <p:nvPr/>
        </p:nvSpPr>
        <p:spPr>
          <a:xfrm>
            <a:off x="1492250" y="3089275"/>
            <a:ext cx="185261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488" name="Line 8"/>
          <p:cNvSpPr/>
          <p:nvPr/>
        </p:nvSpPr>
        <p:spPr>
          <a:xfrm>
            <a:off x="2465388" y="2462213"/>
            <a:ext cx="0" cy="1371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20489" name="Object 9"/>
          <p:cNvGraphicFramePr/>
          <p:nvPr/>
        </p:nvGraphicFramePr>
        <p:xfrm>
          <a:off x="3432175" y="2678113"/>
          <a:ext cx="16271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1562100" imgH="787400" progId="Equation.3">
                  <p:embed/>
                </p:oleObj>
              </mc:Choice>
              <mc:Fallback>
                <p:oleObj name="" r:id="rId5" imgW="1562100" imgH="7874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2175" y="2678113"/>
                        <a:ext cx="1627188" cy="820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/>
          <p:nvPr/>
        </p:nvGraphicFramePr>
        <p:xfrm>
          <a:off x="6172200" y="2828925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1612900" imgH="787400" progId="Equation.3">
                  <p:embed/>
                </p:oleObj>
              </mc:Choice>
              <mc:Fallback>
                <p:oleObj name="" r:id="rId7" imgW="1612900" imgH="7874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2200" y="2828925"/>
                        <a:ext cx="16129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/>
          <p:nvPr/>
        </p:nvGraphicFramePr>
        <p:xfrm>
          <a:off x="6178550" y="2828925"/>
          <a:ext cx="1587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1587500" imgH="787400" progId="Equation.3">
                  <p:embed/>
                </p:oleObj>
              </mc:Choice>
              <mc:Fallback>
                <p:oleObj name="" r:id="rId9" imgW="1587500" imgH="7874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8550" y="2828925"/>
                        <a:ext cx="15875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/>
          <p:nvPr/>
        </p:nvGraphicFramePr>
        <p:xfrm>
          <a:off x="6172200" y="2828925"/>
          <a:ext cx="160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1" imgW="1600200" imgH="787400" progId="Equation.3">
                  <p:embed/>
                </p:oleObj>
              </mc:Choice>
              <mc:Fallback>
                <p:oleObj name="" r:id="rId11" imgW="1600200" imgH="7874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2200" y="2828925"/>
                        <a:ext cx="16002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/>
          <p:nvPr/>
        </p:nvGraphicFramePr>
        <p:xfrm>
          <a:off x="6180138" y="2803525"/>
          <a:ext cx="157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3" imgW="1574800" imgH="787400" progId="Equation.3">
                  <p:embed/>
                </p:oleObj>
              </mc:Choice>
              <mc:Fallback>
                <p:oleObj name="" r:id="rId13" imgW="1574800" imgH="7874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80138" y="2803525"/>
                        <a:ext cx="15748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Line 16"/>
          <p:cNvSpPr/>
          <p:nvPr/>
        </p:nvSpPr>
        <p:spPr>
          <a:xfrm>
            <a:off x="2028825" y="3978275"/>
            <a:ext cx="0" cy="1447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497" name="Line 17"/>
          <p:cNvSpPr/>
          <p:nvPr/>
        </p:nvSpPr>
        <p:spPr>
          <a:xfrm>
            <a:off x="2455863" y="3978275"/>
            <a:ext cx="0" cy="1447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498" name="Line 18"/>
          <p:cNvSpPr/>
          <p:nvPr/>
        </p:nvSpPr>
        <p:spPr>
          <a:xfrm>
            <a:off x="2895600" y="3978275"/>
            <a:ext cx="0" cy="1447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20499" name="Object 19"/>
          <p:cNvGraphicFramePr/>
          <p:nvPr/>
        </p:nvGraphicFramePr>
        <p:xfrm>
          <a:off x="3429000" y="4435475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5" imgW="2856230" imgH="431800" progId="Equation.3">
                  <p:embed/>
                </p:oleObj>
              </mc:Choice>
              <mc:Fallback>
                <p:oleObj name="" r:id="rId15" imgW="2856230" imgH="4318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29000" y="4435475"/>
                        <a:ext cx="2514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1"/>
          <p:cNvGraphicFramePr/>
          <p:nvPr/>
        </p:nvGraphicFramePr>
        <p:xfrm>
          <a:off x="6784975" y="3992563"/>
          <a:ext cx="1308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7" imgW="1308100" imgH="1447800" progId="Equation.3">
                  <p:embed/>
                </p:oleObj>
              </mc:Choice>
              <mc:Fallback>
                <p:oleObj name="" r:id="rId17" imgW="1308100" imgH="1447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84975" y="3992563"/>
                        <a:ext cx="13081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22"/>
          <p:cNvGraphicFramePr/>
          <p:nvPr/>
        </p:nvGraphicFramePr>
        <p:xfrm>
          <a:off x="6781800" y="3992563"/>
          <a:ext cx="1320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9" imgW="1320165" imgH="1447165" progId="Equation.3">
                  <p:embed/>
                </p:oleObj>
              </mc:Choice>
              <mc:Fallback>
                <p:oleObj name="" r:id="rId19" imgW="1320165" imgH="144716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81800" y="3992563"/>
                        <a:ext cx="13208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3"/>
          <p:cNvGraphicFramePr/>
          <p:nvPr/>
        </p:nvGraphicFramePr>
        <p:xfrm>
          <a:off x="6784975" y="3971925"/>
          <a:ext cx="1308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1" imgW="1308100" imgH="1473200" progId="Equation.3">
                  <p:embed/>
                </p:oleObj>
              </mc:Choice>
              <mc:Fallback>
                <p:oleObj name="" r:id="rId21" imgW="1308100" imgH="1473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84975" y="3971925"/>
                        <a:ext cx="130810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4"/>
          <p:cNvGraphicFramePr/>
          <p:nvPr/>
        </p:nvGraphicFramePr>
        <p:xfrm>
          <a:off x="6784975" y="3984625"/>
          <a:ext cx="1308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3" imgW="1308100" imgH="1447800" progId="Equation.3">
                  <p:embed/>
                </p:oleObj>
              </mc:Choice>
              <mc:Fallback>
                <p:oleObj name="" r:id="rId23" imgW="1308100" imgH="14478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84975" y="3984625"/>
                        <a:ext cx="13081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3" name="Rectangle 33"/>
          <p:cNvSpPr/>
          <p:nvPr/>
        </p:nvSpPr>
        <p:spPr>
          <a:xfrm>
            <a:off x="5257800" y="29051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14" name="Rectangle 34"/>
          <p:cNvSpPr/>
          <p:nvPr/>
        </p:nvSpPr>
        <p:spPr>
          <a:xfrm>
            <a:off x="5943600" y="43672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15" name="Text Box 35"/>
          <p:cNvSpPr txBox="1"/>
          <p:nvPr/>
        </p:nvSpPr>
        <p:spPr>
          <a:xfrm>
            <a:off x="5241925" y="2905125"/>
            <a:ext cx="854075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0516" name="Text Box 36"/>
          <p:cNvSpPr txBox="1"/>
          <p:nvPr/>
        </p:nvSpPr>
        <p:spPr>
          <a:xfrm>
            <a:off x="6003925" y="4367213"/>
            <a:ext cx="854075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518" name="Object 38"/>
          <p:cNvGraphicFramePr/>
          <p:nvPr/>
        </p:nvGraphicFramePr>
        <p:xfrm>
          <a:off x="792163" y="706438"/>
          <a:ext cx="2540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25" imgW="2540000" imgH="1498600" progId="Equation.3">
                  <p:embed/>
                </p:oleObj>
              </mc:Choice>
              <mc:Fallback>
                <p:oleObj name="" r:id="rId25" imgW="2540000" imgH="149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92163" y="706438"/>
                        <a:ext cx="25400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9" name="Line 39"/>
          <p:cNvSpPr/>
          <p:nvPr/>
        </p:nvSpPr>
        <p:spPr>
          <a:xfrm>
            <a:off x="1477963" y="1092200"/>
            <a:ext cx="18288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520" name="Line 40"/>
          <p:cNvSpPr/>
          <p:nvPr/>
        </p:nvSpPr>
        <p:spPr>
          <a:xfrm>
            <a:off x="2411413" y="765175"/>
            <a:ext cx="0" cy="14478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20521" name="Object 41"/>
          <p:cNvGraphicFramePr/>
          <p:nvPr/>
        </p:nvGraphicFramePr>
        <p:xfrm>
          <a:off x="3382963" y="985838"/>
          <a:ext cx="184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7" imgW="1841500" imgH="889000" progId="Equation.3">
                  <p:embed/>
                </p:oleObj>
              </mc:Choice>
              <mc:Fallback>
                <p:oleObj name="" r:id="rId27" imgW="1841500" imgH="8890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382963" y="985838"/>
                        <a:ext cx="1841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2" name="Object 42"/>
          <p:cNvGraphicFramePr/>
          <p:nvPr/>
        </p:nvGraphicFramePr>
        <p:xfrm>
          <a:off x="6569075" y="892175"/>
          <a:ext cx="18653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9" imgW="1866900" imgH="1168400" progId="Equation.3">
                  <p:embed/>
                </p:oleObj>
              </mc:Choice>
              <mc:Fallback>
                <p:oleObj name="" r:id="rId29" imgW="1866900" imgH="11684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569075" y="892175"/>
                        <a:ext cx="1865313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3" name="Object 43"/>
          <p:cNvGraphicFramePr/>
          <p:nvPr/>
        </p:nvGraphicFramePr>
        <p:xfrm>
          <a:off x="6580188" y="892175"/>
          <a:ext cx="1879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1" imgW="1879600" imgH="1168400" progId="Equation.3">
                  <p:embed/>
                </p:oleObj>
              </mc:Choice>
              <mc:Fallback>
                <p:oleObj name="" r:id="rId31" imgW="1879600" imgH="11684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580188" y="892175"/>
                        <a:ext cx="18796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4" name="Object 44"/>
          <p:cNvGraphicFramePr/>
          <p:nvPr/>
        </p:nvGraphicFramePr>
        <p:xfrm>
          <a:off x="6580188" y="1258888"/>
          <a:ext cx="17764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3" imgW="1778000" imgH="419100" progId="Equation.3">
                  <p:embed/>
                </p:oleObj>
              </mc:Choice>
              <mc:Fallback>
                <p:oleObj name="" r:id="rId33" imgW="1778000" imgH="4191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580188" y="1258888"/>
                        <a:ext cx="177641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5" name="Object 45"/>
          <p:cNvGraphicFramePr/>
          <p:nvPr/>
        </p:nvGraphicFramePr>
        <p:xfrm>
          <a:off x="6581775" y="1265238"/>
          <a:ext cx="173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5" imgW="1739900" imgH="419100" progId="Equation.3">
                  <p:embed/>
                </p:oleObj>
              </mc:Choice>
              <mc:Fallback>
                <p:oleObj name="" r:id="rId35" imgW="1739900" imgH="4191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581775" y="1265238"/>
                        <a:ext cx="1739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6" name="Rectangle 46"/>
          <p:cNvSpPr/>
          <p:nvPr/>
        </p:nvSpPr>
        <p:spPr>
          <a:xfrm>
            <a:off x="5548313" y="12541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27" name="Text Box 47"/>
          <p:cNvSpPr txBox="1"/>
          <p:nvPr/>
        </p:nvSpPr>
        <p:spPr>
          <a:xfrm>
            <a:off x="5532438" y="1254125"/>
            <a:ext cx="854075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052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05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2051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3" grpId="0" build="p"/>
      <p:bldP spid="20514" grpId="0" build="p"/>
      <p:bldP spid="20515" grpId="0" bldLvl="0" animBg="1"/>
      <p:bldP spid="20516" grpId="0" bldLvl="0" animBg="1"/>
      <p:bldP spid="20526" grpId="0" build="p"/>
      <p:bldP spid="20527" grpId="0" bldLvl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6" name="Rectangle 4"/>
          <p:cNvSpPr/>
          <p:nvPr/>
        </p:nvSpPr>
        <p:spPr>
          <a:xfrm>
            <a:off x="1079500" y="188913"/>
            <a:ext cx="4654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二、分块矩阵的运算规则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8917" name="Object 5"/>
          <p:cNvGraphicFramePr/>
          <p:nvPr/>
        </p:nvGraphicFramePr>
        <p:xfrm>
          <a:off x="1730375" y="1654175"/>
          <a:ext cx="57134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5712460" imgH="1320165" progId="Equation.3">
                  <p:embed/>
                </p:oleObj>
              </mc:Choice>
              <mc:Fallback>
                <p:oleObj name="" r:id="rId1" imgW="5712460" imgH="132016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0375" y="1654175"/>
                        <a:ext cx="5713413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6"/>
          <p:cNvSpPr txBox="1"/>
          <p:nvPr/>
        </p:nvSpPr>
        <p:spPr>
          <a:xfrm>
            <a:off x="358775" y="695325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分块矩阵的加法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设矩阵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是同型的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按相同的分块法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19" name="Text Box 7"/>
          <p:cNvSpPr txBox="1"/>
          <p:nvPr/>
        </p:nvSpPr>
        <p:spPr>
          <a:xfrm>
            <a:off x="358775" y="2963863"/>
            <a:ext cx="82057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其中子块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</a:rPr>
              <a:t>是同型的</a:t>
            </a:r>
            <a:r>
              <a:rPr lang="en-US" altLang="zh-CN" dirty="0">
                <a:latin typeface="Times New Roman" panose="02020603050405020304" pitchFamily="18" charset="0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=1,2,···, 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; 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=1,2,···,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20" name="Object 8"/>
          <p:cNvGraphicFramePr/>
          <p:nvPr>
            <p:ph/>
          </p:nvPr>
        </p:nvGraphicFramePr>
        <p:xfrm>
          <a:off x="1763713" y="3500438"/>
          <a:ext cx="50673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5065395" imgH="1320165" progId="Equation.3">
                  <p:embed/>
                </p:oleObj>
              </mc:Choice>
              <mc:Fallback>
                <p:oleObj name="" r:id="rId3" imgW="5065395" imgH="132016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3500438"/>
                        <a:ext cx="5067300" cy="1320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/>
          <p:nvPr/>
        </p:nvGraphicFramePr>
        <p:xfrm>
          <a:off x="900113" y="5348288"/>
          <a:ext cx="3059112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3059430" imgH="1320165" progId="Equation.3">
                  <p:embed/>
                </p:oleObj>
              </mc:Choice>
              <mc:Fallback>
                <p:oleObj name="" r:id="rId5" imgW="3059430" imgH="132016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5348288"/>
                        <a:ext cx="3059112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/>
          <p:nvPr/>
        </p:nvGraphicFramePr>
        <p:xfrm>
          <a:off x="4575175" y="5348288"/>
          <a:ext cx="36687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7" imgW="3668395" imgH="1320165" progId="Equation.3">
                  <p:embed/>
                </p:oleObj>
              </mc:Choice>
              <mc:Fallback>
                <p:oleObj name="" r:id="rId7" imgW="3668395" imgH="132016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5175" y="5348288"/>
                        <a:ext cx="3668713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Rectangle 12"/>
          <p:cNvSpPr/>
          <p:nvPr/>
        </p:nvSpPr>
        <p:spPr>
          <a:xfrm>
            <a:off x="1079500" y="4797425"/>
            <a:ext cx="55372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分块矩阵的数乘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为数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25" name="Rectangle 13"/>
          <p:cNvSpPr/>
          <p:nvPr/>
        </p:nvSpPr>
        <p:spPr>
          <a:xfrm>
            <a:off x="4246563" y="5718175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918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8919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89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892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dvAuto="1000" build="p"/>
      <p:bldP spid="38918" grpId="0" build="p"/>
      <p:bldP spid="38919" grpId="0" advAuto="1000" build="p"/>
      <p:bldP spid="38924" grpId="0" build="p"/>
      <p:bldP spid="38925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8" name="Object 9"/>
          <p:cNvGraphicFramePr/>
          <p:nvPr/>
        </p:nvGraphicFramePr>
        <p:xfrm>
          <a:off x="1477963" y="1373188"/>
          <a:ext cx="6183312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6182360" imgH="1320165" progId="Equation.3">
                  <p:embed/>
                </p:oleObj>
              </mc:Choice>
              <mc:Fallback>
                <p:oleObj name="" r:id="rId1" imgW="6182360" imgH="13201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7963" y="1373188"/>
                        <a:ext cx="6183312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10"/>
          <p:cNvSpPr txBox="1"/>
          <p:nvPr/>
        </p:nvSpPr>
        <p:spPr>
          <a:xfrm>
            <a:off x="323850" y="692150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 (3)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分块矩阵的乘法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l 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分块为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9" name="Object 11"/>
          <p:cNvGraphicFramePr/>
          <p:nvPr/>
        </p:nvGraphicFramePr>
        <p:xfrm>
          <a:off x="2543175" y="3355975"/>
          <a:ext cx="30845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3084830" imgH="1320165" progId="Equation.3">
                  <p:embed/>
                </p:oleObj>
              </mc:Choice>
              <mc:Fallback>
                <p:oleObj name="" r:id="rId3" imgW="3084830" imgH="132016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175" y="3355975"/>
                        <a:ext cx="3084513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12"/>
          <p:cNvSpPr txBox="1"/>
          <p:nvPr/>
        </p:nvSpPr>
        <p:spPr>
          <a:xfrm>
            <a:off x="323850" y="2636838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it</a:t>
            </a:r>
            <a:r>
              <a:rPr lang="zh-CN" altLang="en-US" dirty="0">
                <a:latin typeface="Times New Roman" panose="02020603050405020304" pitchFamily="18" charset="0"/>
              </a:rPr>
              <a:t>的列数分别等于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tj</a:t>
            </a:r>
            <a:r>
              <a:rPr lang="zh-CN" altLang="en-US" dirty="0">
                <a:latin typeface="Times New Roman" panose="02020603050405020304" pitchFamily="18" charset="0"/>
              </a:rPr>
              <a:t>的行数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103" name="Group 13"/>
          <p:cNvGrpSpPr/>
          <p:nvPr/>
        </p:nvGrpSpPr>
        <p:grpSpPr>
          <a:xfrm>
            <a:off x="323850" y="4508500"/>
            <a:ext cx="7170738" cy="863600"/>
            <a:chOff x="226" y="2544"/>
            <a:chExt cx="4517" cy="544"/>
          </a:xfrm>
        </p:grpSpPr>
        <p:graphicFrame>
          <p:nvGraphicFramePr>
            <p:cNvPr id="4100" name="Object 14"/>
            <p:cNvGraphicFramePr/>
            <p:nvPr/>
          </p:nvGraphicFramePr>
          <p:xfrm>
            <a:off x="768" y="2544"/>
            <a:ext cx="1351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5" imgW="2145665" imgH="862965" progId="Equation.3">
                    <p:embed/>
                  </p:oleObj>
                </mc:Choice>
                <mc:Fallback>
                  <p:oleObj name="" r:id="rId5" imgW="2145665" imgH="862965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8" y="2544"/>
                          <a:ext cx="1351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Rectangle 15"/>
            <p:cNvSpPr/>
            <p:nvPr/>
          </p:nvSpPr>
          <p:spPr>
            <a:xfrm>
              <a:off x="226" y="2624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其中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6" name="Rectangle 16"/>
            <p:cNvSpPr/>
            <p:nvPr/>
          </p:nvSpPr>
          <p:spPr>
            <a:xfrm>
              <a:off x="2112" y="2640"/>
              <a:ext cx="263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( </a:t>
              </a:r>
              <a:r>
                <a:rPr lang="en-US" altLang="zh-CN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</a:rPr>
                <a:t>=1, 2, ···, </a:t>
              </a:r>
              <a:r>
                <a:rPr lang="en-US" altLang="zh-CN" i="1" dirty="0">
                  <a:latin typeface="Times New Roman" panose="02020603050405020304" pitchFamily="18" charset="0"/>
                </a:rPr>
                <a:t>s </a:t>
              </a:r>
              <a:r>
                <a:rPr lang="en-US" altLang="zh-CN" dirty="0">
                  <a:latin typeface="Times New Roman" panose="02020603050405020304" pitchFamily="18" charset="0"/>
                </a:rPr>
                <a:t>; </a:t>
              </a:r>
              <a:r>
                <a:rPr lang="en-US" altLang="zh-CN" i="1" dirty="0">
                  <a:latin typeface="Times New Roman" panose="02020603050405020304" pitchFamily="18" charset="0"/>
                </a:rPr>
                <a:t>j</a:t>
              </a:r>
              <a:r>
                <a:rPr lang="en-US" altLang="zh-CN" dirty="0">
                  <a:latin typeface="Times New Roman" panose="02020603050405020304" pitchFamily="18" charset="0"/>
                </a:rPr>
                <a:t>=1, 2, ···, </a:t>
              </a:r>
              <a:r>
                <a:rPr lang="en-US" altLang="zh-CN" i="1" dirty="0">
                  <a:latin typeface="Times New Roman" panose="02020603050405020304" pitchFamily="18" charset="0"/>
                </a:rPr>
                <a:t>r </a:t>
              </a:r>
              <a:r>
                <a:rPr lang="en-US" altLang="zh-CN" dirty="0">
                  <a:latin typeface="Times New Roman" panose="02020603050405020304" pitchFamily="18" charset="0"/>
                </a:rPr>
                <a:t>).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1521" name="Rectangle 17"/>
          <p:cNvSpPr/>
          <p:nvPr/>
        </p:nvSpPr>
        <p:spPr>
          <a:xfrm>
            <a:off x="468313" y="5516563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相乘时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左矩阵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的列的分块法与右矩阵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的行分块法要相一致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21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" grpId="0" advAuto="100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40" name="Rectangle 12"/>
          <p:cNvSpPr/>
          <p:nvPr/>
        </p:nvSpPr>
        <p:spPr>
          <a:xfrm>
            <a:off x="1079500" y="628650"/>
            <a:ext cx="12811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41" name="Object 13"/>
          <p:cNvGraphicFramePr/>
          <p:nvPr/>
        </p:nvGraphicFramePr>
        <p:xfrm>
          <a:off x="2273300" y="188913"/>
          <a:ext cx="2578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819400" imgH="1511300" progId="Equation.3">
                  <p:embed/>
                </p:oleObj>
              </mc:Choice>
              <mc:Fallback>
                <p:oleObj name="" r:id="rId1" imgW="2819400" imgH="1511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3300" y="188913"/>
                        <a:ext cx="25781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/>
          <p:nvPr/>
        </p:nvGraphicFramePr>
        <p:xfrm>
          <a:off x="4913313" y="188913"/>
          <a:ext cx="275431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3073400" imgH="1511300" progId="Equation.3">
                  <p:embed/>
                </p:oleObj>
              </mc:Choice>
              <mc:Fallback>
                <p:oleObj name="" r:id="rId3" imgW="3073400" imgH="1511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3313" y="188913"/>
                        <a:ext cx="2754312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16"/>
          <p:cNvSpPr txBox="1"/>
          <p:nvPr/>
        </p:nvSpPr>
        <p:spPr>
          <a:xfrm>
            <a:off x="7620000" y="687388"/>
            <a:ext cx="11033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求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5"/>
          <p:cNvGrpSpPr/>
          <p:nvPr/>
        </p:nvGrpSpPr>
        <p:grpSpPr>
          <a:xfrm>
            <a:off x="381000" y="2143125"/>
            <a:ext cx="2590800" cy="1727200"/>
            <a:chOff x="2562" y="2876"/>
            <a:chExt cx="1696" cy="1064"/>
          </a:xfrm>
        </p:grpSpPr>
        <p:graphicFrame>
          <p:nvGraphicFramePr>
            <p:cNvPr id="5137" name="Object 20"/>
            <p:cNvGraphicFramePr/>
            <p:nvPr/>
          </p:nvGraphicFramePr>
          <p:xfrm>
            <a:off x="2562" y="2876"/>
            <a:ext cx="1696" cy="1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5" imgW="2590800" imgH="1727200" progId="Equation.3">
                    <p:embed/>
                  </p:oleObj>
                </mc:Choice>
                <mc:Fallback>
                  <p:oleObj name="" r:id="rId5" imgW="2590800" imgH="17272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62" y="2876"/>
                          <a:ext cx="1696" cy="10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0" name="Line 21"/>
            <p:cNvSpPr/>
            <p:nvPr/>
          </p:nvSpPr>
          <p:spPr>
            <a:xfrm>
              <a:off x="3024" y="3397"/>
              <a:ext cx="11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151" name="Line 22"/>
            <p:cNvSpPr/>
            <p:nvPr/>
          </p:nvSpPr>
          <p:spPr>
            <a:xfrm>
              <a:off x="3674" y="2913"/>
              <a:ext cx="0" cy="9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aphicFrame>
          <p:nvGraphicFramePr>
            <p:cNvPr id="5138" name="Object 23"/>
            <p:cNvGraphicFramePr/>
            <p:nvPr/>
          </p:nvGraphicFramePr>
          <p:xfrm>
            <a:off x="3747" y="2884"/>
            <a:ext cx="38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7" imgW="609600" imgH="838200" progId="Equation.3">
                    <p:embed/>
                  </p:oleObj>
                </mc:Choice>
                <mc:Fallback>
                  <p:oleObj name="" r:id="rId7" imgW="609600" imgH="8382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47" y="2884"/>
                          <a:ext cx="384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9" name="Object 24"/>
            <p:cNvGraphicFramePr/>
            <p:nvPr/>
          </p:nvGraphicFramePr>
          <p:xfrm>
            <a:off x="3062" y="3401"/>
            <a:ext cx="53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9" imgW="850265" imgH="837565" progId="Equation.3">
                    <p:embed/>
                  </p:oleObj>
                </mc:Choice>
                <mc:Fallback>
                  <p:oleObj name="" r:id="rId9" imgW="850265" imgH="837565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62" y="3401"/>
                          <a:ext cx="536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3"/>
          <p:cNvGrpSpPr/>
          <p:nvPr/>
        </p:nvGrpSpPr>
        <p:grpSpPr>
          <a:xfrm>
            <a:off x="2971800" y="2524125"/>
            <a:ext cx="1524000" cy="863600"/>
            <a:chOff x="4272" y="3444"/>
            <a:chExt cx="1008" cy="544"/>
          </a:xfrm>
        </p:grpSpPr>
        <p:graphicFrame>
          <p:nvGraphicFramePr>
            <p:cNvPr id="5132" name="Object 26"/>
            <p:cNvGraphicFramePr/>
            <p:nvPr/>
          </p:nvGraphicFramePr>
          <p:xfrm>
            <a:off x="4272" y="3444"/>
            <a:ext cx="1008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1" imgW="1421765" imgH="862965" progId="Equation.3">
                    <p:embed/>
                  </p:oleObj>
                </mc:Choice>
                <mc:Fallback>
                  <p:oleObj name="" r:id="rId11" imgW="1421765" imgH="862965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72" y="3444"/>
                          <a:ext cx="1008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27"/>
            <p:cNvGraphicFramePr/>
            <p:nvPr/>
          </p:nvGraphicFramePr>
          <p:xfrm>
            <a:off x="4600" y="3504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3" imgW="317500" imgH="292100" progId="Equation.3">
                    <p:embed/>
                  </p:oleObj>
                </mc:Choice>
                <mc:Fallback>
                  <p:oleObj name="" r:id="rId13" imgW="317500" imgH="2921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00" y="3504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28"/>
            <p:cNvGraphicFramePr/>
            <p:nvPr/>
          </p:nvGraphicFramePr>
          <p:xfrm>
            <a:off x="4885" y="372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5" imgW="317500" imgH="292100" progId="Equation.3">
                    <p:embed/>
                  </p:oleObj>
                </mc:Choice>
                <mc:Fallback>
                  <p:oleObj name="" r:id="rId15" imgW="317500" imgH="2921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885" y="372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5" name="Object 29"/>
            <p:cNvGraphicFramePr/>
            <p:nvPr/>
          </p:nvGraphicFramePr>
          <p:xfrm>
            <a:off x="4885" y="3493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6" imgW="292100" imgH="317500" progId="Equation.3">
                    <p:embed/>
                  </p:oleObj>
                </mc:Choice>
                <mc:Fallback>
                  <p:oleObj name="" r:id="rId16" imgW="292100" imgH="3175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85" y="3493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30"/>
            <p:cNvGraphicFramePr/>
            <p:nvPr/>
          </p:nvGraphicFramePr>
          <p:xfrm>
            <a:off x="4589" y="3696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8" imgW="381000" imgH="419100" progId="Equation.3">
                    <p:embed/>
                  </p:oleObj>
                </mc:Choice>
                <mc:Fallback>
                  <p:oleObj name="" r:id="rId18" imgW="381000" imgH="4191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89" y="3696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59" name="Text Box 31"/>
          <p:cNvSpPr txBox="1"/>
          <p:nvPr/>
        </p:nvSpPr>
        <p:spPr>
          <a:xfrm>
            <a:off x="1079500" y="1700213"/>
            <a:ext cx="28209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把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分块成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4572000" y="2143125"/>
            <a:ext cx="2703513" cy="1727200"/>
            <a:chOff x="788" y="24"/>
            <a:chExt cx="1799" cy="1088"/>
          </a:xfrm>
        </p:grpSpPr>
        <p:graphicFrame>
          <p:nvGraphicFramePr>
            <p:cNvPr id="5131" name="Object 37"/>
            <p:cNvGraphicFramePr/>
            <p:nvPr/>
          </p:nvGraphicFramePr>
          <p:xfrm>
            <a:off x="788" y="24"/>
            <a:ext cx="1799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20" imgW="2857500" imgH="1727200" progId="Equation.3">
                    <p:embed/>
                  </p:oleObj>
                </mc:Choice>
                <mc:Fallback>
                  <p:oleObj name="" r:id="rId20" imgW="2857500" imgH="17272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88" y="24"/>
                          <a:ext cx="1799" cy="10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8" name="Line 38"/>
            <p:cNvSpPr/>
            <p:nvPr/>
          </p:nvSpPr>
          <p:spPr>
            <a:xfrm>
              <a:off x="1215" y="563"/>
              <a:ext cx="1344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149" name="Line 39"/>
            <p:cNvSpPr/>
            <p:nvPr/>
          </p:nvSpPr>
          <p:spPr>
            <a:xfrm>
              <a:off x="2061" y="116"/>
              <a:ext cx="0" cy="91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</p:grpSp>
      <p:graphicFrame>
        <p:nvGraphicFramePr>
          <p:cNvPr id="22568" name="Object 40"/>
          <p:cNvGraphicFramePr/>
          <p:nvPr/>
        </p:nvGraphicFramePr>
        <p:xfrm>
          <a:off x="7315200" y="2486025"/>
          <a:ext cx="144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2" imgW="1892300" imgH="889000" progId="Equation.3">
                  <p:embed/>
                </p:oleObj>
              </mc:Choice>
              <mc:Fallback>
                <p:oleObj name="" r:id="rId22" imgW="1892300" imgH="889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315200" y="2486025"/>
                        <a:ext cx="1447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" name="Text Box 41"/>
          <p:cNvSpPr txBox="1"/>
          <p:nvPr/>
        </p:nvSpPr>
        <p:spPr>
          <a:xfrm>
            <a:off x="358775" y="402272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70" name="Object 42"/>
          <p:cNvGraphicFramePr/>
          <p:nvPr/>
        </p:nvGraphicFramePr>
        <p:xfrm>
          <a:off x="1066800" y="3870325"/>
          <a:ext cx="38592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4" imgW="3860800" imgH="889000" progId="Equation.3">
                  <p:embed/>
                </p:oleObj>
              </mc:Choice>
              <mc:Fallback>
                <p:oleObj name="" r:id="rId24" imgW="3860800" imgH="889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66800" y="3870325"/>
                        <a:ext cx="3859213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1" name="Object 43"/>
          <p:cNvGraphicFramePr/>
          <p:nvPr/>
        </p:nvGraphicFramePr>
        <p:xfrm>
          <a:off x="4973638" y="3895725"/>
          <a:ext cx="37544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6" imgW="4025900" imgH="889000" progId="Equation.3">
                  <p:embed/>
                </p:oleObj>
              </mc:Choice>
              <mc:Fallback>
                <p:oleObj name="" r:id="rId26" imgW="4025900" imgH="8890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73638" y="3895725"/>
                        <a:ext cx="3754437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2" name="Text Box 44"/>
          <p:cNvSpPr txBox="1"/>
          <p:nvPr/>
        </p:nvSpPr>
        <p:spPr>
          <a:xfrm>
            <a:off x="358775" y="496887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73" name="Object 45"/>
          <p:cNvGraphicFramePr/>
          <p:nvPr/>
        </p:nvGraphicFramePr>
        <p:xfrm>
          <a:off x="1066800" y="5076825"/>
          <a:ext cx="173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8" imgW="1739900" imgH="419100" progId="Equation.3">
                  <p:embed/>
                </p:oleObj>
              </mc:Choice>
              <mc:Fallback>
                <p:oleObj name="" r:id="rId28" imgW="1739900" imgH="4191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66800" y="5076825"/>
                        <a:ext cx="1739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4" name="Object 46"/>
          <p:cNvGraphicFramePr/>
          <p:nvPr/>
        </p:nvGraphicFramePr>
        <p:xfrm>
          <a:off x="2854325" y="4868863"/>
          <a:ext cx="4545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0" imgW="4546600" imgH="787400" progId="Equation.3">
                  <p:embed/>
                </p:oleObj>
              </mc:Choice>
              <mc:Fallback>
                <p:oleObj name="" r:id="rId30" imgW="4546600" imgH="787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854325" y="4868863"/>
                        <a:ext cx="45450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5" name="Object 47"/>
          <p:cNvGraphicFramePr/>
          <p:nvPr/>
        </p:nvGraphicFramePr>
        <p:xfrm>
          <a:off x="2895600" y="5724525"/>
          <a:ext cx="3376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2" imgW="3378200" imgH="787400" progId="Equation.3">
                  <p:embed/>
                </p:oleObj>
              </mc:Choice>
              <mc:Fallback>
                <p:oleObj name="" r:id="rId32" imgW="3378200" imgH="787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895600" y="5724525"/>
                        <a:ext cx="33766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6" name="Object 48"/>
          <p:cNvGraphicFramePr/>
          <p:nvPr/>
        </p:nvGraphicFramePr>
        <p:xfrm>
          <a:off x="6307138" y="5708650"/>
          <a:ext cx="1651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4" imgW="1651000" imgH="787400" progId="Equation.3">
                  <p:embed/>
                </p:oleObj>
              </mc:Choice>
              <mc:Fallback>
                <p:oleObj name="" r:id="rId34" imgW="1651000" imgH="787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307138" y="5708650"/>
                        <a:ext cx="16510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4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54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255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256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5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 build="p"/>
      <p:bldP spid="22544" grpId="0" advAuto="1000" build="p"/>
      <p:bldP spid="22559" grpId="0" build="p"/>
      <p:bldP spid="22569" grpId="0" advAuto="1000" build="p"/>
      <p:bldP spid="22572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91" name="Object 35"/>
          <p:cNvGraphicFramePr/>
          <p:nvPr/>
        </p:nvGraphicFramePr>
        <p:xfrm>
          <a:off x="1589088" y="180975"/>
          <a:ext cx="42021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4203700" imgH="787400" progId="Equation.3">
                  <p:embed/>
                </p:oleObj>
              </mc:Choice>
              <mc:Fallback>
                <p:oleObj name="" r:id="rId1" imgW="4203700" imgH="787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9088" y="180975"/>
                        <a:ext cx="42021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2" name="Object 36"/>
          <p:cNvGraphicFramePr/>
          <p:nvPr/>
        </p:nvGraphicFramePr>
        <p:xfrm>
          <a:off x="5853113" y="180975"/>
          <a:ext cx="1384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1384300" imgH="787400" progId="Equation.3">
                  <p:embed/>
                </p:oleObj>
              </mc:Choice>
              <mc:Fallback>
                <p:oleObj name="" r:id="rId3" imgW="1384300" imgH="7874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3113" y="180975"/>
                        <a:ext cx="13843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3" name="Text Box 37"/>
          <p:cNvSpPr txBox="1"/>
          <p:nvPr/>
        </p:nvSpPr>
        <p:spPr>
          <a:xfrm>
            <a:off x="358775" y="13700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94" name="Object 38"/>
          <p:cNvGraphicFramePr/>
          <p:nvPr/>
        </p:nvGraphicFramePr>
        <p:xfrm>
          <a:off x="2368550" y="950913"/>
          <a:ext cx="3124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3124200" imgH="1511300" progId="Equation.3">
                  <p:embed/>
                </p:oleObj>
              </mc:Choice>
              <mc:Fallback>
                <p:oleObj name="" r:id="rId5" imgW="3124200" imgH="1511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8550" y="950913"/>
                        <a:ext cx="31242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5" name="Line 39"/>
          <p:cNvSpPr/>
          <p:nvPr/>
        </p:nvSpPr>
        <p:spPr>
          <a:xfrm>
            <a:off x="3292475" y="1703388"/>
            <a:ext cx="2073275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9496" name="Line 40"/>
          <p:cNvSpPr/>
          <p:nvPr/>
        </p:nvSpPr>
        <p:spPr>
          <a:xfrm>
            <a:off x="4498975" y="1020763"/>
            <a:ext cx="0" cy="14922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  <p:grpSp>
        <p:nvGrpSpPr>
          <p:cNvPr id="2" name="Group 42"/>
          <p:cNvGrpSpPr/>
          <p:nvPr/>
        </p:nvGrpSpPr>
        <p:grpSpPr>
          <a:xfrm>
            <a:off x="2020888" y="2487613"/>
            <a:ext cx="2932112" cy="1333500"/>
            <a:chOff x="1273" y="600"/>
            <a:chExt cx="1847" cy="840"/>
          </a:xfrm>
        </p:grpSpPr>
        <p:graphicFrame>
          <p:nvGraphicFramePr>
            <p:cNvPr id="6155" name="Object 43"/>
            <p:cNvGraphicFramePr/>
            <p:nvPr/>
          </p:nvGraphicFramePr>
          <p:xfrm>
            <a:off x="1273" y="608"/>
            <a:ext cx="1847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7" imgW="2932430" imgH="1320165" progId="Equation.3">
                    <p:embed/>
                  </p:oleObj>
                </mc:Choice>
                <mc:Fallback>
                  <p:oleObj name="" r:id="rId7" imgW="2932430" imgH="1320165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73" y="608"/>
                          <a:ext cx="1847" cy="8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44"/>
            <p:cNvGraphicFramePr/>
            <p:nvPr/>
          </p:nvGraphicFramePr>
          <p:xfrm>
            <a:off x="2616" y="600"/>
            <a:ext cx="3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9" imgW="508000" imgH="419100" progId="Equation.3">
                    <p:embed/>
                  </p:oleObj>
                </mc:Choice>
                <mc:Fallback>
                  <p:oleObj name="" r:id="rId9" imgW="508000" imgH="4191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16" y="600"/>
                          <a:ext cx="32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45"/>
            <p:cNvGraphicFramePr/>
            <p:nvPr/>
          </p:nvGraphicFramePr>
          <p:xfrm>
            <a:off x="1800" y="1120"/>
            <a:ext cx="3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1" imgW="508000" imgH="431800" progId="Equation.3">
                    <p:embed/>
                  </p:oleObj>
                </mc:Choice>
                <mc:Fallback>
                  <p:oleObj name="" r:id="rId11" imgW="508000" imgH="4318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00" y="1120"/>
                          <a:ext cx="32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7"/>
          <p:cNvGrpSpPr/>
          <p:nvPr/>
        </p:nvGrpSpPr>
        <p:grpSpPr>
          <a:xfrm>
            <a:off x="5651500" y="2492375"/>
            <a:ext cx="3148013" cy="1320800"/>
            <a:chOff x="1296" y="1019"/>
            <a:chExt cx="1983" cy="832"/>
          </a:xfrm>
        </p:grpSpPr>
        <p:graphicFrame>
          <p:nvGraphicFramePr>
            <p:cNvPr id="6152" name="Object 48"/>
            <p:cNvGraphicFramePr/>
            <p:nvPr/>
          </p:nvGraphicFramePr>
          <p:xfrm>
            <a:off x="1296" y="1019"/>
            <a:ext cx="1983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3" imgW="3148330" imgH="1320165" progId="Equation.3">
                    <p:embed/>
                  </p:oleObj>
                </mc:Choice>
                <mc:Fallback>
                  <p:oleObj name="" r:id="rId13" imgW="3148330" imgH="132016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96" y="1019"/>
                          <a:ext cx="1983" cy="8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49"/>
            <p:cNvGraphicFramePr/>
            <p:nvPr/>
          </p:nvGraphicFramePr>
          <p:xfrm>
            <a:off x="2784" y="1019"/>
            <a:ext cx="32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5" imgW="508000" imgH="444500" progId="Equation.3">
                    <p:embed/>
                  </p:oleObj>
                </mc:Choice>
                <mc:Fallback>
                  <p:oleObj name="" r:id="rId15" imgW="508000" imgH="4445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84" y="1019"/>
                          <a:ext cx="320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50"/>
            <p:cNvGraphicFramePr/>
            <p:nvPr/>
          </p:nvGraphicFramePr>
          <p:xfrm>
            <a:off x="1957" y="1547"/>
            <a:ext cx="3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7" imgW="508000" imgH="431800" progId="Equation.3">
                    <p:embed/>
                  </p:oleObj>
                </mc:Choice>
                <mc:Fallback>
                  <p:oleObj name="" r:id="rId17" imgW="508000" imgH="4318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57" y="1547"/>
                          <a:ext cx="32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07" name="Text Box 51"/>
          <p:cNvSpPr txBox="1"/>
          <p:nvPr/>
        </p:nvSpPr>
        <p:spPr>
          <a:xfrm>
            <a:off x="1079500" y="2844800"/>
            <a:ext cx="10461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(4)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08" name="Text Box 52"/>
          <p:cNvSpPr txBox="1"/>
          <p:nvPr/>
        </p:nvSpPr>
        <p:spPr>
          <a:xfrm>
            <a:off x="5029200" y="286861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" name="Group 53"/>
          <p:cNvGrpSpPr/>
          <p:nvPr/>
        </p:nvGrpSpPr>
        <p:grpSpPr>
          <a:xfrm>
            <a:off x="2901950" y="4595813"/>
            <a:ext cx="3325813" cy="1712912"/>
            <a:chOff x="1581" y="992"/>
            <a:chExt cx="2095" cy="1079"/>
          </a:xfrm>
        </p:grpSpPr>
        <p:graphicFrame>
          <p:nvGraphicFramePr>
            <p:cNvPr id="6149" name="Object 54"/>
            <p:cNvGraphicFramePr/>
            <p:nvPr/>
          </p:nvGraphicFramePr>
          <p:xfrm>
            <a:off x="1581" y="992"/>
            <a:ext cx="2095" cy="10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9" imgW="3327400" imgH="1714500" progId="Equation.3">
                    <p:embed/>
                  </p:oleObj>
                </mc:Choice>
                <mc:Fallback>
                  <p:oleObj name="" r:id="rId19" imgW="3327400" imgH="17145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581" y="992"/>
                          <a:ext cx="2095" cy="10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55"/>
            <p:cNvGraphicFramePr/>
            <p:nvPr/>
          </p:nvGraphicFramePr>
          <p:xfrm>
            <a:off x="2321" y="1692"/>
            <a:ext cx="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21" imgW="330200" imgH="342900" progId="Equation.3">
                    <p:embed/>
                  </p:oleObj>
                </mc:Choice>
                <mc:Fallback>
                  <p:oleObj name="" r:id="rId21" imgW="330200" imgH="3429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321" y="1692"/>
                          <a:ext cx="208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56"/>
            <p:cNvGraphicFramePr/>
            <p:nvPr/>
          </p:nvGraphicFramePr>
          <p:xfrm>
            <a:off x="3085" y="1124"/>
            <a:ext cx="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23" imgW="330200" imgH="342900" progId="Equation.3">
                    <p:embed/>
                  </p:oleObj>
                </mc:Choice>
                <mc:Fallback>
                  <p:oleObj name="" r:id="rId23" imgW="330200" imgH="3429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085" y="1124"/>
                          <a:ext cx="208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13" name="Text Box 57"/>
          <p:cNvSpPr txBox="1"/>
          <p:nvPr/>
        </p:nvSpPr>
        <p:spPr>
          <a:xfrm>
            <a:off x="358775" y="3784600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(5)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阶方阵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的分块矩阵除对角线上的子块为方阵外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其余子块均为零矩阵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14" name="Text Box 58"/>
          <p:cNvSpPr txBox="1"/>
          <p:nvPr/>
        </p:nvSpPr>
        <p:spPr>
          <a:xfrm>
            <a:off x="358775" y="6237288"/>
            <a:ext cx="60213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分块对角矩阵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准对角矩阵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49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950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950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9513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951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3" grpId="0" build="p"/>
      <p:bldP spid="19507" grpId="0" build="p"/>
      <p:bldP spid="19508" grpId="0" build="p"/>
      <p:bldP spid="19513" grpId="0" advAuto="1000" build="p"/>
      <p:bldP spid="19514" grpId="0" advAuto="100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38" name="对象 5137"/>
          <p:cNvGraphicFramePr/>
          <p:nvPr/>
        </p:nvGraphicFramePr>
        <p:xfrm>
          <a:off x="2195513" y="836613"/>
          <a:ext cx="38735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873500" imgH="1727200" progId="Equation.3">
                  <p:embed/>
                </p:oleObj>
              </mc:Choice>
              <mc:Fallback>
                <p:oleObj name="" r:id="rId1" imgW="3873500" imgH="1727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836613"/>
                        <a:ext cx="3873500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文本框 5138"/>
          <p:cNvSpPr txBox="1"/>
          <p:nvPr/>
        </p:nvSpPr>
        <p:spPr>
          <a:xfrm>
            <a:off x="250825" y="3500438"/>
            <a:ext cx="8456613" cy="1563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简记为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>
                <a:latin typeface="Times New Roman" panose="02020603050405020304" pitchFamily="18" charset="0"/>
              </a:rPr>
              <a:t>n </a:t>
            </a:r>
            <a:r>
              <a:rPr lang="en-US" altLang="zh-CN">
                <a:latin typeface="Times New Roman" panose="02020603050405020304" pitchFamily="18" charset="0"/>
              </a:rPr>
              <a:t>= ( 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>
                <a:latin typeface="Times New Roman" panose="02020603050405020304" pitchFamily="18" charset="0"/>
              </a:rPr>
              <a:t>n </a:t>
            </a:r>
            <a:r>
              <a:rPr lang="en-US" altLang="zh-CN">
                <a:latin typeface="Times New Roman" panose="02020603050405020304" pitchFamily="18" charset="0"/>
              </a:rPr>
              <a:t>= ( 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). 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这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个数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</a:rPr>
              <a:t>矩阵</a:t>
            </a:r>
            <a:r>
              <a:rPr lang="en-US" altLang="zh-CN" i="1">
                <a:solidFill>
                  <a:srgbClr val="FF66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第 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行第 </a:t>
            </a:r>
            <a:r>
              <a:rPr lang="en-US" altLang="zh-CN" i="1"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</a:rPr>
              <a:t>列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</a:rPr>
              <a:t>元素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3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charRg st="4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39">
                                            <p:txEl>
                                              <p:charRg st="4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75" name="Text Box 43"/>
          <p:cNvSpPr txBox="1"/>
          <p:nvPr/>
        </p:nvSpPr>
        <p:spPr>
          <a:xfrm>
            <a:off x="1079500" y="614363"/>
            <a:ext cx="46751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dirty="0">
                <a:latin typeface="Times New Roman" panose="02020603050405020304" pitchFamily="18" charset="0"/>
              </a:rPr>
              <a:t>           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|.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8477" name="Rectangle 45"/>
          <p:cNvSpPr/>
          <p:nvPr/>
        </p:nvSpPr>
        <p:spPr>
          <a:xfrm>
            <a:off x="1079500" y="1077913"/>
            <a:ext cx="67056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2.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设分块对角矩阵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 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=1,2,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2693988" y="1557338"/>
            <a:ext cx="4075112" cy="1789112"/>
            <a:chOff x="1537" y="1036"/>
            <a:chExt cx="2567" cy="1127"/>
          </a:xfrm>
        </p:grpSpPr>
        <p:graphicFrame>
          <p:nvGraphicFramePr>
            <p:cNvPr id="7172" name="Object 47"/>
            <p:cNvGraphicFramePr/>
            <p:nvPr/>
          </p:nvGraphicFramePr>
          <p:xfrm>
            <a:off x="1537" y="1036"/>
            <a:ext cx="2567" cy="1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" imgW="4076700" imgH="1790700" progId="Equation.3">
                    <p:embed/>
                  </p:oleObj>
                </mc:Choice>
                <mc:Fallback>
                  <p:oleObj name="" r:id="rId1" imgW="4076700" imgH="17907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37" y="1036"/>
                          <a:ext cx="2567" cy="11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" name="Object 48"/>
            <p:cNvGraphicFramePr/>
            <p:nvPr/>
          </p:nvGraphicFramePr>
          <p:xfrm>
            <a:off x="2544" y="1848"/>
            <a:ext cx="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3" imgW="330200" imgH="342900" progId="Equation.3">
                    <p:embed/>
                  </p:oleObj>
                </mc:Choice>
                <mc:Fallback>
                  <p:oleObj name="" r:id="rId3" imgW="330200" imgH="3429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44" y="1848"/>
                          <a:ext cx="208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49"/>
            <p:cNvGraphicFramePr/>
            <p:nvPr/>
          </p:nvGraphicFramePr>
          <p:xfrm>
            <a:off x="3488" y="1152"/>
            <a:ext cx="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5" imgW="330200" imgH="342900" progId="Equation.3">
                    <p:embed/>
                  </p:oleObj>
                </mc:Choice>
                <mc:Fallback>
                  <p:oleObj name="" r:id="rId5" imgW="330200" imgH="3429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88" y="1152"/>
                          <a:ext cx="208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82" name="Rectangle 50"/>
          <p:cNvSpPr/>
          <p:nvPr/>
        </p:nvSpPr>
        <p:spPr>
          <a:xfrm>
            <a:off x="358775" y="2133600"/>
            <a:ext cx="21971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84" name="Object 52"/>
          <p:cNvGraphicFramePr/>
          <p:nvPr/>
        </p:nvGraphicFramePr>
        <p:xfrm>
          <a:off x="1727200" y="3429000"/>
          <a:ext cx="53197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6" imgW="5321300" imgH="1638300" progId="Equation.3">
                  <p:embed/>
                </p:oleObj>
              </mc:Choice>
              <mc:Fallback>
                <p:oleObj name="" r:id="rId6" imgW="5321300" imgH="16383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7200" y="3429000"/>
                        <a:ext cx="5319713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5" name="Text Box 53"/>
          <p:cNvSpPr txBox="1"/>
          <p:nvPr/>
        </p:nvSpPr>
        <p:spPr>
          <a:xfrm>
            <a:off x="1079500" y="3952875"/>
            <a:ext cx="4508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3.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86" name="Object 54"/>
          <p:cNvGraphicFramePr/>
          <p:nvPr/>
        </p:nvGraphicFramePr>
        <p:xfrm>
          <a:off x="1530350" y="5086350"/>
          <a:ext cx="40497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8" imgW="4051300" imgH="1638300" progId="Equation.3">
                  <p:embed/>
                </p:oleObj>
              </mc:Choice>
              <mc:Fallback>
                <p:oleObj name="" r:id="rId8" imgW="4051300" imgH="16383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0350" y="5086350"/>
                        <a:ext cx="4049713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Rectangle 55"/>
          <p:cNvSpPr/>
          <p:nvPr/>
        </p:nvSpPr>
        <p:spPr>
          <a:xfrm>
            <a:off x="1079500" y="188913"/>
            <a:ext cx="45704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分块对角矩阵具有下述性质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7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7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848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848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5" grpId="0" build="p"/>
      <p:bldP spid="18477" grpId="0" build="p"/>
      <p:bldP spid="18482" grpId="0" advAuto="1000" build="p"/>
      <p:bldP spid="18485" grpId="0" advAuto="100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0"/>
          <p:cNvGrpSpPr/>
          <p:nvPr/>
        </p:nvGrpSpPr>
        <p:grpSpPr>
          <a:xfrm>
            <a:off x="1079500" y="269875"/>
            <a:ext cx="6648450" cy="1485900"/>
            <a:chOff x="680" y="1260"/>
            <a:chExt cx="4188" cy="936"/>
          </a:xfrm>
        </p:grpSpPr>
        <p:graphicFrame>
          <p:nvGraphicFramePr>
            <p:cNvPr id="8204" name="Object 21"/>
            <p:cNvGraphicFramePr/>
            <p:nvPr/>
          </p:nvGraphicFramePr>
          <p:xfrm>
            <a:off x="1492" y="1260"/>
            <a:ext cx="1647" cy="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" imgW="2614930" imgH="1459865" progId="Equation.3">
                    <p:embed/>
                  </p:oleObj>
                </mc:Choice>
                <mc:Fallback>
                  <p:oleObj name="" r:id="rId1" imgW="2614930" imgH="1459865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92" y="1260"/>
                          <a:ext cx="1647" cy="9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22"/>
            <p:cNvGraphicFramePr/>
            <p:nvPr/>
          </p:nvGraphicFramePr>
          <p:xfrm>
            <a:off x="3220" y="1276"/>
            <a:ext cx="1648" cy="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3" imgW="2614930" imgH="1459865" progId="Equation.3">
                    <p:embed/>
                  </p:oleObj>
                </mc:Choice>
                <mc:Fallback>
                  <p:oleObj name="" r:id="rId3" imgW="2614930" imgH="1459865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20" y="1276"/>
                          <a:ext cx="1648" cy="9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Rectangle 23"/>
            <p:cNvSpPr/>
            <p:nvPr/>
          </p:nvSpPr>
          <p:spPr>
            <a:xfrm>
              <a:off x="680" y="1536"/>
              <a:ext cx="80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2: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设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576" name="Text Box 24"/>
          <p:cNvSpPr txBox="1"/>
          <p:nvPr/>
        </p:nvSpPr>
        <p:spPr>
          <a:xfrm>
            <a:off x="358775" y="1685925"/>
            <a:ext cx="2193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求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ABA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577" name="Text Box 25"/>
          <p:cNvSpPr txBox="1"/>
          <p:nvPr/>
        </p:nvSpPr>
        <p:spPr>
          <a:xfrm>
            <a:off x="1079500" y="2132013"/>
            <a:ext cx="24653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将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分块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78" name="Object 26"/>
          <p:cNvGraphicFramePr/>
          <p:nvPr/>
        </p:nvGraphicFramePr>
        <p:xfrm>
          <a:off x="533400" y="2622550"/>
          <a:ext cx="24257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2425700" imgH="1473200" progId="Equation.3">
                  <p:embed/>
                </p:oleObj>
              </mc:Choice>
              <mc:Fallback>
                <p:oleObj name="" r:id="rId5" imgW="2425700" imgH="1473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2622550"/>
                        <a:ext cx="242570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Line 27"/>
          <p:cNvSpPr/>
          <p:nvPr/>
        </p:nvSpPr>
        <p:spPr>
          <a:xfrm>
            <a:off x="1236663" y="3327400"/>
            <a:ext cx="16764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3580" name="Line 28"/>
          <p:cNvSpPr/>
          <p:nvPr/>
        </p:nvSpPr>
        <p:spPr>
          <a:xfrm>
            <a:off x="2057400" y="2717800"/>
            <a:ext cx="0" cy="1371600"/>
          </a:xfrm>
          <a:prstGeom prst="line">
            <a:avLst/>
          </a:prstGeom>
          <a:ln w="2857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23581" name="Object 29"/>
          <p:cNvGraphicFramePr/>
          <p:nvPr/>
        </p:nvGraphicFramePr>
        <p:xfrm>
          <a:off x="2974975" y="2914650"/>
          <a:ext cx="15208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7" imgW="1765300" imgH="889000" progId="Equation.3">
                  <p:embed/>
                </p:oleObj>
              </mc:Choice>
              <mc:Fallback>
                <p:oleObj name="" r:id="rId7" imgW="1765300" imgH="8890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4975" y="2914650"/>
                        <a:ext cx="1520825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2" name="Text Box 30"/>
          <p:cNvSpPr txBox="1"/>
          <p:nvPr/>
        </p:nvSpPr>
        <p:spPr>
          <a:xfrm>
            <a:off x="358775" y="41894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83" name="Object 31"/>
          <p:cNvGraphicFramePr/>
          <p:nvPr/>
        </p:nvGraphicFramePr>
        <p:xfrm>
          <a:off x="1257300" y="4133850"/>
          <a:ext cx="1803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9" imgW="1803400" imgH="787400" progId="Equation.3">
                  <p:embed/>
                </p:oleObj>
              </mc:Choice>
              <mc:Fallback>
                <p:oleObj name="" r:id="rId9" imgW="1803400" imgH="7874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7300" y="4133850"/>
                        <a:ext cx="18034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/>
          <p:cNvGraphicFramePr/>
          <p:nvPr/>
        </p:nvGraphicFramePr>
        <p:xfrm>
          <a:off x="3143250" y="4149725"/>
          <a:ext cx="1841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1" imgW="1841500" imgH="787400" progId="Equation.3">
                  <p:embed/>
                </p:oleObj>
              </mc:Choice>
              <mc:Fallback>
                <p:oleObj name="" r:id="rId11" imgW="1841500" imgH="7874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3250" y="4149725"/>
                        <a:ext cx="18415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/>
          <p:cNvGraphicFramePr/>
          <p:nvPr/>
        </p:nvGraphicFramePr>
        <p:xfrm>
          <a:off x="4584700" y="2622550"/>
          <a:ext cx="24257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3" imgW="2425700" imgH="1473200" progId="Equation.3">
                  <p:embed/>
                </p:oleObj>
              </mc:Choice>
              <mc:Fallback>
                <p:oleObj name="" r:id="rId13" imgW="2425700" imgH="14732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84700" y="2622550"/>
                        <a:ext cx="242570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4"/>
          <p:cNvGraphicFramePr/>
          <p:nvPr/>
        </p:nvGraphicFramePr>
        <p:xfrm>
          <a:off x="7048500" y="2914650"/>
          <a:ext cx="1562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5" imgW="1739900" imgH="889000" progId="Equation.3">
                  <p:embed/>
                </p:oleObj>
              </mc:Choice>
              <mc:Fallback>
                <p:oleObj name="" r:id="rId15" imgW="1739900" imgH="8890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48500" y="2914650"/>
                        <a:ext cx="1562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Object 35"/>
          <p:cNvGraphicFramePr/>
          <p:nvPr/>
        </p:nvGraphicFramePr>
        <p:xfrm>
          <a:off x="5105400" y="4149725"/>
          <a:ext cx="1803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7" imgW="1803400" imgH="787400" progId="Equation.3">
                  <p:embed/>
                </p:oleObj>
              </mc:Choice>
              <mc:Fallback>
                <p:oleObj name="" r:id="rId17" imgW="1803400" imgH="7874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05400" y="4149725"/>
                        <a:ext cx="18034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8" name="Object 36"/>
          <p:cNvGraphicFramePr/>
          <p:nvPr/>
        </p:nvGraphicFramePr>
        <p:xfrm>
          <a:off x="6972300" y="4149725"/>
          <a:ext cx="1803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9" imgW="1803400" imgH="787400" progId="Equation.3">
                  <p:embed/>
                </p:oleObj>
              </mc:Choice>
              <mc:Fallback>
                <p:oleObj name="" r:id="rId19" imgW="1803400" imgH="7874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72300" y="4149725"/>
                        <a:ext cx="18034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9" name="Line 37"/>
          <p:cNvSpPr/>
          <p:nvPr/>
        </p:nvSpPr>
        <p:spPr>
          <a:xfrm>
            <a:off x="5292725" y="3336925"/>
            <a:ext cx="16764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3590" name="Line 38"/>
          <p:cNvSpPr/>
          <p:nvPr/>
        </p:nvSpPr>
        <p:spPr>
          <a:xfrm>
            <a:off x="6156325" y="2709863"/>
            <a:ext cx="0" cy="1371600"/>
          </a:xfrm>
          <a:prstGeom prst="line">
            <a:avLst/>
          </a:prstGeom>
          <a:ln w="2857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23591" name="Object 39"/>
          <p:cNvGraphicFramePr/>
          <p:nvPr/>
        </p:nvGraphicFramePr>
        <p:xfrm>
          <a:off x="849313" y="4987925"/>
          <a:ext cx="403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21" imgW="4457700" imgH="889000" progId="Equation.3">
                  <p:embed/>
                </p:oleObj>
              </mc:Choice>
              <mc:Fallback>
                <p:oleObj name="" r:id="rId21" imgW="4457700" imgH="8890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49313" y="4987925"/>
                        <a:ext cx="4038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2" name="Object 40"/>
          <p:cNvGraphicFramePr/>
          <p:nvPr/>
        </p:nvGraphicFramePr>
        <p:xfrm>
          <a:off x="4976813" y="4972050"/>
          <a:ext cx="312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23" imgW="3327400" imgH="889000" progId="Equation.3">
                  <p:embed/>
                </p:oleObj>
              </mc:Choice>
              <mc:Fallback>
                <p:oleObj name="" r:id="rId23" imgW="3327400" imgH="8890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976813" y="4972050"/>
                        <a:ext cx="3124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357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57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358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6" grpId="0" advAuto="1000" build="p"/>
      <p:bldP spid="23577" grpId="0" build="p"/>
      <p:bldP spid="23582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606" name="Object 30"/>
          <p:cNvGraphicFramePr/>
          <p:nvPr/>
        </p:nvGraphicFramePr>
        <p:xfrm>
          <a:off x="1511300" y="260350"/>
          <a:ext cx="38719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3873500" imgH="787400" progId="Equation.3">
                  <p:embed/>
                </p:oleObj>
              </mc:Choice>
              <mc:Fallback>
                <p:oleObj name="" r:id="rId1" imgW="3873500" imgH="7874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1300" y="260350"/>
                        <a:ext cx="38719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31"/>
          <p:cNvGraphicFramePr/>
          <p:nvPr/>
        </p:nvGraphicFramePr>
        <p:xfrm>
          <a:off x="5427663" y="287338"/>
          <a:ext cx="1765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" imgW="1765300" imgH="787400" progId="Equation.3">
                  <p:embed/>
                </p:oleObj>
              </mc:Choice>
              <mc:Fallback>
                <p:oleObj name="" r:id="rId3" imgW="1765300" imgH="7874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7663" y="287338"/>
                        <a:ext cx="17653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32"/>
          <p:cNvGraphicFramePr/>
          <p:nvPr/>
        </p:nvGraphicFramePr>
        <p:xfrm>
          <a:off x="1511300" y="1098550"/>
          <a:ext cx="38719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3873500" imgH="787400" progId="Equation.3">
                  <p:embed/>
                </p:oleObj>
              </mc:Choice>
              <mc:Fallback>
                <p:oleObj name="" r:id="rId5" imgW="3873500" imgH="7874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1300" y="1098550"/>
                        <a:ext cx="38719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33"/>
          <p:cNvGraphicFramePr/>
          <p:nvPr/>
        </p:nvGraphicFramePr>
        <p:xfrm>
          <a:off x="5451475" y="1098550"/>
          <a:ext cx="175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7" imgW="1752600" imgH="787400" progId="Equation.3">
                  <p:embed/>
                </p:oleObj>
              </mc:Choice>
              <mc:Fallback>
                <p:oleObj name="" r:id="rId7" imgW="1752600" imgH="7874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51475" y="1098550"/>
                        <a:ext cx="17526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1" name="Text Box 35"/>
          <p:cNvSpPr txBox="1"/>
          <p:nvPr/>
        </p:nvSpPr>
        <p:spPr>
          <a:xfrm>
            <a:off x="358775" y="3365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612" name="Object 36"/>
          <p:cNvGraphicFramePr/>
          <p:nvPr/>
        </p:nvGraphicFramePr>
        <p:xfrm>
          <a:off x="1587500" y="1924050"/>
          <a:ext cx="3835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9" imgW="3835400" imgH="1473200" progId="Equation.3">
                  <p:embed/>
                </p:oleObj>
              </mc:Choice>
              <mc:Fallback>
                <p:oleObj name="" r:id="rId9" imgW="3835400" imgH="14732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7500" y="1924050"/>
                        <a:ext cx="383540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Text Box 37"/>
          <p:cNvSpPr txBox="1"/>
          <p:nvPr/>
        </p:nvSpPr>
        <p:spPr>
          <a:xfrm>
            <a:off x="358775" y="23828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614" name="Object 38"/>
          <p:cNvGraphicFramePr/>
          <p:nvPr/>
        </p:nvGraphicFramePr>
        <p:xfrm>
          <a:off x="539750" y="3435350"/>
          <a:ext cx="52689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1" imgW="5270500" imgH="876300" progId="Equation.3">
                  <p:embed/>
                </p:oleObj>
              </mc:Choice>
              <mc:Fallback>
                <p:oleObj name="" r:id="rId11" imgW="5270500" imgH="8763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750" y="3435350"/>
                        <a:ext cx="5268913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5" name="Object 39"/>
          <p:cNvGraphicFramePr/>
          <p:nvPr/>
        </p:nvGraphicFramePr>
        <p:xfrm>
          <a:off x="5867400" y="3435350"/>
          <a:ext cx="28813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3" imgW="3213100" imgH="876300" progId="Equation.3">
                  <p:embed/>
                </p:oleObj>
              </mc:Choice>
              <mc:Fallback>
                <p:oleObj name="" r:id="rId13" imgW="3213100" imgH="8763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67400" y="3435350"/>
                        <a:ext cx="2881313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6" name="Object 40"/>
          <p:cNvGraphicFramePr/>
          <p:nvPr/>
        </p:nvGraphicFramePr>
        <p:xfrm>
          <a:off x="958850" y="4419600"/>
          <a:ext cx="44434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5" imgW="4443095" imgH="774065" progId="Equation.3">
                  <p:embed/>
                </p:oleObj>
              </mc:Choice>
              <mc:Fallback>
                <p:oleObj name="" r:id="rId15" imgW="4443095" imgH="77406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58850" y="4419600"/>
                        <a:ext cx="4443413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7" name="Object 41"/>
          <p:cNvGraphicFramePr/>
          <p:nvPr/>
        </p:nvGraphicFramePr>
        <p:xfrm>
          <a:off x="925513" y="5384800"/>
          <a:ext cx="44434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7" imgW="4443095" imgH="774065" progId="Equation.3">
                  <p:embed/>
                </p:oleObj>
              </mc:Choice>
              <mc:Fallback>
                <p:oleObj name="" r:id="rId17" imgW="4443095" imgH="774065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25513" y="5384800"/>
                        <a:ext cx="4443412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8" name="Object 42"/>
          <p:cNvGraphicFramePr/>
          <p:nvPr/>
        </p:nvGraphicFramePr>
        <p:xfrm>
          <a:off x="5487988" y="4448175"/>
          <a:ext cx="29829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9" imgW="2984500" imgH="787400" progId="Equation.3">
                  <p:embed/>
                </p:oleObj>
              </mc:Choice>
              <mc:Fallback>
                <p:oleObj name="" r:id="rId19" imgW="2984500" imgH="7874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87988" y="4448175"/>
                        <a:ext cx="29829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9" name="Object 43"/>
          <p:cNvGraphicFramePr/>
          <p:nvPr/>
        </p:nvGraphicFramePr>
        <p:xfrm>
          <a:off x="5497513" y="5378450"/>
          <a:ext cx="3173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21" imgW="3175000" imgH="787400" progId="Equation.3">
                  <p:embed/>
                </p:oleObj>
              </mc:Choice>
              <mc:Fallback>
                <p:oleObj name="" r:id="rId21" imgW="3175000" imgH="7874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97513" y="5378450"/>
                        <a:ext cx="31734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0" name="Text Box 44"/>
          <p:cNvSpPr txBox="1"/>
          <p:nvPr/>
        </p:nvSpPr>
        <p:spPr>
          <a:xfrm>
            <a:off x="358775" y="44894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1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46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462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1" grpId="0" build="p"/>
      <p:bldP spid="24613" grpId="0" build="p"/>
      <p:bldP spid="24620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0" name="Object 2"/>
          <p:cNvGraphicFramePr/>
          <p:nvPr/>
        </p:nvGraphicFramePr>
        <p:xfrm>
          <a:off x="1258888" y="4800600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1295400" imgH="419100" progId="Equation.3">
                  <p:embed/>
                </p:oleObj>
              </mc:Choice>
              <mc:Fallback>
                <p:oleObj name="" r:id="rId1" imgW="1295400" imgH="4191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4800600"/>
                        <a:ext cx="1295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/>
          <p:nvPr/>
        </p:nvGraphicFramePr>
        <p:xfrm>
          <a:off x="2555875" y="4581525"/>
          <a:ext cx="175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1840865" imgH="862965" progId="Equation.3">
                  <p:embed/>
                </p:oleObj>
              </mc:Choice>
              <mc:Fallback>
                <p:oleObj name="" r:id="rId3" imgW="1840865" imgH="86296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4581525"/>
                        <a:ext cx="1752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/>
          <p:cNvSpPr/>
          <p:nvPr/>
        </p:nvSpPr>
        <p:spPr>
          <a:xfrm>
            <a:off x="381000" y="47005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3" name="Text Box 5"/>
          <p:cNvSpPr txBox="1"/>
          <p:nvPr/>
        </p:nvSpPr>
        <p:spPr>
          <a:xfrm>
            <a:off x="4284663" y="4700588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655" name="Object 7"/>
          <p:cNvGraphicFramePr/>
          <p:nvPr/>
        </p:nvGraphicFramePr>
        <p:xfrm>
          <a:off x="6464300" y="4592638"/>
          <a:ext cx="25003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2500630" imgH="774065" progId="Equation.3">
                  <p:embed/>
                </p:oleObj>
              </mc:Choice>
              <mc:Fallback>
                <p:oleObj name="" r:id="rId5" imgW="2500630" imgH="774065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4300" y="4592638"/>
                        <a:ext cx="2500313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/>
          <p:nvPr/>
        </p:nvGraphicFramePr>
        <p:xfrm>
          <a:off x="1752600" y="5568950"/>
          <a:ext cx="26781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7" imgW="2679700" imgH="889000" progId="Equation.3">
                  <p:embed/>
                </p:oleObj>
              </mc:Choice>
              <mc:Fallback>
                <p:oleObj name="" r:id="rId7" imgW="2679700" imgH="8890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5568950"/>
                        <a:ext cx="2678113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/>
          <p:nvPr/>
        </p:nvGraphicFramePr>
        <p:xfrm>
          <a:off x="4711700" y="4776788"/>
          <a:ext cx="177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9" imgW="1777365" imgH="444500" progId="Equation.3">
                  <p:embed/>
                </p:oleObj>
              </mc:Choice>
              <mc:Fallback>
                <p:oleObj name="" r:id="rId9" imgW="1777365" imgH="4445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11700" y="4776788"/>
                        <a:ext cx="1778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/>
          <p:nvPr/>
        </p:nvGraphicFramePr>
        <p:xfrm>
          <a:off x="4425950" y="5467350"/>
          <a:ext cx="26543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1" imgW="2653030" imgH="1129665" progId="Equation.3">
                  <p:embed/>
                </p:oleObj>
              </mc:Choice>
              <mc:Fallback>
                <p:oleObj name="" r:id="rId11" imgW="2653030" imgH="1129665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25950" y="5467350"/>
                        <a:ext cx="2654300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Text Box 11"/>
          <p:cNvSpPr txBox="1"/>
          <p:nvPr/>
        </p:nvSpPr>
        <p:spPr>
          <a:xfrm>
            <a:off x="358775" y="57277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62" name="Text Box 14"/>
          <p:cNvSpPr txBox="1"/>
          <p:nvPr/>
        </p:nvSpPr>
        <p:spPr>
          <a:xfrm>
            <a:off x="1079500" y="3300413"/>
            <a:ext cx="2051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将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分块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663" name="Object 15"/>
          <p:cNvGraphicFramePr/>
          <p:nvPr/>
        </p:nvGraphicFramePr>
        <p:xfrm>
          <a:off x="3168650" y="3038475"/>
          <a:ext cx="1981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3" imgW="1981200" imgH="1143000" progId="Equation.3">
                  <p:embed/>
                </p:oleObj>
              </mc:Choice>
              <mc:Fallback>
                <p:oleObj name="" r:id="rId13" imgW="1981200" imgH="11430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68650" y="3038475"/>
                        <a:ext cx="1981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Line 16"/>
          <p:cNvSpPr/>
          <p:nvPr/>
        </p:nvSpPr>
        <p:spPr>
          <a:xfrm>
            <a:off x="3868738" y="3414713"/>
            <a:ext cx="1254125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7665" name="Line 17"/>
          <p:cNvSpPr/>
          <p:nvPr/>
        </p:nvSpPr>
        <p:spPr>
          <a:xfrm>
            <a:off x="4267200" y="3057525"/>
            <a:ext cx="0" cy="1219200"/>
          </a:xfrm>
          <a:prstGeom prst="line">
            <a:avLst/>
          </a:prstGeom>
          <a:ln w="2857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27666" name="Object 18"/>
          <p:cNvGraphicFramePr/>
          <p:nvPr/>
        </p:nvGraphicFramePr>
        <p:xfrm>
          <a:off x="5195888" y="3159125"/>
          <a:ext cx="17383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5" imgW="1739900" imgH="889000" progId="Equation.3">
                  <p:embed/>
                </p:oleObj>
              </mc:Choice>
              <mc:Fallback>
                <p:oleObj name="" r:id="rId15" imgW="1739900" imgH="8890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95888" y="3159125"/>
                        <a:ext cx="1738312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/>
          <p:nvPr/>
        </p:nvGrpSpPr>
        <p:grpSpPr>
          <a:xfrm>
            <a:off x="1079500" y="1851025"/>
            <a:ext cx="4560888" cy="1143000"/>
            <a:chOff x="680" y="200"/>
            <a:chExt cx="2873" cy="720"/>
          </a:xfrm>
        </p:grpSpPr>
        <p:sp>
          <p:nvSpPr>
            <p:cNvPr id="10261" name="Text Box 12"/>
            <p:cNvSpPr txBox="1"/>
            <p:nvPr/>
          </p:nvSpPr>
          <p:spPr>
            <a:xfrm>
              <a:off x="680" y="374"/>
              <a:ext cx="80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3: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设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51" name="Object 13"/>
            <p:cNvGraphicFramePr/>
            <p:nvPr/>
          </p:nvGraphicFramePr>
          <p:xfrm>
            <a:off x="1516" y="200"/>
            <a:ext cx="130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7" imgW="2070100" imgH="1143000" progId="Equation.3">
                    <p:embed/>
                  </p:oleObj>
                </mc:Choice>
                <mc:Fallback>
                  <p:oleObj name="" r:id="rId17" imgW="2070100" imgH="11430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516" y="200"/>
                          <a:ext cx="1304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2" name="Text Box 19"/>
            <p:cNvSpPr txBox="1"/>
            <p:nvPr/>
          </p:nvSpPr>
          <p:spPr>
            <a:xfrm>
              <a:off x="2880" y="394"/>
              <a:ext cx="6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求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aseline="30000" dirty="0">
                  <a:latin typeface="Times New Roman" panose="02020603050405020304" pitchFamily="18" charset="0"/>
                </a:rPr>
                <a:t>-1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7668" name="Rectangle 20"/>
          <p:cNvSpPr/>
          <p:nvPr/>
        </p:nvSpPr>
        <p:spPr>
          <a:xfrm>
            <a:off x="358775" y="4062413"/>
            <a:ext cx="3206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形成分块对角矩阵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670" name="Object 22"/>
          <p:cNvGraphicFramePr/>
          <p:nvPr/>
        </p:nvGraphicFramePr>
        <p:xfrm>
          <a:off x="1547813" y="198438"/>
          <a:ext cx="6196012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9" imgW="6197600" imgH="1574800" progId="Equation.3">
                  <p:embed/>
                </p:oleObj>
              </mc:Choice>
              <mc:Fallback>
                <p:oleObj name="" r:id="rId19" imgW="6197600" imgH="15748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47813" y="198438"/>
                        <a:ext cx="6196012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1" name="Text Box 23"/>
          <p:cNvSpPr txBox="1"/>
          <p:nvPr/>
        </p:nvSpPr>
        <p:spPr>
          <a:xfrm>
            <a:off x="358775" y="7064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7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766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766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765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765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765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  <p:bldP spid="27653" grpId="0" build="p"/>
      <p:bldP spid="27659" grpId="0" build="p"/>
      <p:bldP spid="27662" grpId="0" build="p"/>
      <p:bldP spid="27668" grpId="0" advAuto="1000" build="p"/>
      <p:bldP spid="27671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62" name="Object 2"/>
          <p:cNvGraphicFramePr/>
          <p:nvPr/>
        </p:nvGraphicFramePr>
        <p:xfrm>
          <a:off x="1631950" y="2892425"/>
          <a:ext cx="2501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2729230" imgH="862965" progId="Equation.3">
                  <p:embed/>
                </p:oleObj>
              </mc:Choice>
              <mc:Fallback>
                <p:oleObj name="" r:id="rId1" imgW="2729230" imgH="86296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1950" y="2892425"/>
                        <a:ext cx="25019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454025" y="427038"/>
            <a:ext cx="8404225" cy="1295400"/>
            <a:chOff x="226" y="720"/>
            <a:chExt cx="5294" cy="816"/>
          </a:xfrm>
        </p:grpSpPr>
        <p:sp>
          <p:nvSpPr>
            <p:cNvPr id="11278" name="Text Box 4"/>
            <p:cNvSpPr txBox="1"/>
            <p:nvPr/>
          </p:nvSpPr>
          <p:spPr>
            <a:xfrm>
              <a:off x="680" y="825"/>
              <a:ext cx="38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4: </a:t>
              </a:r>
              <a:r>
                <a:rPr lang="zh-CN" altLang="en-US" dirty="0">
                  <a:latin typeface="Times New Roman" panose="02020603050405020304" pitchFamily="18" charset="0"/>
                </a:rPr>
                <a:t>设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r>
                <a:rPr lang="zh-CN" altLang="en-US" dirty="0">
                  <a:latin typeface="Times New Roman" panose="02020603050405020304" pitchFamily="18" charset="0"/>
                </a:rPr>
                <a:t>都是</a:t>
              </a:r>
              <a:r>
                <a:rPr lang="en-US" altLang="zh-CN" i="1" dirty="0">
                  <a:latin typeface="Times New Roman" panose="02020603050405020304" pitchFamily="18" charset="0"/>
                </a:rPr>
                <a:t>n </a:t>
              </a:r>
              <a:r>
                <a:rPr lang="zh-CN" altLang="en-US" dirty="0">
                  <a:latin typeface="Times New Roman" panose="02020603050405020304" pitchFamily="18" charset="0"/>
                </a:rPr>
                <a:t>阶可逆方阵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证明</a:t>
              </a:r>
              <a:r>
                <a:rPr lang="en-US" altLang="zh-CN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i="1" baseline="-25000" dirty="0"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1279" name="Rectangle 5"/>
            <p:cNvSpPr/>
            <p:nvPr/>
          </p:nvSpPr>
          <p:spPr>
            <a:xfrm>
              <a:off x="226" y="1209"/>
              <a:ext cx="21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为可逆方阵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并求</a:t>
              </a:r>
              <a:r>
                <a:rPr lang="en-US" altLang="zh-CN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baseline="30000" dirty="0">
                  <a:latin typeface="Times New Roman" panose="02020603050405020304" pitchFamily="18" charset="0"/>
                </a:rPr>
                <a:t>–1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280" name="Group 6"/>
            <p:cNvGrpSpPr/>
            <p:nvPr/>
          </p:nvGrpSpPr>
          <p:grpSpPr>
            <a:xfrm>
              <a:off x="4504" y="720"/>
              <a:ext cx="1016" cy="544"/>
              <a:chOff x="4504" y="720"/>
              <a:chExt cx="1016" cy="544"/>
            </a:xfrm>
          </p:grpSpPr>
          <p:graphicFrame>
            <p:nvGraphicFramePr>
              <p:cNvPr id="11270" name="Object 7"/>
              <p:cNvGraphicFramePr/>
              <p:nvPr/>
            </p:nvGraphicFramePr>
            <p:xfrm>
              <a:off x="4504" y="720"/>
              <a:ext cx="728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7" name="" r:id="rId3" imgW="1155065" imgH="862965" progId="Equation.3">
                      <p:embed/>
                    </p:oleObj>
                  </mc:Choice>
                  <mc:Fallback>
                    <p:oleObj name="" r:id="rId3" imgW="1155065" imgH="862965" progId="Equation.3">
                      <p:embed/>
                      <p:pic>
                        <p:nvPicPr>
                          <p:cNvPr id="0" name="图片 317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504" y="720"/>
                            <a:ext cx="728" cy="5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1" name="Rectangle 8"/>
              <p:cNvSpPr/>
              <p:nvPr/>
            </p:nvSpPr>
            <p:spPr>
              <a:xfrm>
                <a:off x="5179" y="816"/>
                <a:ext cx="3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dirty="0">
                    <a:latin typeface="Times New Roman" panose="02020603050405020304" pitchFamily="18" charset="0"/>
                  </a:rPr>
                  <a:t>必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0969" name="Text Box 9"/>
          <p:cNvSpPr txBox="1"/>
          <p:nvPr/>
        </p:nvSpPr>
        <p:spPr>
          <a:xfrm>
            <a:off x="1174750" y="1916113"/>
            <a:ext cx="76993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都是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阶可逆方阵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0, 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0970" name="Text Box 10"/>
          <p:cNvSpPr txBox="1"/>
          <p:nvPr/>
        </p:nvSpPr>
        <p:spPr>
          <a:xfrm>
            <a:off x="384175" y="2359025"/>
            <a:ext cx="30956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0971" name="Text Box 11"/>
          <p:cNvSpPr txBox="1"/>
          <p:nvPr/>
        </p:nvSpPr>
        <p:spPr>
          <a:xfrm>
            <a:off x="3448050" y="2389188"/>
            <a:ext cx="30194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为可逆方阵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0972" name="Rectangle 12"/>
          <p:cNvSpPr/>
          <p:nvPr/>
        </p:nvSpPr>
        <p:spPr>
          <a:xfrm>
            <a:off x="1174750" y="304482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73" name="Text Box 13"/>
          <p:cNvSpPr txBox="1"/>
          <p:nvPr/>
        </p:nvSpPr>
        <p:spPr>
          <a:xfrm>
            <a:off x="4133850" y="3121025"/>
            <a:ext cx="5010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ij </a:t>
            </a:r>
            <a:r>
              <a:rPr lang="zh-CN" altLang="en-US" dirty="0">
                <a:latin typeface="Times New Roman" panose="02020603050405020304" pitchFamily="18" charset="0"/>
              </a:rPr>
              <a:t>均为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阶方阵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1,2).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74" name="Object 14"/>
          <p:cNvGraphicFramePr/>
          <p:nvPr/>
        </p:nvGraphicFramePr>
        <p:xfrm>
          <a:off x="933450" y="3806825"/>
          <a:ext cx="4519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4519295" imgH="862965" progId="Equation.3">
                  <p:embed/>
                </p:oleObj>
              </mc:Choice>
              <mc:Fallback>
                <p:oleObj name="" r:id="rId5" imgW="4519295" imgH="86296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450" y="3806825"/>
                        <a:ext cx="451961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/>
          <p:cNvGraphicFramePr/>
          <p:nvPr/>
        </p:nvGraphicFramePr>
        <p:xfrm>
          <a:off x="2228850" y="4708525"/>
          <a:ext cx="4762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7" imgW="4762500" imgH="889000" progId="Equation.3">
                  <p:embed/>
                </p:oleObj>
              </mc:Choice>
              <mc:Fallback>
                <p:oleObj name="" r:id="rId7" imgW="4762500" imgH="8890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8850" y="4708525"/>
                        <a:ext cx="4762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/>
          <p:cNvGraphicFramePr/>
          <p:nvPr/>
        </p:nvGraphicFramePr>
        <p:xfrm>
          <a:off x="7070725" y="4719638"/>
          <a:ext cx="1587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9" imgW="1586865" imgH="862965" progId="Equation.3">
                  <p:embed/>
                </p:oleObj>
              </mc:Choice>
              <mc:Fallback>
                <p:oleObj name="" r:id="rId9" imgW="1586865" imgH="86296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70725" y="4719638"/>
                        <a:ext cx="15875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Text Box 17"/>
          <p:cNvSpPr txBox="1"/>
          <p:nvPr/>
        </p:nvSpPr>
        <p:spPr>
          <a:xfrm>
            <a:off x="454025" y="5626100"/>
            <a:ext cx="36417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阶单位矩阵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969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970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097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09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097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4097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build="p"/>
      <p:bldP spid="40970" grpId="0" build="p"/>
      <p:bldP spid="40971" grpId="0" build="p"/>
      <p:bldP spid="40972" grpId="0" build="p"/>
      <p:bldP spid="40973" grpId="0" advAuto="1000" build="p"/>
      <p:bldP spid="40977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ext Box 2"/>
          <p:cNvSpPr txBox="1"/>
          <p:nvPr/>
        </p:nvSpPr>
        <p:spPr>
          <a:xfrm>
            <a:off x="1116013" y="895350"/>
            <a:ext cx="35036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由矩阵相等的定义有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987" name="Object 3"/>
          <p:cNvGraphicFramePr/>
          <p:nvPr/>
        </p:nvGraphicFramePr>
        <p:xfrm>
          <a:off x="4684713" y="361950"/>
          <a:ext cx="28194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2819400" imgH="1727200" progId="Equation.3">
                  <p:embed/>
                </p:oleObj>
              </mc:Choice>
              <mc:Fallback>
                <p:oleObj name="" r:id="rId1" imgW="2819400" imgH="17272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4713" y="361950"/>
                        <a:ext cx="2819400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/>
          <p:nvPr/>
        </p:nvGraphicFramePr>
        <p:xfrm>
          <a:off x="2722563" y="2851150"/>
          <a:ext cx="3708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3706495" imgH="862965" progId="Equation.3">
                  <p:embed/>
                </p:oleObj>
              </mc:Choice>
              <mc:Fallback>
                <p:oleObj name="" r:id="rId3" imgW="3706495" imgH="862965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2563" y="2851150"/>
                        <a:ext cx="37084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/>
          <p:cNvSpPr txBox="1"/>
          <p:nvPr/>
        </p:nvSpPr>
        <p:spPr>
          <a:xfrm>
            <a:off x="395288" y="2205038"/>
            <a:ext cx="78565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从而得</a:t>
            </a:r>
            <a:r>
              <a:rPr lang="en-US" altLang="zh-CN" dirty="0">
                <a:latin typeface="Times New Roman" panose="02020603050405020304" pitchFamily="18" charset="0"/>
              </a:rPr>
              <a:t>,   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1990" name="Text Box 6"/>
          <p:cNvSpPr txBox="1"/>
          <p:nvPr/>
        </p:nvSpPr>
        <p:spPr>
          <a:xfrm>
            <a:off x="395288" y="300355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991" name="Text Box 7"/>
          <p:cNvSpPr txBox="1"/>
          <p:nvPr/>
        </p:nvSpPr>
        <p:spPr>
          <a:xfrm>
            <a:off x="1108075" y="3916363"/>
            <a:ext cx="577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同理可得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都是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阶可逆矩阵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108075" y="4502150"/>
            <a:ext cx="2860675" cy="863600"/>
            <a:chOff x="680" y="2673"/>
            <a:chExt cx="1802" cy="544"/>
          </a:xfrm>
        </p:grpSpPr>
        <p:graphicFrame>
          <p:nvGraphicFramePr>
            <p:cNvPr id="12295" name="Object 9"/>
            <p:cNvGraphicFramePr/>
            <p:nvPr/>
          </p:nvGraphicFramePr>
          <p:xfrm>
            <a:off x="1274" y="2673"/>
            <a:ext cx="1208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5" imgW="1917065" imgH="862965" progId="Equation.3">
                    <p:embed/>
                  </p:oleObj>
                </mc:Choice>
                <mc:Fallback>
                  <p:oleObj name="" r:id="rId5" imgW="1917065" imgH="862965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74" y="2673"/>
                          <a:ext cx="1208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7" name="Text Box 10"/>
            <p:cNvSpPr txBox="1"/>
            <p:nvPr/>
          </p:nvSpPr>
          <p:spPr>
            <a:xfrm>
              <a:off x="680" y="2736"/>
              <a:ext cx="65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(1) </a:t>
              </a:r>
              <a:r>
                <a:rPr lang="zh-CN" altLang="en-US" dirty="0">
                  <a:latin typeface="Times New Roman" panose="02020603050405020304" pitchFamily="18" charset="0"/>
                </a:rPr>
                <a:t>若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4067175" y="4508500"/>
            <a:ext cx="4260850" cy="863600"/>
            <a:chOff x="2544" y="2757"/>
            <a:chExt cx="2684" cy="544"/>
          </a:xfrm>
        </p:grpSpPr>
        <p:graphicFrame>
          <p:nvGraphicFramePr>
            <p:cNvPr id="12294" name="Object 12"/>
            <p:cNvGraphicFramePr/>
            <p:nvPr/>
          </p:nvGraphicFramePr>
          <p:xfrm>
            <a:off x="2844" y="2757"/>
            <a:ext cx="238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7" imgW="3782695" imgH="862965" progId="Equation.3">
                    <p:embed/>
                  </p:oleObj>
                </mc:Choice>
                <mc:Fallback>
                  <p:oleObj name="" r:id="rId7" imgW="3782695" imgH="862965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44" y="2757"/>
                          <a:ext cx="2384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Rectangle 13"/>
            <p:cNvSpPr/>
            <p:nvPr/>
          </p:nvSpPr>
          <p:spPr>
            <a:xfrm>
              <a:off x="2544" y="2805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则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108075" y="5592763"/>
            <a:ext cx="2878138" cy="863600"/>
            <a:chOff x="680" y="3552"/>
            <a:chExt cx="1813" cy="544"/>
          </a:xfrm>
        </p:grpSpPr>
        <p:sp>
          <p:nvSpPr>
            <p:cNvPr id="12305" name="Text Box 15"/>
            <p:cNvSpPr txBox="1"/>
            <p:nvPr/>
          </p:nvSpPr>
          <p:spPr>
            <a:xfrm>
              <a:off x="680" y="3648"/>
              <a:ext cx="65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(2) </a:t>
              </a:r>
              <a:r>
                <a:rPr lang="zh-CN" altLang="en-US" dirty="0">
                  <a:latin typeface="Times New Roman" panose="02020603050405020304" pitchFamily="18" charset="0"/>
                </a:rPr>
                <a:t>若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93" name="Object 16"/>
            <p:cNvGraphicFramePr/>
            <p:nvPr/>
          </p:nvGraphicFramePr>
          <p:xfrm>
            <a:off x="1285" y="3552"/>
            <a:ext cx="1208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9" imgW="1917065" imgH="862965" progId="Equation.3">
                    <p:embed/>
                  </p:oleObj>
                </mc:Choice>
                <mc:Fallback>
                  <p:oleObj name="" r:id="rId9" imgW="1917065" imgH="862965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85" y="3552"/>
                          <a:ext cx="1208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/>
          <p:nvPr/>
        </p:nvGrpSpPr>
        <p:grpSpPr>
          <a:xfrm>
            <a:off x="4084638" y="5592763"/>
            <a:ext cx="4249737" cy="863600"/>
            <a:chOff x="2555" y="3440"/>
            <a:chExt cx="2677" cy="544"/>
          </a:xfrm>
        </p:grpSpPr>
        <p:sp>
          <p:nvSpPr>
            <p:cNvPr id="12304" name="Rectangle 18"/>
            <p:cNvSpPr/>
            <p:nvPr/>
          </p:nvSpPr>
          <p:spPr>
            <a:xfrm>
              <a:off x="2555" y="3499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则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92" name="Object 19"/>
            <p:cNvGraphicFramePr/>
            <p:nvPr/>
          </p:nvGraphicFramePr>
          <p:xfrm>
            <a:off x="2880" y="3440"/>
            <a:ext cx="235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1" imgW="3731895" imgH="862965" progId="Equation.3">
                    <p:embed/>
                  </p:oleObj>
                </mc:Choice>
                <mc:Fallback>
                  <p:oleObj name="" r:id="rId11" imgW="3731895" imgH="862965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80" y="3440"/>
                          <a:ext cx="2352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1989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199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199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dvAuto="1000" build="p"/>
      <p:bldP spid="41989" grpId="0" build="p"/>
      <p:bldP spid="41990" grpId="0" build="p"/>
      <p:bldP spid="41991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/>
          <p:nvPr/>
        </p:nvSpPr>
        <p:spPr>
          <a:xfrm>
            <a:off x="1371600" y="304800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小结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8675" name="Rectangle 3"/>
          <p:cNvSpPr/>
          <p:nvPr/>
        </p:nvSpPr>
        <p:spPr>
          <a:xfrm>
            <a:off x="358775" y="809625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在矩阵理论的研究中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矩阵的分块是一种最基本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最重要的计算技巧与方法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8676" name="Text Box 4"/>
          <p:cNvSpPr txBox="1"/>
          <p:nvPr/>
        </p:nvSpPr>
        <p:spPr>
          <a:xfrm>
            <a:off x="1079500" y="2867025"/>
            <a:ext cx="15224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加法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0" name="Rectangle 8"/>
          <p:cNvSpPr/>
          <p:nvPr/>
        </p:nvSpPr>
        <p:spPr>
          <a:xfrm>
            <a:off x="1079500" y="3857625"/>
            <a:ext cx="15224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乘法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3" name="Rectangle 11"/>
          <p:cNvSpPr/>
          <p:nvPr/>
        </p:nvSpPr>
        <p:spPr>
          <a:xfrm>
            <a:off x="1079500" y="2333625"/>
            <a:ext cx="75072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分块矩阵之间与一般矩阵之间的运算性质类似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8684" name="Rectangle 12"/>
          <p:cNvSpPr/>
          <p:nvPr/>
        </p:nvSpPr>
        <p:spPr>
          <a:xfrm>
            <a:off x="1079500" y="1800225"/>
            <a:ext cx="33988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宋体" panose="02010600030101010101" pitchFamily="2" charset="-122"/>
              </a:rPr>
              <a:t>分块矩阵之间的运算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8685" name="Rectangle 13"/>
          <p:cNvSpPr/>
          <p:nvPr/>
        </p:nvSpPr>
        <p:spPr>
          <a:xfrm>
            <a:off x="1079500" y="3324225"/>
            <a:ext cx="15224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数乘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6" name="Text Box 14"/>
          <p:cNvSpPr txBox="1"/>
          <p:nvPr/>
        </p:nvSpPr>
        <p:spPr>
          <a:xfrm>
            <a:off x="2517775" y="2857500"/>
            <a:ext cx="47371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同型矩阵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采用相同的分块法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8687" name="Text Box 15"/>
          <p:cNvSpPr txBox="1"/>
          <p:nvPr/>
        </p:nvSpPr>
        <p:spPr>
          <a:xfrm>
            <a:off x="2517775" y="3324225"/>
            <a:ext cx="52085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数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乘矩阵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需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的每个子块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8688" name="Rectangle 16"/>
          <p:cNvSpPr/>
          <p:nvPr/>
        </p:nvSpPr>
        <p:spPr>
          <a:xfrm>
            <a:off x="2517775" y="3825875"/>
            <a:ext cx="616902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相乘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的列的分块法与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的行分块法相一致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8689" name="Rectangle 17"/>
          <p:cNvSpPr/>
          <p:nvPr/>
        </p:nvSpPr>
        <p:spPr>
          <a:xfrm>
            <a:off x="1079500" y="4662488"/>
            <a:ext cx="140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转置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1614488" y="5105400"/>
            <a:ext cx="2957512" cy="1341438"/>
            <a:chOff x="788" y="3223"/>
            <a:chExt cx="1863" cy="845"/>
          </a:xfrm>
        </p:grpSpPr>
        <p:graphicFrame>
          <p:nvGraphicFramePr>
            <p:cNvPr id="13317" name="Object 19"/>
            <p:cNvGraphicFramePr/>
            <p:nvPr/>
          </p:nvGraphicFramePr>
          <p:xfrm>
            <a:off x="788" y="3236"/>
            <a:ext cx="1863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1" imgW="2957830" imgH="1320165" progId="Equation.3">
                    <p:embed/>
                  </p:oleObj>
                </mc:Choice>
                <mc:Fallback>
                  <p:oleObj name="" r:id="rId1" imgW="2957830" imgH="1320165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88" y="3236"/>
                          <a:ext cx="1863" cy="8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20"/>
            <p:cNvGraphicFramePr/>
            <p:nvPr/>
          </p:nvGraphicFramePr>
          <p:xfrm>
            <a:off x="2224" y="3223"/>
            <a:ext cx="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3" imgW="482600" imgH="419100" progId="Equation.3">
                    <p:embed/>
                  </p:oleObj>
                </mc:Choice>
                <mc:Fallback>
                  <p:oleObj name="" r:id="rId3" imgW="482600" imgH="4191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24" y="3223"/>
                          <a:ext cx="30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21"/>
            <p:cNvGraphicFramePr/>
            <p:nvPr/>
          </p:nvGraphicFramePr>
          <p:xfrm>
            <a:off x="1413" y="3744"/>
            <a:ext cx="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5" imgW="482600" imgH="431800" progId="Equation.3">
                    <p:embed/>
                  </p:oleObj>
                </mc:Choice>
                <mc:Fallback>
                  <p:oleObj name="" r:id="rId5" imgW="482600" imgH="4318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13" y="3744"/>
                          <a:ext cx="30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/>
          <p:nvPr/>
        </p:nvGrpSpPr>
        <p:grpSpPr>
          <a:xfrm>
            <a:off x="4572000" y="5062538"/>
            <a:ext cx="3287713" cy="1370012"/>
            <a:chOff x="2984" y="3189"/>
            <a:chExt cx="2071" cy="863"/>
          </a:xfrm>
        </p:grpSpPr>
        <p:graphicFrame>
          <p:nvGraphicFramePr>
            <p:cNvPr id="13314" name="Object 25"/>
            <p:cNvGraphicFramePr/>
            <p:nvPr/>
          </p:nvGraphicFramePr>
          <p:xfrm>
            <a:off x="2984" y="3204"/>
            <a:ext cx="2071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7" imgW="3289300" imgH="1346200" progId="Equation.3">
                    <p:embed/>
                  </p:oleObj>
                </mc:Choice>
                <mc:Fallback>
                  <p:oleObj name="" r:id="rId7" imgW="3289300" imgH="134620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84" y="3204"/>
                          <a:ext cx="2071" cy="8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23"/>
            <p:cNvGraphicFramePr/>
            <p:nvPr/>
          </p:nvGraphicFramePr>
          <p:xfrm>
            <a:off x="4608" y="3189"/>
            <a:ext cx="3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9" imgW="482600" imgH="482600" progId="Equation.3">
                    <p:embed/>
                  </p:oleObj>
                </mc:Choice>
                <mc:Fallback>
                  <p:oleObj name="" r:id="rId9" imgW="482600" imgH="4826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08" y="3189"/>
                          <a:ext cx="304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24"/>
            <p:cNvGraphicFramePr/>
            <p:nvPr/>
          </p:nvGraphicFramePr>
          <p:xfrm>
            <a:off x="3834" y="3744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1" imgW="482600" imgH="469900" progId="Equation.3">
                    <p:embed/>
                  </p:oleObj>
                </mc:Choice>
                <mc:Fallback>
                  <p:oleObj name="" r:id="rId11" imgW="482600" imgH="4699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34" y="3744"/>
                          <a:ext cx="304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68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8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867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868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868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868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868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8688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868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dvAuto="1000" build="p"/>
      <p:bldP spid="28675" grpId="0" build="p"/>
      <p:bldP spid="28676" grpId="0" build="p"/>
      <p:bldP spid="28680" grpId="0" build="p"/>
      <p:bldP spid="28683" grpId="0" advAuto="1000" build="p"/>
      <p:bldP spid="28684" grpId="0" build="p"/>
      <p:bldP spid="28685" grpId="0" build="p"/>
      <p:bldP spid="28686" grpId="0" advAuto="1000" build="p"/>
      <p:bldP spid="28687" grpId="0" advAuto="1000" build="p"/>
      <p:bldP spid="28688" grpId="0" advAuto="1000" build="p"/>
      <p:bldP spid="28689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/>
          <p:nvPr/>
        </p:nvSpPr>
        <p:spPr>
          <a:xfrm>
            <a:off x="1079500" y="304800"/>
            <a:ext cx="49752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分块对角阵的行列式与逆阵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2590800" y="762000"/>
            <a:ext cx="3389313" cy="1725613"/>
            <a:chOff x="1148" y="3128"/>
            <a:chExt cx="2135" cy="1087"/>
          </a:xfrm>
        </p:grpSpPr>
        <p:graphicFrame>
          <p:nvGraphicFramePr>
            <p:cNvPr id="14339" name="Object 9"/>
            <p:cNvGraphicFramePr/>
            <p:nvPr/>
          </p:nvGraphicFramePr>
          <p:xfrm>
            <a:off x="1148" y="3128"/>
            <a:ext cx="2135" cy="1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1" imgW="3390900" imgH="1727200" progId="Equation.3">
                    <p:embed/>
                  </p:oleObj>
                </mc:Choice>
                <mc:Fallback>
                  <p:oleObj name="" r:id="rId1" imgW="3390900" imgH="17272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48" y="3128"/>
                          <a:ext cx="2135" cy="10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10"/>
            <p:cNvGraphicFramePr/>
            <p:nvPr/>
          </p:nvGraphicFramePr>
          <p:xfrm>
            <a:off x="1908" y="3832"/>
            <a:ext cx="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3" imgW="330200" imgH="342900" progId="Equation.3">
                    <p:embed/>
                  </p:oleObj>
                </mc:Choice>
                <mc:Fallback>
                  <p:oleObj name="" r:id="rId3" imgW="330200" imgH="3429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08" y="3832"/>
                          <a:ext cx="208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11"/>
            <p:cNvGraphicFramePr/>
            <p:nvPr/>
          </p:nvGraphicFramePr>
          <p:xfrm>
            <a:off x="2672" y="3264"/>
            <a:ext cx="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5" imgW="330200" imgH="342900" progId="Equation.3">
                    <p:embed/>
                  </p:oleObj>
                </mc:Choice>
                <mc:Fallback>
                  <p:oleObj name="" r:id="rId5" imgW="330200" imgH="3429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72" y="3264"/>
                          <a:ext cx="208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9" name="Rectangle 13"/>
          <p:cNvSpPr/>
          <p:nvPr/>
        </p:nvSpPr>
        <p:spPr>
          <a:xfrm>
            <a:off x="1079500" y="2362200"/>
            <a:ext cx="3786188" cy="561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1. 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|.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9710" name="Text Box 14"/>
          <p:cNvSpPr txBox="1"/>
          <p:nvPr/>
        </p:nvSpPr>
        <p:spPr>
          <a:xfrm>
            <a:off x="1079500" y="2971800"/>
            <a:ext cx="54260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2.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=1,2,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11" name="Text Box 15"/>
          <p:cNvSpPr txBox="1"/>
          <p:nvPr/>
        </p:nvSpPr>
        <p:spPr>
          <a:xfrm>
            <a:off x="2082800" y="3459163"/>
            <a:ext cx="42545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=diag(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s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12" name="Object 16"/>
          <p:cNvGraphicFramePr/>
          <p:nvPr/>
        </p:nvGraphicFramePr>
        <p:xfrm>
          <a:off x="2082800" y="4738688"/>
          <a:ext cx="127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6" imgW="1269365" imgH="862965" progId="Equation.3">
                  <p:embed/>
                </p:oleObj>
              </mc:Choice>
              <mc:Fallback>
                <p:oleObj name="" r:id="rId6" imgW="1269365" imgH="862965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82800" y="4738688"/>
                        <a:ext cx="12700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Rectangle 17"/>
          <p:cNvSpPr/>
          <p:nvPr/>
        </p:nvSpPr>
        <p:spPr>
          <a:xfrm>
            <a:off x="1447800" y="4129088"/>
            <a:ext cx="14081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9714" name="Text Box 18"/>
          <p:cNvSpPr txBox="1"/>
          <p:nvPr/>
        </p:nvSpPr>
        <p:spPr>
          <a:xfrm>
            <a:off x="3328988" y="4891088"/>
            <a:ext cx="53578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都是可逆方阵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15" name="Rectangle 19"/>
          <p:cNvSpPr/>
          <p:nvPr/>
        </p:nvSpPr>
        <p:spPr>
          <a:xfrm>
            <a:off x="1079500" y="4899025"/>
            <a:ext cx="10699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9716" name="Rectangle 20"/>
          <p:cNvSpPr/>
          <p:nvPr/>
        </p:nvSpPr>
        <p:spPr>
          <a:xfrm>
            <a:off x="358775" y="5576888"/>
            <a:ext cx="19605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并求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709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710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971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971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971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971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971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dvAuto="1000" build="p"/>
      <p:bldP spid="29709" grpId="0" build="p"/>
      <p:bldP spid="29710" grpId="0" build="p"/>
      <p:bldP spid="29711" grpId="0" advAuto="1000" build="p"/>
      <p:bldP spid="29713" grpId="0" build="p"/>
      <p:bldP spid="29714" grpId="0" advAuto="1000" build="p"/>
      <p:bldP spid="29715" grpId="0" build="p"/>
      <p:bldP spid="29716" grpId="0" advAuto="100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9" name="Rectangle 9"/>
          <p:cNvSpPr/>
          <p:nvPr/>
        </p:nvSpPr>
        <p:spPr>
          <a:xfrm>
            <a:off x="1079500" y="457200"/>
            <a:ext cx="22240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思考题解答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0734" name="Object 14"/>
          <p:cNvGraphicFramePr/>
          <p:nvPr/>
        </p:nvGraphicFramePr>
        <p:xfrm>
          <a:off x="1066800" y="2133600"/>
          <a:ext cx="2286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" imgW="2284730" imgH="862965" progId="Equation.3">
                  <p:embed/>
                </p:oleObj>
              </mc:Choice>
              <mc:Fallback>
                <p:oleObj name="" r:id="rId1" imgW="2284730" imgH="86296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2133600"/>
                        <a:ext cx="22860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/>
          <p:nvPr/>
        </p:nvGraphicFramePr>
        <p:xfrm>
          <a:off x="4552950" y="2057400"/>
          <a:ext cx="4064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" imgW="4062095" imgH="862965" progId="Equation.3">
                  <p:embed/>
                </p:oleObj>
              </mc:Choice>
              <mc:Fallback>
                <p:oleObj name="" r:id="rId3" imgW="4062095" imgH="8629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0" y="2057400"/>
                        <a:ext cx="40640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Rectangle 16"/>
          <p:cNvSpPr/>
          <p:nvPr/>
        </p:nvSpPr>
        <p:spPr>
          <a:xfrm>
            <a:off x="1079500" y="1066800"/>
            <a:ext cx="72596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都是可逆方阵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并有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|=|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||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0,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0739" name="Rectangle 19"/>
          <p:cNvSpPr/>
          <p:nvPr/>
        </p:nvSpPr>
        <p:spPr>
          <a:xfrm>
            <a:off x="358775" y="1614488"/>
            <a:ext cx="1938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0740" name="Rectangle 20"/>
          <p:cNvSpPr/>
          <p:nvPr/>
        </p:nvSpPr>
        <p:spPr>
          <a:xfrm>
            <a:off x="2278063" y="159385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741" name="Text Box 21"/>
          <p:cNvSpPr txBox="1"/>
          <p:nvPr/>
        </p:nvSpPr>
        <p:spPr>
          <a:xfrm>
            <a:off x="3644900" y="21780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则由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42" name="Object 22"/>
          <p:cNvGraphicFramePr/>
          <p:nvPr/>
        </p:nvGraphicFramePr>
        <p:xfrm>
          <a:off x="1462088" y="3054350"/>
          <a:ext cx="2728912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5" imgW="2730500" imgH="1727200" progId="Equation.3">
                  <p:embed/>
                </p:oleObj>
              </mc:Choice>
              <mc:Fallback>
                <p:oleObj name="" r:id="rId5" imgW="2730500" imgH="17272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2088" y="3054350"/>
                        <a:ext cx="2728912" cy="172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23"/>
          <p:cNvGraphicFramePr/>
          <p:nvPr/>
        </p:nvGraphicFramePr>
        <p:xfrm>
          <a:off x="5105400" y="2971800"/>
          <a:ext cx="2817813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7" imgW="2819400" imgH="1727200" progId="Equation.3">
                  <p:embed/>
                </p:oleObj>
              </mc:Choice>
              <mc:Fallback>
                <p:oleObj name="" r:id="rId7" imgW="2819400" imgH="17272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5400" y="2971800"/>
                        <a:ext cx="2817813" cy="172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5" name="Text Box 25"/>
          <p:cNvSpPr txBox="1"/>
          <p:nvPr/>
        </p:nvSpPr>
        <p:spPr>
          <a:xfrm>
            <a:off x="358775" y="35496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746" name="Text Box 26"/>
          <p:cNvSpPr txBox="1"/>
          <p:nvPr/>
        </p:nvSpPr>
        <p:spPr>
          <a:xfrm>
            <a:off x="4343400" y="35496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47" name="Object 27"/>
          <p:cNvGraphicFramePr/>
          <p:nvPr/>
        </p:nvGraphicFramePr>
        <p:xfrm>
          <a:off x="2617788" y="4927600"/>
          <a:ext cx="38592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9" imgW="3858895" imgH="862965" progId="Equation.3">
                  <p:embed/>
                </p:oleObj>
              </mc:Choice>
              <mc:Fallback>
                <p:oleObj name="" r:id="rId9" imgW="3858895" imgH="862965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7788" y="4927600"/>
                        <a:ext cx="385921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8" name="Text Box 28"/>
          <p:cNvSpPr txBox="1"/>
          <p:nvPr/>
        </p:nvSpPr>
        <p:spPr>
          <a:xfrm>
            <a:off x="358775" y="50466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36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3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074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074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074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3074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 advAuto="1000" build="p"/>
      <p:bldP spid="30736" grpId="0" build="p"/>
      <p:bldP spid="30739" grpId="0" build="p"/>
      <p:bldP spid="30740" grpId="0" build="p"/>
      <p:bldP spid="30741" grpId="0" build="p"/>
      <p:bldP spid="30745" grpId="0" build="p"/>
      <p:bldP spid="30746" grpId="0" build="p"/>
      <p:bldP spid="30748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2" name="Text Box 4"/>
          <p:cNvSpPr txBox="1"/>
          <p:nvPr/>
        </p:nvSpPr>
        <p:spPr>
          <a:xfrm>
            <a:off x="827088" y="1989138"/>
            <a:ext cx="80645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我们学过了利用消元法解二元和三元线性方程组，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3254" name="Text Box 6"/>
          <p:cNvSpPr txBox="1"/>
          <p:nvPr/>
        </p:nvSpPr>
        <p:spPr>
          <a:xfrm>
            <a:off x="250825" y="2636838"/>
            <a:ext cx="84248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这一过程可在方程组的系数矩阵或增广矩阵上实现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3255" name="Text Box 7"/>
          <p:cNvSpPr txBox="1"/>
          <p:nvPr/>
        </p:nvSpPr>
        <p:spPr>
          <a:xfrm>
            <a:off x="466725" y="376713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所用步骤：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3256" name="Text Box 8"/>
          <p:cNvSpPr txBox="1"/>
          <p:nvPr/>
        </p:nvSpPr>
        <p:spPr>
          <a:xfrm>
            <a:off x="2268538" y="3789363"/>
            <a:ext cx="2851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）交换两行；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3257" name="Text Box 9"/>
          <p:cNvSpPr txBox="1"/>
          <p:nvPr/>
        </p:nvSpPr>
        <p:spPr>
          <a:xfrm>
            <a:off x="2268538" y="4510088"/>
            <a:ext cx="4540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）某一行乘以非零数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3258" name="Text Box 10"/>
          <p:cNvSpPr txBox="1"/>
          <p:nvPr/>
        </p:nvSpPr>
        <p:spPr>
          <a:xfrm>
            <a:off x="2268538" y="5157788"/>
            <a:ext cx="6140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）将某一行乘以数 </a:t>
            </a:r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加到另一行上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5848" name="Text Box 11"/>
          <p:cNvSpPr txBox="1"/>
          <p:nvPr/>
        </p:nvSpPr>
        <p:spPr>
          <a:xfrm>
            <a:off x="611188" y="449263"/>
            <a:ext cx="7777162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§2.5 </a:t>
            </a: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矩阵的初等变换和初等矩阵</a:t>
            </a:r>
            <a:endParaRPr lang="zh-CN" altLang="en-US" sz="40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5849" name="Rectangle 12"/>
          <p:cNvSpPr/>
          <p:nvPr/>
        </p:nvSpPr>
        <p:spPr>
          <a:xfrm>
            <a:off x="323850" y="1196975"/>
            <a:ext cx="61928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2" charset="-122"/>
              </a:rPr>
              <a:t>一、矩阵的初等变换与初等矩阵</a:t>
            </a:r>
            <a:endParaRPr lang="zh-CN" altLang="en-US" sz="3200" dirty="0">
              <a:solidFill>
                <a:srgbClr val="0000FF"/>
              </a:solidFill>
              <a:latin typeface="Arial Black" panose="020B0A040201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4" grpId="0"/>
      <p:bldP spid="53255" grpId="0"/>
      <p:bldP spid="53256" grpId="0"/>
      <p:bldP spid="53257" grpId="0"/>
      <p:bldP spid="532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8" name="矩形 108547"/>
          <p:cNvSpPr/>
          <p:nvPr/>
        </p:nvSpPr>
        <p:spPr>
          <a:xfrm>
            <a:off x="900113" y="692150"/>
            <a:ext cx="7651750" cy="30813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矩阵与行列式有本质的区别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行列式是一个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算式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其行数和列数相同，一个数字行列式经过计算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可求得其值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而矩阵仅仅是一个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数表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它的行数和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列数可以不同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99" name="Text Box 27"/>
          <p:cNvSpPr txBox="1"/>
          <p:nvPr/>
        </p:nvSpPr>
        <p:spPr>
          <a:xfrm>
            <a:off x="250825" y="1125538"/>
            <a:ext cx="8713788" cy="442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5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1: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下面三种变换称为矩阵的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初等行变换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(1) </a:t>
            </a:r>
            <a:r>
              <a:rPr lang="zh-CN" altLang="en-US" dirty="0">
                <a:latin typeface="Times New Roman" panose="02020603050405020304" pitchFamily="18" charset="0"/>
              </a:rPr>
              <a:t>对调两行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对调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两行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对换变换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以非零数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乘以某一行的所有元素 </a:t>
            </a:r>
            <a:r>
              <a:rPr lang="en-US" altLang="zh-CN" dirty="0">
                <a:latin typeface="Times New Roman" panose="02020603050405020304" pitchFamily="18" charset="0"/>
              </a:rPr>
              <a:t>( </a:t>
            </a:r>
            <a:r>
              <a:rPr lang="zh-CN" altLang="en-US" dirty="0">
                <a:latin typeface="Times New Roman" panose="02020603050405020304" pitchFamily="18" charset="0"/>
              </a:rPr>
              <a:t>第 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行乘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记作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);(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倍乘变换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(3) </a:t>
            </a:r>
            <a:r>
              <a:rPr lang="zh-CN" altLang="en-US" dirty="0">
                <a:latin typeface="Times New Roman" panose="02020603050405020304" pitchFamily="18" charset="0"/>
              </a:rPr>
              <a:t>把某一行所有元素的 </a:t>
            </a:r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倍加到另一行的对应元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素上去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第 </a:t>
            </a:r>
            <a:r>
              <a:rPr lang="en-US" altLang="zh-CN" i="1" dirty="0"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</a:rPr>
              <a:t>行的 </a:t>
            </a:r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倍加到第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行上去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 ).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（倍加变换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867" name="Text Box 29"/>
          <p:cNvSpPr txBox="1"/>
          <p:nvPr/>
        </p:nvSpPr>
        <p:spPr>
          <a:xfrm>
            <a:off x="808038" y="398463"/>
            <a:ext cx="3640137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3200" b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矩阵的初等变换</a:t>
            </a:r>
            <a:endParaRPr lang="zh-CN" altLang="en-US" sz="3200" b="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9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charRg st="2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99">
                                            <p:txEl>
                                              <p:charRg st="24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charRg st="67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99">
                                            <p:txEl>
                                              <p:charRg st="67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charRg st="10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99">
                                            <p:txEl>
                                              <p:charRg st="101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charRg st="12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99">
                                            <p:txEl>
                                              <p:charRg st="125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charRg st="153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99">
                                            <p:txEl>
                                              <p:charRg st="153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>
                                            <p:txEl>
                                              <p:charRg st="199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99">
                                            <p:txEl>
                                              <p:charRg st="199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9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6" name="Rectangle 4"/>
          <p:cNvSpPr/>
          <p:nvPr/>
        </p:nvSpPr>
        <p:spPr>
          <a:xfrm>
            <a:off x="250825" y="549275"/>
            <a:ext cx="8456613" cy="1435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类似地，可定义矩阵的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初等列变换</a:t>
            </a:r>
            <a:r>
              <a:rPr lang="en-US" altLang="zh-CN" dirty="0">
                <a:latin typeface="Times New Roman" panose="02020603050405020304" pitchFamily="18" charset="0"/>
              </a:rPr>
              <a:t>( </a:t>
            </a:r>
            <a:r>
              <a:rPr lang="zh-CN" altLang="en-US" dirty="0">
                <a:latin typeface="Times New Roman" panose="02020603050405020304" pitchFamily="18" charset="0"/>
              </a:rPr>
              <a:t>所用记号是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把“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换成“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” )</a:t>
            </a:r>
            <a:r>
              <a:rPr lang="zh-CN" altLang="en-US" dirty="0">
                <a:latin typeface="Times New Roman" panose="02020603050405020304" pitchFamily="18" charset="0"/>
              </a:rPr>
              <a:t>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4277" name="Rectangle 5"/>
          <p:cNvSpPr/>
          <p:nvPr/>
        </p:nvSpPr>
        <p:spPr>
          <a:xfrm>
            <a:off x="395288" y="2420938"/>
            <a:ext cx="8456612" cy="1435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矩阵的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初等行变换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初等列变换</a:t>
            </a:r>
            <a:r>
              <a:rPr lang="zh-CN" altLang="en-US" dirty="0">
                <a:latin typeface="Times New Roman" panose="02020603050405020304" pitchFamily="18" charset="0"/>
              </a:rPr>
              <a:t>统称为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初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等变换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4278" name="Rectangle 6"/>
          <p:cNvSpPr/>
          <p:nvPr/>
        </p:nvSpPr>
        <p:spPr>
          <a:xfrm>
            <a:off x="539750" y="4365625"/>
            <a:ext cx="7918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矩阵的初等变换是矩阵的一种基本运算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应用广泛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32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4276">
                                            <p:txEl>
                                              <p:charRg st="32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4277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4277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4278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/>
      <p:bldP spid="54277" grpId="0" advAuto="1000" build="p"/>
      <p:bldP spid="54278" grpId="0" advAuto="100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3186" name="Object 2"/>
          <p:cNvGraphicFramePr/>
          <p:nvPr/>
        </p:nvGraphicFramePr>
        <p:xfrm>
          <a:off x="1476375" y="765175"/>
          <a:ext cx="40751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076700" imgH="1625600" progId="Equation.3">
                  <p:embed/>
                </p:oleObj>
              </mc:Choice>
              <mc:Fallback>
                <p:oleObj name="" r:id="rId1" imgW="4076700" imgH="1625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765175"/>
                        <a:ext cx="4075113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3"/>
          <p:cNvGraphicFramePr/>
          <p:nvPr/>
        </p:nvGraphicFramePr>
        <p:xfrm>
          <a:off x="2120900" y="2632075"/>
          <a:ext cx="41386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4140200" imgH="1625600" progId="Equation.3">
                  <p:embed/>
                </p:oleObj>
              </mc:Choice>
              <mc:Fallback>
                <p:oleObj name="" r:id="rId3" imgW="4140200" imgH="1625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0900" y="2632075"/>
                        <a:ext cx="4138613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925513" y="2835275"/>
            <a:ext cx="1019175" cy="914400"/>
            <a:chOff x="4272" y="2112"/>
            <a:chExt cx="642" cy="576"/>
          </a:xfrm>
        </p:grpSpPr>
        <p:sp>
          <p:nvSpPr>
            <p:cNvPr id="1035" name="Freeform 5"/>
            <p:cNvSpPr/>
            <p:nvPr/>
          </p:nvSpPr>
          <p:spPr>
            <a:xfrm rot="182888">
              <a:off x="4272" y="2400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6" name="Rectangle 6"/>
            <p:cNvSpPr/>
            <p:nvPr/>
          </p:nvSpPr>
          <p:spPr>
            <a:xfrm>
              <a:off x="4320" y="2112"/>
              <a:ext cx="5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</a:t>
              </a:r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37" name="Rectangle 7"/>
            <p:cNvSpPr/>
            <p:nvPr/>
          </p:nvSpPr>
          <p:spPr>
            <a:xfrm>
              <a:off x="4368" y="2400"/>
              <a:ext cx="4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2</a:t>
              </a:r>
              <a:endPara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93192" name="Object 8"/>
          <p:cNvGraphicFramePr/>
          <p:nvPr/>
        </p:nvGraphicFramePr>
        <p:xfrm>
          <a:off x="2108200" y="4257675"/>
          <a:ext cx="4456113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4457700" imgH="1625600" progId="Equation.3">
                  <p:embed/>
                </p:oleObj>
              </mc:Choice>
              <mc:Fallback>
                <p:oleObj name="" r:id="rId5" imgW="4457700" imgH="1625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8200" y="4257675"/>
                        <a:ext cx="4456113" cy="162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920750" y="4359275"/>
            <a:ext cx="1006475" cy="1371600"/>
            <a:chOff x="960" y="336"/>
            <a:chExt cx="634" cy="864"/>
          </a:xfrm>
        </p:grpSpPr>
        <p:sp>
          <p:nvSpPr>
            <p:cNvPr id="1031" name="Freeform 10"/>
            <p:cNvSpPr/>
            <p:nvPr/>
          </p:nvSpPr>
          <p:spPr>
            <a:xfrm rot="221629">
              <a:off x="960" y="672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32" name="Text Box 11"/>
            <p:cNvSpPr txBox="1"/>
            <p:nvPr/>
          </p:nvSpPr>
          <p:spPr>
            <a:xfrm>
              <a:off x="1056" y="336"/>
              <a:ext cx="4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3" name="Text Box 12"/>
            <p:cNvSpPr txBox="1"/>
            <p:nvPr/>
          </p:nvSpPr>
          <p:spPr>
            <a:xfrm>
              <a:off x="1008" y="672"/>
              <a:ext cx="5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–2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4" name="Text Box 13"/>
            <p:cNvSpPr txBox="1"/>
            <p:nvPr/>
          </p:nvSpPr>
          <p:spPr>
            <a:xfrm>
              <a:off x="1008" y="912"/>
              <a:ext cx="5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–3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4210" name="Object 2"/>
          <p:cNvGraphicFramePr/>
          <p:nvPr/>
        </p:nvGraphicFramePr>
        <p:xfrm>
          <a:off x="2625725" y="1828800"/>
          <a:ext cx="38989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898900" imgH="1625600" progId="Equation.3">
                  <p:embed/>
                </p:oleObj>
              </mc:Choice>
              <mc:Fallback>
                <p:oleObj name="" r:id="rId1" imgW="3898900" imgH="1625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5725" y="1828800"/>
                        <a:ext cx="38989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/>
          <p:nvPr/>
        </p:nvGraphicFramePr>
        <p:xfrm>
          <a:off x="2625725" y="228600"/>
          <a:ext cx="4456113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4457700" imgH="1625600" progId="Equation.3">
                  <p:embed/>
                </p:oleObj>
              </mc:Choice>
              <mc:Fallback>
                <p:oleObj name="" r:id="rId3" imgW="4457700" imgH="1625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5725" y="228600"/>
                        <a:ext cx="4456113" cy="162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1438275" y="1981200"/>
            <a:ext cx="1027113" cy="1014413"/>
            <a:chOff x="960" y="1979"/>
            <a:chExt cx="647" cy="639"/>
          </a:xfrm>
        </p:grpSpPr>
        <p:sp>
          <p:nvSpPr>
            <p:cNvPr id="2085" name="Freeform 5"/>
            <p:cNvSpPr/>
            <p:nvPr/>
          </p:nvSpPr>
          <p:spPr>
            <a:xfrm rot="221629">
              <a:off x="960" y="2304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86" name="Text Box 6"/>
            <p:cNvSpPr txBox="1"/>
            <p:nvPr/>
          </p:nvSpPr>
          <p:spPr>
            <a:xfrm>
              <a:off x="1008" y="1979"/>
              <a:ext cx="5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+5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087" name="Text Box 7"/>
            <p:cNvSpPr txBox="1"/>
            <p:nvPr/>
          </p:nvSpPr>
          <p:spPr>
            <a:xfrm>
              <a:off x="1008" y="2330"/>
              <a:ext cx="5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–3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1438275" y="533400"/>
            <a:ext cx="990600" cy="595313"/>
            <a:chOff x="960" y="1488"/>
            <a:chExt cx="624" cy="375"/>
          </a:xfrm>
        </p:grpSpPr>
        <p:sp>
          <p:nvSpPr>
            <p:cNvPr id="2083" name="Text Box 9"/>
            <p:cNvSpPr txBox="1"/>
            <p:nvPr/>
          </p:nvSpPr>
          <p:spPr>
            <a:xfrm>
              <a:off x="1056" y="1488"/>
              <a:ext cx="52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 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2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084" name="Freeform 10"/>
            <p:cNvSpPr/>
            <p:nvPr/>
          </p:nvSpPr>
          <p:spPr>
            <a:xfrm rot="221629">
              <a:off x="960" y="1815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94219" name="Object 11"/>
          <p:cNvGraphicFramePr/>
          <p:nvPr/>
        </p:nvGraphicFramePr>
        <p:xfrm>
          <a:off x="2625725" y="3403600"/>
          <a:ext cx="39497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3949700" imgH="1625600" progId="Equation.3">
                  <p:embed/>
                </p:oleObj>
              </mc:Choice>
              <mc:Fallback>
                <p:oleObj name="" r:id="rId5" imgW="3949700" imgH="1625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5725" y="3403600"/>
                        <a:ext cx="39497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/>
          <p:nvPr/>
        </p:nvGrpSpPr>
        <p:grpSpPr>
          <a:xfrm>
            <a:off x="1447800" y="3556000"/>
            <a:ext cx="1073150" cy="1019175"/>
            <a:chOff x="960" y="1979"/>
            <a:chExt cx="676" cy="642"/>
          </a:xfrm>
        </p:grpSpPr>
        <p:sp>
          <p:nvSpPr>
            <p:cNvPr id="2080" name="Freeform 13"/>
            <p:cNvSpPr/>
            <p:nvPr/>
          </p:nvSpPr>
          <p:spPr>
            <a:xfrm rot="221629">
              <a:off x="960" y="2304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81" name="Text Box 14"/>
            <p:cNvSpPr txBox="1"/>
            <p:nvPr/>
          </p:nvSpPr>
          <p:spPr>
            <a:xfrm>
              <a:off x="1008" y="1979"/>
              <a:ext cx="58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–2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082" name="Text Box 15"/>
            <p:cNvSpPr txBox="1"/>
            <p:nvPr/>
          </p:nvSpPr>
          <p:spPr>
            <a:xfrm>
              <a:off x="1008" y="2294"/>
              <a:ext cx="6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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725738" y="3800475"/>
            <a:ext cx="2971800" cy="762000"/>
            <a:chOff x="2824" y="1524"/>
            <a:chExt cx="1872" cy="672"/>
          </a:xfrm>
        </p:grpSpPr>
        <p:sp>
          <p:nvSpPr>
            <p:cNvPr id="2075" name="Line 17"/>
            <p:cNvSpPr/>
            <p:nvPr/>
          </p:nvSpPr>
          <p:spPr>
            <a:xfrm>
              <a:off x="2824" y="1524"/>
              <a:ext cx="28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6" name="Line 18"/>
            <p:cNvSpPr/>
            <p:nvPr/>
          </p:nvSpPr>
          <p:spPr>
            <a:xfrm>
              <a:off x="3112" y="1524"/>
              <a:ext cx="0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7" name="Line 19"/>
            <p:cNvSpPr/>
            <p:nvPr/>
          </p:nvSpPr>
          <p:spPr>
            <a:xfrm>
              <a:off x="3112" y="1860"/>
              <a:ext cx="76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8" name="Line 20"/>
            <p:cNvSpPr/>
            <p:nvPr/>
          </p:nvSpPr>
          <p:spPr>
            <a:xfrm>
              <a:off x="3880" y="1860"/>
              <a:ext cx="0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9" name="Line 21"/>
            <p:cNvSpPr/>
            <p:nvPr/>
          </p:nvSpPr>
          <p:spPr>
            <a:xfrm>
              <a:off x="3880" y="2196"/>
              <a:ext cx="81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4230" name="Oval 22"/>
          <p:cNvSpPr/>
          <p:nvPr/>
        </p:nvSpPr>
        <p:spPr>
          <a:xfrm>
            <a:off x="2724150" y="3438525"/>
            <a:ext cx="381000" cy="381000"/>
          </a:xfrm>
          <a:prstGeom prst="ellipse">
            <a:avLst/>
          </a:prstGeom>
          <a:noFill/>
          <a:ln w="44450" cap="flat" cmpd="sng">
            <a:solidFill>
              <a:srgbClr val="33CC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4231" name="Oval 23"/>
          <p:cNvSpPr/>
          <p:nvPr/>
        </p:nvSpPr>
        <p:spPr>
          <a:xfrm>
            <a:off x="3221038" y="3800475"/>
            <a:ext cx="381000" cy="381000"/>
          </a:xfrm>
          <a:prstGeom prst="ellipse">
            <a:avLst/>
          </a:prstGeom>
          <a:noFill/>
          <a:ln w="44450" cap="flat" cmpd="sng">
            <a:solidFill>
              <a:srgbClr val="33CC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4232" name="Oval 24"/>
          <p:cNvSpPr/>
          <p:nvPr/>
        </p:nvSpPr>
        <p:spPr>
          <a:xfrm>
            <a:off x="4513263" y="4187825"/>
            <a:ext cx="381000" cy="381000"/>
          </a:xfrm>
          <a:prstGeom prst="ellipse">
            <a:avLst/>
          </a:prstGeom>
          <a:noFill/>
          <a:ln w="44450" cap="flat" cmpd="sng">
            <a:solidFill>
              <a:srgbClr val="33CC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4233" name="Object 25"/>
          <p:cNvGraphicFramePr/>
          <p:nvPr/>
        </p:nvGraphicFramePr>
        <p:xfrm>
          <a:off x="2625725" y="5029200"/>
          <a:ext cx="3924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3924300" imgH="1625600" progId="Equation.3">
                  <p:embed/>
                </p:oleObj>
              </mc:Choice>
              <mc:Fallback>
                <p:oleObj name="" r:id="rId7" imgW="3924300" imgH="1625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5725" y="5029200"/>
                        <a:ext cx="39243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6"/>
          <p:cNvGrpSpPr/>
          <p:nvPr/>
        </p:nvGrpSpPr>
        <p:grpSpPr>
          <a:xfrm>
            <a:off x="1438275" y="5257800"/>
            <a:ext cx="990600" cy="1219200"/>
            <a:chOff x="906" y="336"/>
            <a:chExt cx="624" cy="768"/>
          </a:xfrm>
        </p:grpSpPr>
        <p:sp>
          <p:nvSpPr>
            <p:cNvPr id="2071" name="Freeform 27"/>
            <p:cNvSpPr/>
            <p:nvPr/>
          </p:nvSpPr>
          <p:spPr>
            <a:xfrm rot="221629">
              <a:off x="906" y="624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72" name="Text Box 28"/>
            <p:cNvSpPr txBox="1"/>
            <p:nvPr/>
          </p:nvSpPr>
          <p:spPr>
            <a:xfrm>
              <a:off x="960" y="336"/>
              <a:ext cx="4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073" name="Text Box 29"/>
            <p:cNvSpPr txBox="1"/>
            <p:nvPr/>
          </p:nvSpPr>
          <p:spPr>
            <a:xfrm>
              <a:off x="954" y="624"/>
              <a:ext cx="4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074" name="Text Box 30"/>
            <p:cNvSpPr txBox="1"/>
            <p:nvPr/>
          </p:nvSpPr>
          <p:spPr>
            <a:xfrm>
              <a:off x="954" y="816"/>
              <a:ext cx="4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1"/>
          <p:cNvGrpSpPr/>
          <p:nvPr/>
        </p:nvGrpSpPr>
        <p:grpSpPr>
          <a:xfrm>
            <a:off x="2667000" y="5410200"/>
            <a:ext cx="2971800" cy="762000"/>
            <a:chOff x="2824" y="1524"/>
            <a:chExt cx="1872" cy="672"/>
          </a:xfrm>
        </p:grpSpPr>
        <p:sp>
          <p:nvSpPr>
            <p:cNvPr id="2066" name="Line 32"/>
            <p:cNvSpPr/>
            <p:nvPr/>
          </p:nvSpPr>
          <p:spPr>
            <a:xfrm>
              <a:off x="2824" y="1524"/>
              <a:ext cx="28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7" name="Line 33"/>
            <p:cNvSpPr/>
            <p:nvPr/>
          </p:nvSpPr>
          <p:spPr>
            <a:xfrm>
              <a:off x="3112" y="1524"/>
              <a:ext cx="0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" name="Line 34"/>
            <p:cNvSpPr/>
            <p:nvPr/>
          </p:nvSpPr>
          <p:spPr>
            <a:xfrm>
              <a:off x="3112" y="1860"/>
              <a:ext cx="76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9" name="Line 35"/>
            <p:cNvSpPr/>
            <p:nvPr/>
          </p:nvSpPr>
          <p:spPr>
            <a:xfrm>
              <a:off x="3880" y="1860"/>
              <a:ext cx="0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0" name="Line 36"/>
            <p:cNvSpPr/>
            <p:nvPr/>
          </p:nvSpPr>
          <p:spPr>
            <a:xfrm>
              <a:off x="3880" y="2196"/>
              <a:ext cx="81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4245" name="Oval 37"/>
          <p:cNvSpPr/>
          <p:nvPr/>
        </p:nvSpPr>
        <p:spPr>
          <a:xfrm>
            <a:off x="2724150" y="5048250"/>
            <a:ext cx="381000" cy="381000"/>
          </a:xfrm>
          <a:prstGeom prst="ellipse">
            <a:avLst/>
          </a:prstGeom>
          <a:noFill/>
          <a:ln w="44450" cap="flat" cmpd="sng">
            <a:solidFill>
              <a:srgbClr val="33CC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4246" name="Oval 38"/>
          <p:cNvSpPr/>
          <p:nvPr/>
        </p:nvSpPr>
        <p:spPr>
          <a:xfrm>
            <a:off x="3238500" y="5427663"/>
            <a:ext cx="381000" cy="381000"/>
          </a:xfrm>
          <a:prstGeom prst="ellipse">
            <a:avLst/>
          </a:prstGeom>
          <a:noFill/>
          <a:ln w="44450" cap="flat" cmpd="sng">
            <a:solidFill>
              <a:srgbClr val="33CC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4247" name="Oval 39"/>
          <p:cNvSpPr/>
          <p:nvPr/>
        </p:nvSpPr>
        <p:spPr>
          <a:xfrm>
            <a:off x="4478338" y="5815013"/>
            <a:ext cx="381000" cy="381000"/>
          </a:xfrm>
          <a:prstGeom prst="ellipse">
            <a:avLst/>
          </a:prstGeom>
          <a:noFill/>
          <a:ln w="44450" cap="flat" cmpd="sng">
            <a:solidFill>
              <a:srgbClr val="33CC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0" grpId="0" bldLvl="0" animBg="1"/>
      <p:bldP spid="94231" grpId="0" bldLvl="0" animBg="1"/>
      <p:bldP spid="94232" grpId="0" bldLvl="0" animBg="1"/>
      <p:bldP spid="94245" grpId="0" bldLvl="0" animBg="1"/>
      <p:bldP spid="94246" grpId="0" bldLvl="0" animBg="1"/>
      <p:bldP spid="94247" grpId="0" bldLvl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9" name="Text Box 7"/>
          <p:cNvSpPr txBox="1"/>
          <p:nvPr/>
        </p:nvSpPr>
        <p:spPr>
          <a:xfrm>
            <a:off x="1042988" y="476250"/>
            <a:ext cx="5988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都称为矩阵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行阶梯形矩阵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5240" name="Text Box 8"/>
          <p:cNvSpPr txBox="1"/>
          <p:nvPr/>
        </p:nvSpPr>
        <p:spPr>
          <a:xfrm>
            <a:off x="1042988" y="996950"/>
            <a:ext cx="74549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特点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(1).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可划出一条阶梯线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线的下方全为零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5241" name="Text Box 9"/>
          <p:cNvSpPr txBox="1"/>
          <p:nvPr/>
        </p:nvSpPr>
        <p:spPr>
          <a:xfrm>
            <a:off x="322263" y="1503363"/>
            <a:ext cx="8456612" cy="1373187"/>
          </a:xfrm>
          <a:prstGeom prst="rect">
            <a:avLst/>
          </a:prstGeom>
          <a:noFill/>
          <a:ln w="28575">
            <a:noFill/>
          </a:ln>
        </p:spPr>
        <p:txBody>
          <a:bodyPr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特点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(2). </a:t>
            </a:r>
            <a:r>
              <a:rPr lang="zh-CN" altLang="en-US" dirty="0">
                <a:latin typeface="Times New Roman" panose="02020603050405020304" pitchFamily="18" charset="0"/>
              </a:rPr>
              <a:t>每个台阶只有一行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台阶数即是非零行的行数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阶梯线上的第一个元素为非零元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即非零行的阶梯线上的第一个元素为非零元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5242" name="Text Box 10"/>
          <p:cNvSpPr txBox="1"/>
          <p:nvPr/>
        </p:nvSpPr>
        <p:spPr>
          <a:xfrm>
            <a:off x="323850" y="5300663"/>
            <a:ext cx="8456613" cy="9874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注意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行简化阶梯形矩阵</a:t>
            </a:r>
            <a:r>
              <a:rPr lang="zh-CN" altLang="en-US" dirty="0">
                <a:latin typeface="Times New Roman" panose="02020603050405020304" pitchFamily="18" charset="0"/>
              </a:rPr>
              <a:t>是由矩阵唯一确定的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行阶梯形矩阵的非零行的行数也是由矩阵唯一确定的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5243" name="Text Box 11"/>
          <p:cNvSpPr txBox="1"/>
          <p:nvPr/>
        </p:nvSpPr>
        <p:spPr>
          <a:xfrm>
            <a:off x="323850" y="2852738"/>
            <a:ext cx="8456613" cy="1435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行阶梯矩阵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还称为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行简化阶梯形矩阵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即非零行的第一个非零元为</a:t>
            </a:r>
            <a:r>
              <a:rPr lang="en-US" altLang="zh-CN" dirty="0">
                <a:latin typeface="Times New Roman" panose="02020603050405020304" pitchFamily="18" charset="0"/>
              </a:rPr>
              <a:t>1, </a:t>
            </a:r>
            <a:r>
              <a:rPr lang="zh-CN" altLang="en-US" dirty="0">
                <a:latin typeface="Times New Roman" panose="02020603050405020304" pitchFamily="18" charset="0"/>
              </a:rPr>
              <a:t>且这些非零元所在的列的其它元素都为零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5244" name="Text Box 12"/>
          <p:cNvSpPr txBox="1"/>
          <p:nvPr/>
        </p:nvSpPr>
        <p:spPr>
          <a:xfrm>
            <a:off x="323850" y="4224338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对任何非零矩阵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总可以经过有限次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初等行变换</a:t>
            </a:r>
            <a:r>
              <a:rPr lang="zh-CN" altLang="en-US" dirty="0">
                <a:latin typeface="Times New Roman" panose="02020603050405020304" pitchFamily="18" charset="0"/>
              </a:rPr>
              <a:t>把它们变为行阶梯形矩阵和行简化阶梯形矩阵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3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5240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5241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5243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5244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5242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 build="p"/>
      <p:bldP spid="95240" grpId="0" build="p"/>
      <p:bldP spid="95241" grpId="0" build="p"/>
      <p:bldP spid="95242" grpId="0" build="p"/>
      <p:bldP spid="95243" grpId="0" advAuto="1000" build="p"/>
      <p:bldP spid="95244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9" name="Rectangle 7"/>
          <p:cNvSpPr/>
          <p:nvPr/>
        </p:nvSpPr>
        <p:spPr>
          <a:xfrm>
            <a:off x="611188" y="1196975"/>
            <a:ext cx="7740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初等变换的逆变换仍为初等变换且变换类型相同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9" name="Rectangle 17"/>
          <p:cNvSpPr/>
          <p:nvPr/>
        </p:nvSpPr>
        <p:spPr>
          <a:xfrm>
            <a:off x="684213" y="1916113"/>
            <a:ext cx="6469062" cy="2016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    </a:t>
            </a:r>
            <a:r>
              <a:rPr lang="zh-CN" altLang="en-US" dirty="0">
                <a:latin typeface="Times New Roman" panose="02020603050405020304" pitchFamily="18" charset="0"/>
              </a:rPr>
              <a:t>的逆变换为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k     </a:t>
            </a:r>
            <a:r>
              <a:rPr lang="zh-CN" altLang="en-US" dirty="0">
                <a:latin typeface="Times New Roman" panose="02020603050405020304" pitchFamily="18" charset="0"/>
              </a:rPr>
              <a:t>的逆变换为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(1/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   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;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</a:rPr>
              <a:t>的逆变换为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+(–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0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charRg st="2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09">
                                            <p:txEl>
                                              <p:charRg st="24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charRg st="6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209">
                                            <p:txEl>
                                              <p:charRg st="64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uild="p"/>
      <p:bldP spid="8209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9" name="Rectangle 3"/>
          <p:cNvSpPr/>
          <p:nvPr/>
        </p:nvSpPr>
        <p:spPr>
          <a:xfrm>
            <a:off x="611188" y="692150"/>
            <a:ext cx="2419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3200" b="0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2" charset="-122"/>
              </a:rPr>
              <a:t>初等矩阵</a:t>
            </a:r>
            <a:endParaRPr lang="zh-CN" altLang="en-US" sz="3200" b="0" dirty="0">
              <a:solidFill>
                <a:srgbClr val="0000FF"/>
              </a:solidFill>
              <a:latin typeface="Arial Black" panose="020B0A04020102020204" pitchFamily="34" charset="0"/>
              <a:ea typeface="黑体" panose="02010609060101010101" pitchFamily="2" charset="-122"/>
            </a:endParaRPr>
          </a:p>
        </p:txBody>
      </p:sp>
      <p:sp>
        <p:nvSpPr>
          <p:cNvPr id="55300" name="Text Box 4"/>
          <p:cNvSpPr txBox="1"/>
          <p:nvPr/>
        </p:nvSpPr>
        <p:spPr>
          <a:xfrm>
            <a:off x="323850" y="1412875"/>
            <a:ext cx="8456613" cy="2016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由单位矩阵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经过一次初等变换得到的方阵称为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初等矩阵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三种初等变换对应着三种初等矩阵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5302" name="Rectangle 6"/>
          <p:cNvSpPr/>
          <p:nvPr/>
        </p:nvSpPr>
        <p:spPr>
          <a:xfrm>
            <a:off x="1798638" y="3657600"/>
            <a:ext cx="2803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对调两行或两列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3" name="Rectangle 7"/>
          <p:cNvSpPr/>
          <p:nvPr/>
        </p:nvSpPr>
        <p:spPr>
          <a:xfrm>
            <a:off x="1798638" y="4191000"/>
            <a:ext cx="40528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以非零数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乘某行或某列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4" name="Rectangle 8"/>
          <p:cNvSpPr/>
          <p:nvPr/>
        </p:nvSpPr>
        <p:spPr>
          <a:xfrm>
            <a:off x="1798638" y="4724400"/>
            <a:ext cx="59277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以数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乘某行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加到另一行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上去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5305" name="Object 9"/>
          <p:cNvGraphicFramePr/>
          <p:nvPr/>
        </p:nvGraphicFramePr>
        <p:xfrm>
          <a:off x="1524000" y="3810000"/>
          <a:ext cx="381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381000" imgH="1294765" progId="Equation.3">
                  <p:embed/>
                </p:oleObj>
              </mc:Choice>
              <mc:Fallback>
                <p:oleObj name="" r:id="rId1" imgW="381000" imgH="129476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3810000"/>
                        <a:ext cx="3810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300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charRg st="4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5300">
                                            <p:txEl>
                                              <p:charRg st="4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530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530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5530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5300" grpId="0" build="p"/>
      <p:bldP spid="55302" grpId="0" advAuto="1000" build="p"/>
      <p:bldP spid="55303" grpId="0" build="p"/>
      <p:bldP spid="55304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/>
          <p:nvPr/>
        </p:nvSpPr>
        <p:spPr>
          <a:xfrm>
            <a:off x="1079500" y="304800"/>
            <a:ext cx="32051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对调两行或两列</a:t>
            </a:r>
            <a:endParaRPr lang="zh-CN" altLang="en-US" b="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6323" name="Object 3"/>
          <p:cNvGraphicFramePr/>
          <p:nvPr/>
        </p:nvGraphicFramePr>
        <p:xfrm>
          <a:off x="2119313" y="1412875"/>
          <a:ext cx="5218112" cy="455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5219700" imgH="4559300" progId="Equation.3">
                  <p:embed/>
                </p:oleObj>
              </mc:Choice>
              <mc:Fallback>
                <p:oleObj name="" r:id="rId1" imgW="5219700" imgH="4559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9313" y="1412875"/>
                        <a:ext cx="5218112" cy="455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Line 4"/>
          <p:cNvSpPr/>
          <p:nvPr/>
        </p:nvSpPr>
        <p:spPr>
          <a:xfrm>
            <a:off x="2316163" y="3049588"/>
            <a:ext cx="4762500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25" name="Line 5"/>
          <p:cNvSpPr/>
          <p:nvPr/>
        </p:nvSpPr>
        <p:spPr>
          <a:xfrm>
            <a:off x="2354263" y="4724400"/>
            <a:ext cx="4724400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26" name="Rectangle 6"/>
          <p:cNvSpPr/>
          <p:nvPr/>
        </p:nvSpPr>
        <p:spPr>
          <a:xfrm>
            <a:off x="1079500" y="846138"/>
            <a:ext cx="73802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对调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两行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或列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得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初等对换矩阵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8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7" name="Rectangle 7"/>
          <p:cNvSpPr/>
          <p:nvPr/>
        </p:nvSpPr>
        <p:spPr>
          <a:xfrm>
            <a:off x="7231063" y="2759075"/>
            <a:ext cx="1082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8" name="Rectangle 8"/>
          <p:cNvSpPr/>
          <p:nvPr/>
        </p:nvSpPr>
        <p:spPr>
          <a:xfrm>
            <a:off x="7231063" y="4511675"/>
            <a:ext cx="1082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9" name="Rectangle 9"/>
          <p:cNvSpPr/>
          <p:nvPr/>
        </p:nvSpPr>
        <p:spPr>
          <a:xfrm>
            <a:off x="798513" y="3265488"/>
            <a:ext cx="8397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30" name="Line 10"/>
          <p:cNvSpPr/>
          <p:nvPr/>
        </p:nvSpPr>
        <p:spPr>
          <a:xfrm>
            <a:off x="3779838" y="2060575"/>
            <a:ext cx="0" cy="316865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56331" name="Rectangle 11"/>
          <p:cNvSpPr/>
          <p:nvPr/>
        </p:nvSpPr>
        <p:spPr>
          <a:xfrm>
            <a:off x="3276600" y="5589588"/>
            <a:ext cx="10826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32" name="Line 12"/>
          <p:cNvSpPr/>
          <p:nvPr/>
        </p:nvSpPr>
        <p:spPr>
          <a:xfrm>
            <a:off x="5651500" y="2133600"/>
            <a:ext cx="0" cy="316865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56333" name="Rectangle 13"/>
          <p:cNvSpPr/>
          <p:nvPr/>
        </p:nvSpPr>
        <p:spPr>
          <a:xfrm>
            <a:off x="5003800" y="5661025"/>
            <a:ext cx="1082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26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63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632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633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5633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dvAuto="1000" build="p"/>
      <p:bldP spid="56326" grpId="0" build="p"/>
      <p:bldP spid="56327" grpId="0" advAuto="1000" build="p"/>
      <p:bldP spid="56328" grpId="0" advAuto="1000" build="p"/>
      <p:bldP spid="56329" grpId="0"/>
      <p:bldP spid="56331" grpId="0" advAuto="1000" build="p"/>
      <p:bldP spid="56333" grpId="0" advAuto="100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/>
          <p:nvPr/>
        </p:nvSpPr>
        <p:spPr>
          <a:xfrm>
            <a:off x="1079500" y="304800"/>
            <a:ext cx="47164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以非零数</a:t>
            </a:r>
            <a:r>
              <a:rPr lang="en-US" altLang="zh-CN" b="0" i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乘某行或某列</a:t>
            </a:r>
            <a:endParaRPr lang="zh-CN" altLang="en-US" b="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9395" name="Object 3"/>
          <p:cNvGraphicFramePr/>
          <p:nvPr/>
        </p:nvGraphicFramePr>
        <p:xfrm>
          <a:off x="1414463" y="2008188"/>
          <a:ext cx="4926012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4927600" imgH="3683000" progId="Equation.DSMT4">
                  <p:embed/>
                </p:oleObj>
              </mc:Choice>
              <mc:Fallback>
                <p:oleObj name="" r:id="rId1" imgW="4927600" imgH="36830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4463" y="2008188"/>
                        <a:ext cx="4926012" cy="3679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Line 4"/>
          <p:cNvSpPr/>
          <p:nvPr/>
        </p:nvSpPr>
        <p:spPr>
          <a:xfrm>
            <a:off x="3032125" y="3968750"/>
            <a:ext cx="3124200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7" name="Rectangle 5"/>
          <p:cNvSpPr/>
          <p:nvPr/>
        </p:nvSpPr>
        <p:spPr>
          <a:xfrm>
            <a:off x="0" y="1052513"/>
            <a:ext cx="914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以数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乘单位矩阵的第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或列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得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初等倍乘矩阵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8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8" name="Rectangle 6"/>
          <p:cNvSpPr/>
          <p:nvPr/>
        </p:nvSpPr>
        <p:spPr>
          <a:xfrm>
            <a:off x="6232525" y="3630613"/>
            <a:ext cx="10826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9" name="Line 7"/>
          <p:cNvSpPr/>
          <p:nvPr/>
        </p:nvSpPr>
        <p:spPr>
          <a:xfrm>
            <a:off x="4427538" y="2205038"/>
            <a:ext cx="0" cy="316865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59400" name="Rectangle 8"/>
          <p:cNvSpPr/>
          <p:nvPr/>
        </p:nvSpPr>
        <p:spPr>
          <a:xfrm>
            <a:off x="3779838" y="5661025"/>
            <a:ext cx="1082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39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939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940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dvAuto="1000" build="p"/>
      <p:bldP spid="59397" grpId="0" build="p"/>
      <p:bldP spid="59398" grpId="0" advAuto="1000" build="p"/>
      <p:bldP spid="59400" grpId="0" advAuto="100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/>
          <p:nvPr/>
        </p:nvSpPr>
        <p:spPr>
          <a:xfrm>
            <a:off x="1079500" y="381000"/>
            <a:ext cx="6445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以数</a:t>
            </a:r>
            <a:r>
              <a:rPr lang="en-US" altLang="zh-CN" b="0" i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乘某行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列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加到另一行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列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上去</a:t>
            </a:r>
            <a:endParaRPr lang="zh-CN" altLang="en-US" b="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1443" name="Object 3"/>
          <p:cNvGraphicFramePr/>
          <p:nvPr/>
        </p:nvGraphicFramePr>
        <p:xfrm>
          <a:off x="1116013" y="2276475"/>
          <a:ext cx="5203825" cy="368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5207000" imgH="3683000" progId="Equation.DSMT4">
                  <p:embed/>
                </p:oleObj>
              </mc:Choice>
              <mc:Fallback>
                <p:oleObj name="" r:id="rId1" imgW="5207000" imgH="3683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2276475"/>
                        <a:ext cx="5203825" cy="3681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4"/>
          <p:cNvSpPr/>
          <p:nvPr/>
        </p:nvSpPr>
        <p:spPr>
          <a:xfrm>
            <a:off x="6373813" y="3357563"/>
            <a:ext cx="10826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5" name="Rectangle 5"/>
          <p:cNvSpPr/>
          <p:nvPr/>
        </p:nvSpPr>
        <p:spPr>
          <a:xfrm>
            <a:off x="6373813" y="4365625"/>
            <a:ext cx="1082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6" name="Rectangle 6"/>
          <p:cNvSpPr/>
          <p:nvPr/>
        </p:nvSpPr>
        <p:spPr>
          <a:xfrm>
            <a:off x="358775" y="838200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的第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行加到第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行上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或以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的第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列加到第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列上得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初等倍加矩阵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8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7" name="Line 7"/>
          <p:cNvSpPr/>
          <p:nvPr/>
        </p:nvSpPr>
        <p:spPr>
          <a:xfrm>
            <a:off x="2771775" y="3716338"/>
            <a:ext cx="3281363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48" name="Line 8"/>
          <p:cNvSpPr/>
          <p:nvPr/>
        </p:nvSpPr>
        <p:spPr>
          <a:xfrm>
            <a:off x="2700338" y="4797425"/>
            <a:ext cx="3370262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49" name="Line 9"/>
          <p:cNvSpPr/>
          <p:nvPr/>
        </p:nvSpPr>
        <p:spPr>
          <a:xfrm>
            <a:off x="3779838" y="2420938"/>
            <a:ext cx="0" cy="316865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61450" name="Rectangle 10"/>
          <p:cNvSpPr/>
          <p:nvPr/>
        </p:nvSpPr>
        <p:spPr>
          <a:xfrm>
            <a:off x="3132138" y="5805488"/>
            <a:ext cx="10826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1" name="Line 11"/>
          <p:cNvSpPr/>
          <p:nvPr/>
        </p:nvSpPr>
        <p:spPr>
          <a:xfrm>
            <a:off x="4932363" y="2420938"/>
            <a:ext cx="0" cy="316865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</p:sp>
      <p:sp>
        <p:nvSpPr>
          <p:cNvPr id="61453" name="Rectangle 13"/>
          <p:cNvSpPr/>
          <p:nvPr/>
        </p:nvSpPr>
        <p:spPr>
          <a:xfrm>
            <a:off x="4500563" y="5805488"/>
            <a:ext cx="10826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46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144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6144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6145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145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dvAuto="1000" build="p"/>
      <p:bldP spid="61444" grpId="0" advAuto="1000" build="p"/>
      <p:bldP spid="61445" grpId="0" advAuto="1000" build="p"/>
      <p:bldP spid="61446" grpId="0" build="p"/>
      <p:bldP spid="61450" grpId="0" advAuto="1000" build="p"/>
      <p:bldP spid="61453" grpId="0" advAuto="100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9" name="文本框 6148"/>
          <p:cNvSpPr txBox="1"/>
          <p:nvPr/>
        </p:nvSpPr>
        <p:spPr>
          <a:xfrm>
            <a:off x="358775" y="339725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元素是实数的矩阵称为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实矩阵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元素是复数的矩阵称为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复矩阵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52" name="文本框 6151"/>
          <p:cNvSpPr txBox="1"/>
          <p:nvPr/>
        </p:nvSpPr>
        <p:spPr>
          <a:xfrm>
            <a:off x="1079500" y="1371600"/>
            <a:ext cx="10175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例如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6153" name="对象 6152"/>
          <p:cNvGraphicFramePr/>
          <p:nvPr/>
        </p:nvGraphicFramePr>
        <p:xfrm>
          <a:off x="1079500" y="1905000"/>
          <a:ext cx="2349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349500" imgH="787400" progId="Equation.3">
                  <p:embed/>
                </p:oleObj>
              </mc:Choice>
              <mc:Fallback>
                <p:oleObj name="" r:id="rId1" imgW="2349500" imgH="787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9500" y="1905000"/>
                        <a:ext cx="23495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文本框 6154"/>
          <p:cNvSpPr txBox="1"/>
          <p:nvPr/>
        </p:nvSpPr>
        <p:spPr>
          <a:xfrm>
            <a:off x="3598863" y="2057400"/>
            <a:ext cx="29972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是一个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4</a:t>
            </a:r>
            <a:r>
              <a:rPr lang="zh-CN" altLang="en-US" dirty="0">
                <a:latin typeface="Times New Roman" panose="02020603050405020304" pitchFamily="18" charset="0"/>
              </a:rPr>
              <a:t>实矩阵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6157" name="对象 6156"/>
          <p:cNvGraphicFramePr/>
          <p:nvPr/>
        </p:nvGraphicFramePr>
        <p:xfrm>
          <a:off x="1079500" y="2743200"/>
          <a:ext cx="1854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854200" imgH="1143000" progId="Equation.3">
                  <p:embed/>
                </p:oleObj>
              </mc:Choice>
              <mc:Fallback>
                <p:oleObj name="" r:id="rId3" imgW="1854200" imgH="1143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00" y="2743200"/>
                        <a:ext cx="18542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矩形 6158"/>
          <p:cNvSpPr/>
          <p:nvPr/>
        </p:nvSpPr>
        <p:spPr>
          <a:xfrm>
            <a:off x="3598863" y="3124200"/>
            <a:ext cx="29972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是一个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3</a:t>
            </a:r>
            <a:r>
              <a:rPr lang="zh-CN" altLang="en-US" dirty="0">
                <a:latin typeface="Times New Roman" panose="02020603050405020304" pitchFamily="18" charset="0"/>
              </a:rPr>
              <a:t>复矩阵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6161" name="对象 6160"/>
          <p:cNvGraphicFramePr/>
          <p:nvPr/>
        </p:nvGraphicFramePr>
        <p:xfrm>
          <a:off x="1079500" y="3962400"/>
          <a:ext cx="546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546100" imgH="1142365" progId="Equation.3">
                  <p:embed/>
                </p:oleObj>
              </mc:Choice>
              <mc:Fallback>
                <p:oleObj name="" r:id="rId5" imgW="546100" imgH="11423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9500" y="3962400"/>
                        <a:ext cx="5461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矩形 6162"/>
          <p:cNvSpPr/>
          <p:nvPr/>
        </p:nvSpPr>
        <p:spPr>
          <a:xfrm>
            <a:off x="3598863" y="5195888"/>
            <a:ext cx="32353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是一个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4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实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6165" name="对象 6164"/>
          <p:cNvGraphicFramePr/>
          <p:nvPr/>
        </p:nvGraphicFramePr>
        <p:xfrm>
          <a:off x="1079500" y="5219700"/>
          <a:ext cx="196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1968500" imgH="419100" progId="Equation.3">
                  <p:embed/>
                </p:oleObj>
              </mc:Choice>
              <mc:Fallback>
                <p:oleObj name="" r:id="rId7" imgW="1968500" imgH="419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9500" y="5219700"/>
                        <a:ext cx="1968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矩形 6166"/>
          <p:cNvSpPr/>
          <p:nvPr/>
        </p:nvSpPr>
        <p:spPr>
          <a:xfrm>
            <a:off x="3598863" y="4267200"/>
            <a:ext cx="3235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是一个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实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6169" name="对象 6168"/>
          <p:cNvGraphicFramePr/>
          <p:nvPr/>
        </p:nvGraphicFramePr>
        <p:xfrm>
          <a:off x="1079500" y="5867400"/>
          <a:ext cx="44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443865" imgH="405765" progId="Equation.3">
                  <p:embed/>
                </p:oleObj>
              </mc:Choice>
              <mc:Fallback>
                <p:oleObj name="" r:id="rId9" imgW="443865" imgH="4057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9500" y="5867400"/>
                        <a:ext cx="444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1" name="矩形 6170"/>
          <p:cNvSpPr/>
          <p:nvPr/>
        </p:nvSpPr>
        <p:spPr>
          <a:xfrm>
            <a:off x="3598863" y="5799138"/>
            <a:ext cx="32051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是一个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实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5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15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615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16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16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617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dvAuto="1000" build="p"/>
      <p:bldP spid="6152" grpId="0" build="p"/>
      <p:bldP spid="6155" grpId="0" advAuto="1000" build="p"/>
      <p:bldP spid="6159" grpId="0" advAuto="1000" build="p"/>
      <p:bldP spid="6163" grpId="0" advAuto="1000" build="p"/>
      <p:bldP spid="6167" grpId="0" advAuto="1000" build="p"/>
      <p:bldP spid="6171" grpId="0" advAuto="100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51" name="Rectangle 7"/>
          <p:cNvSpPr/>
          <p:nvPr/>
        </p:nvSpPr>
        <p:spPr>
          <a:xfrm>
            <a:off x="684213" y="1052513"/>
            <a:ext cx="56515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阶初等矩阵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左乘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7352" name="Object 8"/>
          <p:cNvGraphicFramePr/>
          <p:nvPr/>
        </p:nvGraphicFramePr>
        <p:xfrm>
          <a:off x="1943100" y="2265363"/>
          <a:ext cx="3517900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517900" imgH="2908300" progId="Equation.3">
                  <p:embed/>
                </p:oleObj>
              </mc:Choice>
              <mc:Fallback>
                <p:oleObj name="" r:id="rId1" imgW="3517900" imgH="2908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3100" y="2265363"/>
                        <a:ext cx="3517900" cy="290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/>
          <p:nvPr/>
        </p:nvGraphicFramePr>
        <p:xfrm>
          <a:off x="5461000" y="2208213"/>
          <a:ext cx="30353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3035300" imgH="3022600" progId="Equation.3">
                  <p:embed/>
                </p:oleObj>
              </mc:Choice>
              <mc:Fallback>
                <p:oleObj name="" r:id="rId3" imgW="3035300" imgH="3022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1000" y="2208213"/>
                        <a:ext cx="3035300" cy="302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Rectangle 10"/>
          <p:cNvSpPr/>
          <p:nvPr/>
        </p:nvSpPr>
        <p:spPr>
          <a:xfrm>
            <a:off x="684213" y="3429000"/>
            <a:ext cx="9747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5" name="Line 11"/>
          <p:cNvSpPr/>
          <p:nvPr/>
        </p:nvSpPr>
        <p:spPr>
          <a:xfrm>
            <a:off x="2038350" y="3460750"/>
            <a:ext cx="3240088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56" name="Line 12"/>
          <p:cNvSpPr/>
          <p:nvPr/>
        </p:nvSpPr>
        <p:spPr>
          <a:xfrm>
            <a:off x="2060575" y="4298950"/>
            <a:ext cx="3195638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57" name="Line 13"/>
          <p:cNvSpPr/>
          <p:nvPr/>
        </p:nvSpPr>
        <p:spPr>
          <a:xfrm>
            <a:off x="5565775" y="3514725"/>
            <a:ext cx="2857500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58" name="Line 14"/>
          <p:cNvSpPr/>
          <p:nvPr/>
        </p:nvSpPr>
        <p:spPr>
          <a:xfrm>
            <a:off x="5610225" y="4352925"/>
            <a:ext cx="2743200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8" name="Text Box 16"/>
          <p:cNvSpPr txBox="1"/>
          <p:nvPr/>
        </p:nvSpPr>
        <p:spPr>
          <a:xfrm>
            <a:off x="611188" y="333375"/>
            <a:ext cx="6078537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3200" b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初等矩阵在矩阵乘法中的作用</a:t>
            </a:r>
            <a:endParaRPr lang="zh-CN" altLang="en-US" sz="3200" b="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35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advAuto="1000" build="p"/>
      <p:bldP spid="57354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5780" name="Object 4"/>
          <p:cNvGraphicFramePr/>
          <p:nvPr/>
        </p:nvGraphicFramePr>
        <p:xfrm>
          <a:off x="1476375" y="260350"/>
          <a:ext cx="3325813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327400" imgH="3022600" progId="Equation.3">
                  <p:embed/>
                </p:oleObj>
              </mc:Choice>
              <mc:Fallback>
                <p:oleObj name="" r:id="rId1" imgW="3327400" imgH="3022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260350"/>
                        <a:ext cx="3325813" cy="302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Line 5"/>
          <p:cNvSpPr/>
          <p:nvPr/>
        </p:nvSpPr>
        <p:spPr>
          <a:xfrm>
            <a:off x="1833563" y="1597025"/>
            <a:ext cx="2857500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82" name="Line 6"/>
          <p:cNvSpPr/>
          <p:nvPr/>
        </p:nvSpPr>
        <p:spPr>
          <a:xfrm>
            <a:off x="1878013" y="2435225"/>
            <a:ext cx="2743200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83" name="Rectangle 7"/>
          <p:cNvSpPr/>
          <p:nvPr/>
        </p:nvSpPr>
        <p:spPr>
          <a:xfrm>
            <a:off x="5148263" y="1268413"/>
            <a:ext cx="10826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4" name="Rectangle 8"/>
          <p:cNvSpPr/>
          <p:nvPr/>
        </p:nvSpPr>
        <p:spPr>
          <a:xfrm>
            <a:off x="5076825" y="2060575"/>
            <a:ext cx="1082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5" name="Rectangle 9"/>
          <p:cNvSpPr/>
          <p:nvPr/>
        </p:nvSpPr>
        <p:spPr>
          <a:xfrm>
            <a:off x="684213" y="3573463"/>
            <a:ext cx="7920037" cy="2016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阶初等矩阵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左乘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相当于对矩阵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施行第一种初等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变换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把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行与第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行对调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578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578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5785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 advAuto="1000" build="p"/>
      <p:bldP spid="75784" grpId="0" advAuto="1000" build="p"/>
      <p:bldP spid="75785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8370" name="Object 2"/>
          <p:cNvGraphicFramePr/>
          <p:nvPr/>
        </p:nvGraphicFramePr>
        <p:xfrm>
          <a:off x="1187450" y="1125538"/>
          <a:ext cx="6096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6096000" imgH="2133600" progId="Equation.DSMT4">
                  <p:embed/>
                </p:oleObj>
              </mc:Choice>
              <mc:Fallback>
                <p:oleObj name="" r:id="rId1" imgW="6096000" imgH="2133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1125538"/>
                        <a:ext cx="609600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Rectangle 3"/>
          <p:cNvSpPr/>
          <p:nvPr/>
        </p:nvSpPr>
        <p:spPr>
          <a:xfrm>
            <a:off x="3490913" y="3430588"/>
            <a:ext cx="10826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2" name="Rectangle 4"/>
          <p:cNvSpPr/>
          <p:nvPr/>
        </p:nvSpPr>
        <p:spPr>
          <a:xfrm>
            <a:off x="5075238" y="3357563"/>
            <a:ext cx="10826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3" name="Rectangle 5"/>
          <p:cNvSpPr/>
          <p:nvPr/>
        </p:nvSpPr>
        <p:spPr>
          <a:xfrm>
            <a:off x="1079500" y="333375"/>
            <a:ext cx="56276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阶初等矩阵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右乘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4" name="Rectangle 6"/>
          <p:cNvSpPr/>
          <p:nvPr/>
        </p:nvSpPr>
        <p:spPr>
          <a:xfrm>
            <a:off x="323850" y="4083050"/>
            <a:ext cx="8456613" cy="137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相当于对矩阵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施行第一种初等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列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变换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把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列与第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列对调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5" name="Line 7"/>
          <p:cNvSpPr/>
          <p:nvPr/>
        </p:nvSpPr>
        <p:spPr>
          <a:xfrm>
            <a:off x="4067175" y="1412875"/>
            <a:ext cx="0" cy="175260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76" name="Line 8"/>
          <p:cNvSpPr/>
          <p:nvPr/>
        </p:nvSpPr>
        <p:spPr>
          <a:xfrm>
            <a:off x="5507038" y="1341438"/>
            <a:ext cx="0" cy="175260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37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83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837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8374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dvAuto="1000" build="p"/>
      <p:bldP spid="58372" grpId="0" advAuto="1000" build="p"/>
      <p:bldP spid="58373" grpId="0" advAuto="1000" build="p"/>
      <p:bldP spid="5837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0418" name="Object 2"/>
          <p:cNvGraphicFramePr/>
          <p:nvPr/>
        </p:nvGraphicFramePr>
        <p:xfrm>
          <a:off x="755650" y="981075"/>
          <a:ext cx="46355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4635500" imgH="2616200" progId="Equation.DSMT4">
                  <p:embed/>
                </p:oleObj>
              </mc:Choice>
              <mc:Fallback>
                <p:oleObj name="" r:id="rId1" imgW="4635500" imgH="2616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981075"/>
                        <a:ext cx="4635500" cy="261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Line 3"/>
          <p:cNvSpPr/>
          <p:nvPr/>
        </p:nvSpPr>
        <p:spPr>
          <a:xfrm>
            <a:off x="2268538" y="2278063"/>
            <a:ext cx="2971800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20" name="Rectangle 4"/>
          <p:cNvSpPr/>
          <p:nvPr/>
        </p:nvSpPr>
        <p:spPr>
          <a:xfrm>
            <a:off x="5683250" y="2060575"/>
            <a:ext cx="1082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1" name="Rectangle 5"/>
          <p:cNvSpPr/>
          <p:nvPr/>
        </p:nvSpPr>
        <p:spPr>
          <a:xfrm>
            <a:off x="539750" y="333375"/>
            <a:ext cx="4743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左乘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矩阵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2" name="Rectangle 6"/>
          <p:cNvSpPr/>
          <p:nvPr/>
        </p:nvSpPr>
        <p:spPr>
          <a:xfrm>
            <a:off x="828675" y="3644900"/>
            <a:ext cx="4891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相当于以数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3" name="Rectangle 7"/>
          <p:cNvSpPr/>
          <p:nvPr/>
        </p:nvSpPr>
        <p:spPr>
          <a:xfrm>
            <a:off x="179388" y="4294188"/>
            <a:ext cx="8456612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类似地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右乘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矩阵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其结果相当于以数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4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042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042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0423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dvAuto="1000" build="p"/>
      <p:bldP spid="60421" grpId="0" advAuto="1000" build="p"/>
      <p:bldP spid="60422" grpId="0" build="p"/>
      <p:bldP spid="6042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/>
          <p:nvPr/>
        </p:nvSpPr>
        <p:spPr>
          <a:xfrm>
            <a:off x="341313" y="444500"/>
            <a:ext cx="8456612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左乘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矩阵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相当于把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行乘数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加到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行上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2467" name="Object 3"/>
          <p:cNvGraphicFramePr/>
          <p:nvPr/>
        </p:nvGraphicFramePr>
        <p:xfrm>
          <a:off x="684213" y="1557338"/>
          <a:ext cx="6721475" cy="368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6934200" imgH="3683000" progId="Equation.DSMT4">
                  <p:embed/>
                </p:oleObj>
              </mc:Choice>
              <mc:Fallback>
                <p:oleObj name="" r:id="rId1" imgW="6934200" imgH="3683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557338"/>
                        <a:ext cx="6721475" cy="3681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/>
          <p:cNvSpPr/>
          <p:nvPr/>
        </p:nvSpPr>
        <p:spPr>
          <a:xfrm>
            <a:off x="7723188" y="2924175"/>
            <a:ext cx="1082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9" name="Rectangle 5"/>
          <p:cNvSpPr/>
          <p:nvPr/>
        </p:nvSpPr>
        <p:spPr>
          <a:xfrm>
            <a:off x="7650163" y="3789363"/>
            <a:ext cx="10826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0" name="Line 6"/>
          <p:cNvSpPr/>
          <p:nvPr/>
        </p:nvSpPr>
        <p:spPr>
          <a:xfrm>
            <a:off x="2554288" y="3124200"/>
            <a:ext cx="5003800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71" name="Line 7"/>
          <p:cNvSpPr/>
          <p:nvPr/>
        </p:nvSpPr>
        <p:spPr>
          <a:xfrm>
            <a:off x="2554288" y="4205288"/>
            <a:ext cx="4981575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246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6246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dvAuto="1000" build="p"/>
      <p:bldP spid="62468" grpId="0" advAuto="1000" build="p"/>
      <p:bldP spid="62469" grpId="0" advAuto="100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/>
          <p:nvPr/>
        </p:nvSpPr>
        <p:spPr>
          <a:xfrm>
            <a:off x="323850" y="476250"/>
            <a:ext cx="8456613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类似地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右乘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矩阵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其结果相当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于把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列乘数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加到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列上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3491" name="Object 3"/>
          <p:cNvGraphicFramePr/>
          <p:nvPr/>
        </p:nvGraphicFramePr>
        <p:xfrm>
          <a:off x="755650" y="2420938"/>
          <a:ext cx="7391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7391400" imgH="2133600" progId="Equation.DSMT4">
                  <p:embed/>
                </p:oleObj>
              </mc:Choice>
              <mc:Fallback>
                <p:oleObj name="" r:id="rId1" imgW="7391400" imgH="2133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2420938"/>
                        <a:ext cx="739140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4"/>
          <p:cNvSpPr/>
          <p:nvPr/>
        </p:nvSpPr>
        <p:spPr>
          <a:xfrm>
            <a:off x="4716463" y="4724400"/>
            <a:ext cx="1082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3" name="Rectangle 5"/>
          <p:cNvSpPr/>
          <p:nvPr/>
        </p:nvSpPr>
        <p:spPr>
          <a:xfrm>
            <a:off x="6227763" y="4724400"/>
            <a:ext cx="1082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列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4" name="Line 6"/>
          <p:cNvSpPr/>
          <p:nvPr/>
        </p:nvSpPr>
        <p:spPr>
          <a:xfrm>
            <a:off x="5148263" y="2636838"/>
            <a:ext cx="0" cy="175260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495" name="Line 7"/>
          <p:cNvSpPr/>
          <p:nvPr/>
        </p:nvSpPr>
        <p:spPr>
          <a:xfrm>
            <a:off x="6588125" y="2636838"/>
            <a:ext cx="0" cy="175260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charRg st="4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3490">
                                            <p:txEl>
                                              <p:charRg st="43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349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6349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dvAuto="1000" build="p"/>
      <p:bldP spid="63492" grpId="0" advAuto="1000" build="p"/>
      <p:bldP spid="63493" grpId="0" advAuto="100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2" name="Text Box 4"/>
          <p:cNvSpPr txBox="1"/>
          <p:nvPr/>
        </p:nvSpPr>
        <p:spPr>
          <a:xfrm>
            <a:off x="358775" y="650875"/>
            <a:ext cx="8456613" cy="2657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结论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是一个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施行一次初等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dirty="0">
                <a:latin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相当于在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左</a:t>
            </a:r>
            <a:r>
              <a:rPr lang="zh-CN" altLang="en-US" dirty="0">
                <a:latin typeface="Times New Roman" panose="02020603050405020304" pitchFamily="18" charset="0"/>
              </a:rPr>
              <a:t>边乘以相应的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阶初等矩阵</a:t>
            </a:r>
            <a:r>
              <a:rPr lang="en-US" altLang="zh-CN" dirty="0">
                <a:latin typeface="Times New Roman" panose="02020603050405020304" pitchFamily="18" charset="0"/>
              </a:rPr>
              <a:t>; 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施行一次初等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列</a:t>
            </a:r>
            <a:r>
              <a:rPr lang="zh-CN" altLang="en-US" dirty="0">
                <a:latin typeface="Times New Roman" panose="02020603050405020304" pitchFamily="18" charset="0"/>
              </a:rPr>
              <a:t>变换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相当于在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右</a:t>
            </a:r>
            <a:r>
              <a:rPr lang="zh-CN" altLang="en-US" dirty="0">
                <a:latin typeface="Times New Roman" panose="02020603050405020304" pitchFamily="18" charset="0"/>
              </a:rPr>
              <a:t>边乘以相应的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阶初等矩阵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charRg st="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8852">
                                            <p:txEl>
                                              <p:charRg st="0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7" name="Rectangle 2"/>
          <p:cNvSpPr/>
          <p:nvPr/>
        </p:nvSpPr>
        <p:spPr>
          <a:xfrm>
            <a:off x="3919538" y="29813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18" name="Rectangle 3"/>
          <p:cNvSpPr/>
          <p:nvPr/>
        </p:nvSpPr>
        <p:spPr>
          <a:xfrm>
            <a:off x="2662238" y="27622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526" name="Rectangle 6"/>
          <p:cNvSpPr/>
          <p:nvPr/>
        </p:nvSpPr>
        <p:spPr>
          <a:xfrm>
            <a:off x="611188" y="549275"/>
            <a:ext cx="7848600" cy="8318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indent="269875" algn="just"/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三种初等矩阵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左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乘矩阵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是对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作相应的初等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行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变换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indent="269875" algn="just" eaLnBrk="0" hangingPunct="0"/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三种初等矩阵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右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乘矩阵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是对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作相应的初等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列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变换。</a:t>
            </a:r>
            <a:endParaRPr lang="zh-CN" altLang="en-US" sz="2400" b="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320" name="Rectangle 7"/>
          <p:cNvSpPr/>
          <p:nvPr/>
        </p:nvSpPr>
        <p:spPr>
          <a:xfrm>
            <a:off x="3090863" y="31289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7528" name="Object 8"/>
          <p:cNvGraphicFramePr/>
          <p:nvPr/>
        </p:nvGraphicFramePr>
        <p:xfrm>
          <a:off x="1763713" y="1700213"/>
          <a:ext cx="65532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959100" imgH="596900" progId="Equation.3">
                  <p:embed/>
                </p:oleObj>
              </mc:Choice>
              <mc:Fallback>
                <p:oleObj name="" r:id="rId1" imgW="2959100" imgH="596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1700213"/>
                        <a:ext cx="6553200" cy="1327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/>
          <p:cNvSpPr/>
          <p:nvPr/>
        </p:nvSpPr>
        <p:spPr>
          <a:xfrm>
            <a:off x="3367088" y="31289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7530" name="Object 10"/>
          <p:cNvGraphicFramePr/>
          <p:nvPr/>
        </p:nvGraphicFramePr>
        <p:xfrm>
          <a:off x="1704975" y="3063875"/>
          <a:ext cx="6554788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881630" imgH="711200" progId="Equation.3">
                  <p:embed/>
                </p:oleObj>
              </mc:Choice>
              <mc:Fallback>
                <p:oleObj name="" r:id="rId3" imgW="2881630" imgH="711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4975" y="3063875"/>
                        <a:ext cx="6554788" cy="162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1" name="Rectangle 11"/>
          <p:cNvSpPr/>
          <p:nvPr/>
        </p:nvSpPr>
        <p:spPr>
          <a:xfrm>
            <a:off x="914400" y="159861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例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07532" name="Object 12"/>
          <p:cNvGraphicFramePr/>
          <p:nvPr/>
        </p:nvGraphicFramePr>
        <p:xfrm>
          <a:off x="1619250" y="4797425"/>
          <a:ext cx="621982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2260600" imgH="596900" progId="Equation.3">
                  <p:embed/>
                </p:oleObj>
              </mc:Choice>
              <mc:Fallback>
                <p:oleObj name="" r:id="rId5" imgW="2260600" imgH="5969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250" y="4797425"/>
                        <a:ext cx="6219825" cy="165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3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bldLvl="0" animBg="1"/>
      <p:bldP spid="107531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1" name="Text Box 4"/>
          <p:cNvSpPr txBox="1"/>
          <p:nvPr/>
        </p:nvSpPr>
        <p:spPr>
          <a:xfrm>
            <a:off x="684213" y="260350"/>
            <a:ext cx="35639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初等矩阵的逆矩阵</a:t>
            </a:r>
            <a:endParaRPr lang="zh-CN" altLang="en-US" b="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6805" name="Text Box 5"/>
          <p:cNvSpPr txBox="1"/>
          <p:nvPr/>
        </p:nvSpPr>
        <p:spPr>
          <a:xfrm>
            <a:off x="323850" y="2565400"/>
            <a:ext cx="81565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初等变换都是可逆的，从而初等矩阵都可逆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6807" name="Rectangle 7"/>
          <p:cNvSpPr/>
          <p:nvPr/>
        </p:nvSpPr>
        <p:spPr>
          <a:xfrm>
            <a:off x="466725" y="2924175"/>
            <a:ext cx="6469063" cy="2016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    </a:t>
            </a:r>
            <a:r>
              <a:rPr lang="zh-CN" altLang="en-US" dirty="0">
                <a:latin typeface="Times New Roman" panose="02020603050405020304" pitchFamily="18" charset="0"/>
              </a:rPr>
              <a:t>的逆变换为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k     </a:t>
            </a:r>
            <a:r>
              <a:rPr lang="zh-CN" altLang="en-US" dirty="0">
                <a:latin typeface="Times New Roman" panose="02020603050405020304" pitchFamily="18" charset="0"/>
              </a:rPr>
              <a:t>的逆变换为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(1/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   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;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</a:rPr>
              <a:t>的逆变换为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+(–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6812" name="Text Box 12"/>
          <p:cNvSpPr txBox="1"/>
          <p:nvPr/>
        </p:nvSpPr>
        <p:spPr>
          <a:xfrm>
            <a:off x="1209675" y="925513"/>
            <a:ext cx="2184400" cy="476250"/>
          </a:xfrm>
          <a:prstGeom prst="rect">
            <a:avLst/>
          </a:prstGeom>
          <a:solidFill>
            <a:srgbClr val="CCFFFF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2" charset="-122"/>
              </a:rPr>
              <a:t>初等变换</a:t>
            </a:r>
            <a:endParaRPr lang="zh-CN" altLang="en-US" sz="2400" b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6813" name="Text Box 13"/>
          <p:cNvSpPr txBox="1"/>
          <p:nvPr/>
        </p:nvSpPr>
        <p:spPr>
          <a:xfrm>
            <a:off x="5133975" y="922338"/>
            <a:ext cx="2184400" cy="476250"/>
          </a:xfrm>
          <a:prstGeom prst="rect">
            <a:avLst/>
          </a:prstGeom>
          <a:solidFill>
            <a:srgbClr val="00CCFF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2" charset="-122"/>
              </a:rPr>
              <a:t>初等矩阵</a:t>
            </a:r>
            <a:endParaRPr lang="zh-CN" altLang="en-US" sz="2400" b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6814" name="Text Box 14"/>
          <p:cNvSpPr txBox="1"/>
          <p:nvPr/>
        </p:nvSpPr>
        <p:spPr>
          <a:xfrm>
            <a:off x="1209675" y="1851025"/>
            <a:ext cx="2184400" cy="476250"/>
          </a:xfrm>
          <a:prstGeom prst="rect">
            <a:avLst/>
          </a:prstGeom>
          <a:solidFill>
            <a:srgbClr val="CCFFFF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2" charset="-122"/>
              </a:rPr>
              <a:t>初等逆变换</a:t>
            </a:r>
            <a:endParaRPr lang="zh-CN" altLang="en-US" sz="2400" b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6815" name="Text Box 15"/>
          <p:cNvSpPr txBox="1"/>
          <p:nvPr/>
        </p:nvSpPr>
        <p:spPr>
          <a:xfrm>
            <a:off x="5133975" y="1866900"/>
            <a:ext cx="2184400" cy="476250"/>
          </a:xfrm>
          <a:prstGeom prst="rect">
            <a:avLst/>
          </a:prstGeom>
          <a:solidFill>
            <a:srgbClr val="00CCFF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2" charset="-122"/>
              </a:rPr>
              <a:t>初等逆矩阵</a:t>
            </a:r>
            <a:endParaRPr lang="zh-CN" altLang="en-US" sz="2400" b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6816" name="AutoShape 16"/>
          <p:cNvSpPr/>
          <p:nvPr/>
        </p:nvSpPr>
        <p:spPr>
          <a:xfrm>
            <a:off x="3419475" y="1052513"/>
            <a:ext cx="1676400" cy="228600"/>
          </a:xfrm>
          <a:prstGeom prst="rightArrow">
            <a:avLst>
              <a:gd name="adj1" fmla="val 50000"/>
              <a:gd name="adj2" fmla="val 183333"/>
            </a:avLst>
          </a:prstGeom>
          <a:solidFill>
            <a:srgbClr val="00FFFF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6817" name="AutoShape 17"/>
          <p:cNvSpPr/>
          <p:nvPr/>
        </p:nvSpPr>
        <p:spPr>
          <a:xfrm>
            <a:off x="3419475" y="1981200"/>
            <a:ext cx="1676400" cy="228600"/>
          </a:xfrm>
          <a:prstGeom prst="rightArrow">
            <a:avLst>
              <a:gd name="adj1" fmla="val 50000"/>
              <a:gd name="adj2" fmla="val 183333"/>
            </a:avLst>
          </a:prstGeom>
          <a:solidFill>
            <a:srgbClr val="00FFFF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6818" name="AutoShape 18"/>
          <p:cNvSpPr/>
          <p:nvPr/>
        </p:nvSpPr>
        <p:spPr>
          <a:xfrm>
            <a:off x="2098675" y="1382713"/>
            <a:ext cx="228600" cy="503237"/>
          </a:xfrm>
          <a:prstGeom prst="upDownArrow">
            <a:avLst>
              <a:gd name="adj1" fmla="val 50000"/>
              <a:gd name="adj2" fmla="val 44027"/>
            </a:avLst>
          </a:prstGeom>
          <a:solidFill>
            <a:srgbClr val="00FFFF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6819" name="AutoShape 19"/>
          <p:cNvSpPr/>
          <p:nvPr/>
        </p:nvSpPr>
        <p:spPr>
          <a:xfrm>
            <a:off x="6073775" y="1395413"/>
            <a:ext cx="228600" cy="508000"/>
          </a:xfrm>
          <a:prstGeom prst="upDownArrow">
            <a:avLst>
              <a:gd name="adj1" fmla="val 50000"/>
              <a:gd name="adj2" fmla="val 44444"/>
            </a:avLst>
          </a:prstGeom>
          <a:solidFill>
            <a:srgbClr val="00CCFF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6820" name="Text Box 20"/>
          <p:cNvSpPr txBox="1"/>
          <p:nvPr/>
        </p:nvSpPr>
        <p:spPr>
          <a:xfrm>
            <a:off x="395288" y="5084763"/>
            <a:ext cx="10810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6821" name="Object 21"/>
          <p:cNvGraphicFramePr/>
          <p:nvPr/>
        </p:nvGraphicFramePr>
        <p:xfrm>
          <a:off x="546100" y="5732463"/>
          <a:ext cx="1558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549400" imgH="508000" progId="Equation.DSMT4">
                  <p:embed/>
                </p:oleObj>
              </mc:Choice>
              <mc:Fallback>
                <p:oleObj name="" r:id="rId1" imgW="1549400" imgH="508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6100" y="5732463"/>
                        <a:ext cx="155892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2" name="Object 22"/>
          <p:cNvGraphicFramePr/>
          <p:nvPr/>
        </p:nvGraphicFramePr>
        <p:xfrm>
          <a:off x="2627313" y="5516563"/>
          <a:ext cx="2644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2628900" imgH="838200" progId="Equation.DSMT4">
                  <p:embed/>
                </p:oleObj>
              </mc:Choice>
              <mc:Fallback>
                <p:oleObj name="" r:id="rId3" imgW="2628900" imgH="838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5516563"/>
                        <a:ext cx="26447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3" name="Object 23"/>
          <p:cNvGraphicFramePr/>
          <p:nvPr/>
        </p:nvGraphicFramePr>
        <p:xfrm>
          <a:off x="5667375" y="5611813"/>
          <a:ext cx="29003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2882900" imgH="647700" progId="Equation.DSMT4">
                  <p:embed/>
                </p:oleObj>
              </mc:Choice>
              <mc:Fallback>
                <p:oleObj name="" r:id="rId5" imgW="2882900" imgH="6477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67375" y="5611813"/>
                        <a:ext cx="2900363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7680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charRg st="2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76807">
                                            <p:txEl>
                                              <p:charRg st="24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charRg st="6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76807">
                                            <p:txEl>
                                              <p:charRg st="64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  <p:bldP spid="76807" grpId="0" build="p"/>
      <p:bldP spid="76812" grpId="0" bldLvl="0" animBg="1"/>
      <p:bldP spid="76813" grpId="0" bldLvl="0" animBg="1"/>
      <p:bldP spid="76814" grpId="0" bldLvl="0" animBg="1"/>
      <p:bldP spid="76815" grpId="0" bldLvl="0" animBg="1"/>
      <p:bldP spid="76816" grpId="0" bldLvl="0" animBg="1"/>
      <p:bldP spid="76817" grpId="0" bldLvl="0" animBg="1"/>
      <p:bldP spid="76818" grpId="0" bldLvl="0" animBg="1"/>
      <p:bldP spid="76819" grpId="0" bldLvl="0" animBg="1"/>
      <p:bldP spid="7682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8" name="Text Box 4"/>
          <p:cNvSpPr txBox="1"/>
          <p:nvPr/>
        </p:nvSpPr>
        <p:spPr>
          <a:xfrm>
            <a:off x="468313" y="404813"/>
            <a:ext cx="3028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也可以这样理解：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7829" name="Text Box 5"/>
          <p:cNvSpPr txBox="1"/>
          <p:nvPr/>
        </p:nvSpPr>
        <p:spPr>
          <a:xfrm>
            <a:off x="3419475" y="4048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7830" name="Object 6"/>
          <p:cNvGraphicFramePr/>
          <p:nvPr/>
        </p:nvGraphicFramePr>
        <p:xfrm>
          <a:off x="755650" y="1125538"/>
          <a:ext cx="1905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905000" imgH="558800" progId="Equation.DSMT4">
                  <p:embed/>
                </p:oleObj>
              </mc:Choice>
              <mc:Fallback>
                <p:oleObj name="" r:id="rId1" imgW="1905000" imgH="558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125538"/>
                        <a:ext cx="19050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/>
          <p:nvPr/>
        </p:nvGraphicFramePr>
        <p:xfrm>
          <a:off x="3203575" y="1125538"/>
          <a:ext cx="2171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2171065" imgH="482600" progId="Equation.DSMT4">
                  <p:embed/>
                </p:oleObj>
              </mc:Choice>
              <mc:Fallback>
                <p:oleObj name="" r:id="rId3" imgW="2171065" imgH="4826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575" y="1125538"/>
                        <a:ext cx="21717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/>
          <p:nvPr/>
        </p:nvGraphicFramePr>
        <p:xfrm>
          <a:off x="6300788" y="1054100"/>
          <a:ext cx="2133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2133600" imgH="558800" progId="Equation.DSMT4">
                  <p:embed/>
                </p:oleObj>
              </mc:Choice>
              <mc:Fallback>
                <p:oleObj name="" r:id="rId5" imgW="2133600" imgH="558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0788" y="1054100"/>
                        <a:ext cx="21336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Text Box 10"/>
          <p:cNvSpPr txBox="1"/>
          <p:nvPr/>
        </p:nvSpPr>
        <p:spPr>
          <a:xfrm>
            <a:off x="539750" y="1773238"/>
            <a:ext cx="3473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所以初等矩阵均可逆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7835" name="Text Box 11"/>
          <p:cNvSpPr txBox="1"/>
          <p:nvPr/>
        </p:nvSpPr>
        <p:spPr>
          <a:xfrm>
            <a:off x="539750" y="2349500"/>
            <a:ext cx="8208963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又因为对初等矩阵再做一次同类型的初等变换都可化为单位矩阵。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77836" name="Object 12"/>
          <p:cNvGraphicFramePr/>
          <p:nvPr/>
        </p:nvGraphicFramePr>
        <p:xfrm>
          <a:off x="900113" y="3573463"/>
          <a:ext cx="1409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1409700" imgH="469900" progId="Equation.DSMT4">
                  <p:embed/>
                </p:oleObj>
              </mc:Choice>
              <mc:Fallback>
                <p:oleObj name="" r:id="rId7" imgW="1409700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3573463"/>
                        <a:ext cx="1409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/>
          <p:cNvGraphicFramePr/>
          <p:nvPr/>
        </p:nvGraphicFramePr>
        <p:xfrm>
          <a:off x="2987675" y="3357563"/>
          <a:ext cx="228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9" imgW="2286000" imgH="838200" progId="Equation.DSMT4">
                  <p:embed/>
                </p:oleObj>
              </mc:Choice>
              <mc:Fallback>
                <p:oleObj name="" r:id="rId9" imgW="2286000" imgH="838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7675" y="3357563"/>
                        <a:ext cx="2286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/>
          <p:cNvGraphicFramePr/>
          <p:nvPr/>
        </p:nvGraphicFramePr>
        <p:xfrm>
          <a:off x="5995988" y="3502025"/>
          <a:ext cx="252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2527300" imgH="469900" progId="Equation.DSMT4">
                  <p:embed/>
                </p:oleObj>
              </mc:Choice>
              <mc:Fallback>
                <p:oleObj name="" r:id="rId11" imgW="2527300" imgH="4699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95988" y="3502025"/>
                        <a:ext cx="2527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9" name="Text Box 15"/>
          <p:cNvSpPr txBox="1"/>
          <p:nvPr/>
        </p:nvSpPr>
        <p:spPr>
          <a:xfrm>
            <a:off x="250825" y="4221163"/>
            <a:ext cx="8624888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</a:rPr>
              <a:t>初等矩阵不仅可逆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</a:rPr>
              <a:t>而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且逆矩阵都是同类初等矩阵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77840" name="Object 16"/>
          <p:cNvGraphicFramePr/>
          <p:nvPr/>
        </p:nvGraphicFramePr>
        <p:xfrm>
          <a:off x="611188" y="4941888"/>
          <a:ext cx="1549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3" imgW="1549400" imgH="508000" progId="Equation.DSMT4">
                  <p:embed/>
                </p:oleObj>
              </mc:Choice>
              <mc:Fallback>
                <p:oleObj name="" r:id="rId13" imgW="1549400" imgH="5080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1188" y="4941888"/>
                        <a:ext cx="1549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7"/>
          <p:cNvGraphicFramePr/>
          <p:nvPr/>
        </p:nvGraphicFramePr>
        <p:xfrm>
          <a:off x="2698750" y="4725988"/>
          <a:ext cx="2628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5" imgW="2628900" imgH="838200" progId="Equation.DSMT4">
                  <p:embed/>
                </p:oleObj>
              </mc:Choice>
              <mc:Fallback>
                <p:oleObj name="" r:id="rId15" imgW="2628900" imgH="838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98750" y="4725988"/>
                        <a:ext cx="2628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8"/>
          <p:cNvGraphicFramePr/>
          <p:nvPr/>
        </p:nvGraphicFramePr>
        <p:xfrm>
          <a:off x="5740400" y="4821238"/>
          <a:ext cx="2882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7" imgW="2882900" imgH="647700" progId="Equation.DSMT4">
                  <p:embed/>
                </p:oleObj>
              </mc:Choice>
              <mc:Fallback>
                <p:oleObj name="" r:id="rId17" imgW="2882900" imgH="6477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40400" y="4821238"/>
                        <a:ext cx="28829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29" grpId="0"/>
      <p:bldP spid="77834" grpId="0"/>
      <p:bldP spid="77835" grpId="0"/>
      <p:bldP spid="778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86" name="组合 7185"/>
          <p:cNvGrpSpPr/>
          <p:nvPr/>
        </p:nvGrpSpPr>
        <p:grpSpPr>
          <a:xfrm>
            <a:off x="1042988" y="2420938"/>
            <a:ext cx="5632450" cy="1143000"/>
            <a:chOff x="680" y="1200"/>
            <a:chExt cx="3548" cy="720"/>
          </a:xfrm>
        </p:grpSpPr>
        <p:sp>
          <p:nvSpPr>
            <p:cNvPr id="7170" name="矩形 7169"/>
            <p:cNvSpPr/>
            <p:nvPr/>
          </p:nvSpPr>
          <p:spPr>
            <a:xfrm>
              <a:off x="680" y="1392"/>
              <a:ext cx="6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例如</a:t>
              </a:r>
              <a:r>
                <a:rPr lang="en-US" altLang="zh-CN">
                  <a:latin typeface="Times New Roman" panose="02020603050405020304" pitchFamily="18" charset="0"/>
                </a:rPr>
                <a:t>: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1" name="对象 7170"/>
            <p:cNvGraphicFramePr/>
            <p:nvPr/>
          </p:nvGraphicFramePr>
          <p:xfrm>
            <a:off x="1376" y="1200"/>
            <a:ext cx="1168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" imgW="1854200" imgH="1143000" progId="Equation.3">
                    <p:embed/>
                  </p:oleObj>
                </mc:Choice>
                <mc:Fallback>
                  <p:oleObj name="" r:id="rId1" imgW="1854200" imgH="11430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76" y="1200"/>
                          <a:ext cx="1168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2" name="矩形 7171"/>
            <p:cNvSpPr/>
            <p:nvPr/>
          </p:nvSpPr>
          <p:spPr>
            <a:xfrm>
              <a:off x="2544" y="1392"/>
              <a:ext cx="16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是一个</a:t>
              </a:r>
              <a:r>
                <a:rPr lang="en-US" altLang="zh-CN" dirty="0">
                  <a:latin typeface="Times New Roman" panose="02020603050405020304" pitchFamily="18" charset="0"/>
                </a:rPr>
                <a:t>3 </a:t>
              </a:r>
              <a:r>
                <a:rPr lang="zh-CN" altLang="en-US" dirty="0">
                  <a:latin typeface="Times New Roman" panose="02020603050405020304" pitchFamily="18" charset="0"/>
                </a:rPr>
                <a:t>阶方阵</a:t>
              </a:r>
              <a:r>
                <a:rPr lang="en-US" altLang="zh-CN">
                  <a:latin typeface="Times New Roman" panose="02020603050405020304" pitchFamily="18" charset="0"/>
                </a:rPr>
                <a:t>.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7173" name="矩形 7172"/>
          <p:cNvSpPr/>
          <p:nvPr/>
        </p:nvSpPr>
        <p:spPr>
          <a:xfrm>
            <a:off x="1079500" y="304800"/>
            <a:ext cx="4140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几种特殊矩阵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185" name="矩形 7184"/>
          <p:cNvSpPr/>
          <p:nvPr/>
        </p:nvSpPr>
        <p:spPr>
          <a:xfrm>
            <a:off x="358775" y="823913"/>
            <a:ext cx="8456613" cy="13731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行数与列数都等于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的矩阵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阶方阵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也可记作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2" name="文本框 7201"/>
          <p:cNvSpPr txBox="1"/>
          <p:nvPr/>
        </p:nvSpPr>
        <p:spPr>
          <a:xfrm>
            <a:off x="592138" y="3736975"/>
            <a:ext cx="6940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对于方阵，可以计算其行列式，但要注意：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03" name="文本框 7202"/>
          <p:cNvSpPr txBox="1"/>
          <p:nvPr/>
        </p:nvSpPr>
        <p:spPr>
          <a:xfrm>
            <a:off x="592138" y="4694238"/>
            <a:ext cx="5607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方阵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方阵的行列式</a:t>
            </a:r>
            <a:r>
              <a:rPr lang="zh-CN" altLang="en-US" dirty="0">
                <a:latin typeface="Times New Roman" panose="02020603050405020304" pitchFamily="18" charset="0"/>
              </a:rPr>
              <a:t>是不同的含义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85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>
                                            <p:txEl>
                                              <p:charRg st="3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85">
                                            <p:txEl>
                                              <p:charRg st="36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>
                                            <p:txEl>
                                              <p:charRg st="3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85">
                                            <p:txEl>
                                              <p:charRg st="38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dvAuto="1000" build="p"/>
      <p:bldP spid="7185" grpId="0" build="p"/>
      <p:bldP spid="7202" grpId="0"/>
      <p:bldP spid="7203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9" name="Text Box 4"/>
          <p:cNvSpPr txBox="1"/>
          <p:nvPr/>
        </p:nvSpPr>
        <p:spPr>
          <a:xfrm>
            <a:off x="250825" y="549275"/>
            <a:ext cx="1695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solidFill>
                  <a:srgbClr val="3333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0" dirty="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已知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86" name="Object 5"/>
          <p:cNvGraphicFramePr/>
          <p:nvPr/>
        </p:nvGraphicFramePr>
        <p:xfrm>
          <a:off x="395288" y="1341438"/>
          <a:ext cx="84328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8432800" imgH="2082800" progId="Equation.DSMT4">
                  <p:embed/>
                </p:oleObj>
              </mc:Choice>
              <mc:Fallback>
                <p:oleObj name="" r:id="rId1" imgW="8432800" imgH="2082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1341438"/>
                        <a:ext cx="843280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/>
          <p:nvPr/>
        </p:nvSpPr>
        <p:spPr>
          <a:xfrm>
            <a:off x="466725" y="3571875"/>
            <a:ext cx="1152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试求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87" name="Object 7"/>
          <p:cNvGraphicFramePr/>
          <p:nvPr/>
        </p:nvGraphicFramePr>
        <p:xfrm>
          <a:off x="1547813" y="3643313"/>
          <a:ext cx="83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837565" imgH="431800" progId="Equation.DSMT4">
                  <p:embed/>
                </p:oleObj>
              </mc:Choice>
              <mc:Fallback>
                <p:oleObj name="" r:id="rId3" imgW="837565" imgH="431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3643313"/>
                        <a:ext cx="838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8"/>
          <p:cNvSpPr txBox="1"/>
          <p:nvPr/>
        </p:nvSpPr>
        <p:spPr>
          <a:xfrm>
            <a:off x="2411413" y="357346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及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88" name="Object 9"/>
          <p:cNvGraphicFramePr/>
          <p:nvPr/>
        </p:nvGraphicFramePr>
        <p:xfrm>
          <a:off x="2987675" y="3573463"/>
          <a:ext cx="133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1333500" imgH="469900" progId="Equation.DSMT4">
                  <p:embed/>
                </p:oleObj>
              </mc:Choice>
              <mc:Fallback>
                <p:oleObj name="" r:id="rId5" imgW="1333500" imgH="4699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3573463"/>
                        <a:ext cx="1333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40" name="Rectangle 44"/>
          <p:cNvSpPr/>
          <p:nvPr/>
        </p:nvSpPr>
        <p:spPr>
          <a:xfrm>
            <a:off x="468313" y="4221163"/>
            <a:ext cx="7993062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解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  设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阶初等矩阵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13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14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),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2 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), 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求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3 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en-US" altLang="zh-CN" sz="2400" b="0" baseline="30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b="0" baseline="30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endParaRPr lang="en-US" altLang="zh-CN" sz="2400" b="0" baseline="30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0941" name="Rectangle 45"/>
          <p:cNvSpPr/>
          <p:nvPr/>
        </p:nvSpPr>
        <p:spPr>
          <a:xfrm>
            <a:off x="1763713" y="5229225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13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14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2 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) </a:t>
            </a:r>
            <a:endParaRPr lang="en-US" altLang="zh-CN" sz="2400" b="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0942" name="Text Box 46"/>
          <p:cNvSpPr txBox="1"/>
          <p:nvPr/>
        </p:nvSpPr>
        <p:spPr>
          <a:xfrm>
            <a:off x="539750" y="5821363"/>
            <a:ext cx="6051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14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2 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2 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的第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行乘</a:t>
            </a:r>
            <a:r>
              <a:rPr lang="en-US" altLang="zh-CN" sz="2400" b="0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加到第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行。</a:t>
            </a:r>
            <a:endParaRPr lang="zh-CN" altLang="en-US" sz="2400" b="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0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0940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94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4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8094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40" grpId="0" build="p"/>
      <p:bldP spid="80941" grpId="0" build="p"/>
      <p:bldP spid="80942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0594" name="Object 2"/>
          <p:cNvGraphicFramePr/>
          <p:nvPr/>
        </p:nvGraphicFramePr>
        <p:xfrm>
          <a:off x="3384550" y="188913"/>
          <a:ext cx="5194300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2755900" imgH="914400" progId="Equation.DSMT4">
                  <p:embed/>
                </p:oleObj>
              </mc:Choice>
              <mc:Fallback>
                <p:oleObj name="" r:id="rId1" imgW="2755900" imgH="9144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84550" y="188913"/>
                        <a:ext cx="5194300" cy="172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5" name="Rectangle 3"/>
          <p:cNvSpPr/>
          <p:nvPr/>
        </p:nvSpPr>
        <p:spPr>
          <a:xfrm>
            <a:off x="990600" y="4565650"/>
            <a:ext cx="61420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b="0" baseline="30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sz="2400" b="0" baseline="30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b="0" baseline="30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b="0" baseline="30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b="0" baseline="30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= E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仿宋_GB2312" pitchFamily="49" charset="-122"/>
              </a:rPr>
              <a:t>k </a:t>
            </a:r>
            <a:r>
              <a:rPr lang="en-US" altLang="zh-CN" sz="2400" b="0" i="1" baseline="30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b="0" baseline="30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 E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</a:rPr>
              <a:t>14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b="0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 E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</a:rPr>
              <a:t>13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endParaRPr lang="en-US" altLang="zh-CN" sz="2400" b="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10596" name="Rectangle 4"/>
          <p:cNvSpPr/>
          <p:nvPr/>
        </p:nvSpPr>
        <p:spPr>
          <a:xfrm>
            <a:off x="633413" y="819150"/>
            <a:ext cx="26162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14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2 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)=</a:t>
            </a:r>
            <a:endParaRPr lang="en-US" altLang="zh-CN" sz="2400" b="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10597" name="Rectangle 5"/>
          <p:cNvSpPr/>
          <p:nvPr/>
        </p:nvSpPr>
        <p:spPr>
          <a:xfrm>
            <a:off x="1295400" y="2057400"/>
            <a:ext cx="2351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13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en-US" altLang="zh-CN" sz="2400" b="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10598" name="Text Box 6"/>
          <p:cNvSpPr txBox="1"/>
          <p:nvPr/>
        </p:nvSpPr>
        <p:spPr>
          <a:xfrm>
            <a:off x="3429000" y="2057400"/>
            <a:ext cx="533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是  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的第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行与第</a:t>
            </a:r>
            <a:r>
              <a:rPr lang="en-US" altLang="zh-CN" sz="2400" b="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zh-CN" altLang="en-US" sz="2400" b="0" dirty="0">
                <a:latin typeface="Times New Roman" panose="02020603050405020304" pitchFamily="18" charset="0"/>
                <a:ea typeface="仿宋_GB2312" pitchFamily="49" charset="-122"/>
              </a:rPr>
              <a:t>行对换，所以</a:t>
            </a:r>
            <a:endParaRPr lang="zh-CN" altLang="en-US" sz="2400" b="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10599" name="Object 7"/>
          <p:cNvGraphicFramePr/>
          <p:nvPr/>
        </p:nvGraphicFramePr>
        <p:xfrm>
          <a:off x="1323975" y="2590800"/>
          <a:ext cx="52165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2679700" imgH="914400" progId="Equation.3">
                  <p:embed/>
                </p:oleObj>
              </mc:Choice>
              <mc:Fallback>
                <p:oleObj name="" r:id="rId3" imgW="2679700" imgH="914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3975" y="2590800"/>
                        <a:ext cx="5216525" cy="178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/>
          <p:cNvGraphicFramePr/>
          <p:nvPr/>
        </p:nvGraphicFramePr>
        <p:xfrm>
          <a:off x="511175" y="5200650"/>
          <a:ext cx="639921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3530600" imgH="914400" progId="Equation.3">
                  <p:embed/>
                </p:oleObj>
              </mc:Choice>
              <mc:Fallback>
                <p:oleObj name="" r:id="rId5" imgW="3530600" imgH="9144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175" y="5200650"/>
                        <a:ext cx="6399213" cy="165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/>
          <p:cNvGraphicFramePr/>
          <p:nvPr/>
        </p:nvGraphicFramePr>
        <p:xfrm>
          <a:off x="6948488" y="5192713"/>
          <a:ext cx="2057400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1129665" imgH="913765" progId="Equation.3">
                  <p:embed/>
                </p:oleObj>
              </mc:Choice>
              <mc:Fallback>
                <p:oleObj name="" r:id="rId7" imgW="1129665" imgH="91376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8488" y="5192713"/>
                        <a:ext cx="2057400" cy="166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AutoShape 10"/>
          <p:cNvSpPr/>
          <p:nvPr/>
        </p:nvSpPr>
        <p:spPr>
          <a:xfrm>
            <a:off x="6858000" y="3048000"/>
            <a:ext cx="1981200" cy="1219200"/>
          </a:xfrm>
          <a:prstGeom prst="wedgeRectCallout">
            <a:avLst>
              <a:gd name="adj1" fmla="val -43269"/>
              <a:gd name="adj2" fmla="val 91278"/>
            </a:avLst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sz="2400" b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14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b="0" i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)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sz="2400" b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13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是</a:t>
            </a:r>
            <a:endParaRPr lang="zh-CN" altLang="en-US" sz="2400" b="0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en-US" altLang="zh-CN" sz="2400" b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13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的第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行乘</a:t>
            </a:r>
            <a:endParaRPr lang="zh-CN" altLang="en-US" sz="2400" b="0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400" b="0" i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加到第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行</a:t>
            </a:r>
            <a:endParaRPr lang="zh-CN" altLang="en-US" sz="2400" b="0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1059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10595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  <p:bldP spid="110596" grpId="0" build="p"/>
      <p:bldP spid="110597" grpId="0" build="p"/>
      <p:bldP spid="110598" grpId="0" build="p"/>
      <p:bldP spid="110602" grpId="0" bldLvl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/>
          <p:nvPr/>
        </p:nvSpPr>
        <p:spPr>
          <a:xfrm>
            <a:off x="179388" y="404813"/>
            <a:ext cx="66627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2" charset="-122"/>
              </a:rPr>
              <a:t>二、利用初等变换求逆矩阵</a:t>
            </a:r>
            <a:endParaRPr lang="zh-CN" altLang="en-US" sz="3200" dirty="0">
              <a:solidFill>
                <a:srgbClr val="0000FF"/>
              </a:solidFill>
              <a:latin typeface="Arial Black" panose="020B0A04020102020204" pitchFamily="34" charset="0"/>
              <a:ea typeface="黑体" panose="02010609060101010101" pitchFamily="2" charset="-122"/>
            </a:endParaRPr>
          </a:p>
        </p:txBody>
      </p:sp>
      <p:sp>
        <p:nvSpPr>
          <p:cNvPr id="64530" name="Text Box 18"/>
          <p:cNvSpPr txBox="1"/>
          <p:nvPr/>
        </p:nvSpPr>
        <p:spPr>
          <a:xfrm>
            <a:off x="158750" y="1341438"/>
            <a:ext cx="8985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：可逆矩阵可以通过若干次初等行变换化为单位阵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4531" name="Text Box 19"/>
          <p:cNvSpPr txBox="1"/>
          <p:nvPr/>
        </p:nvSpPr>
        <p:spPr>
          <a:xfrm>
            <a:off x="303213" y="2030413"/>
            <a:ext cx="470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证明：设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为可逆矩阵，首先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532" name="Text Box 20"/>
          <p:cNvSpPr txBox="1"/>
          <p:nvPr/>
        </p:nvSpPr>
        <p:spPr>
          <a:xfrm>
            <a:off x="1384300" y="3038475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64533" name="AutoShape 21"/>
          <p:cNvSpPr/>
          <p:nvPr/>
        </p:nvSpPr>
        <p:spPr>
          <a:xfrm>
            <a:off x="1908175" y="3284538"/>
            <a:ext cx="3095625" cy="144462"/>
          </a:xfrm>
          <a:prstGeom prst="rightArrow">
            <a:avLst>
              <a:gd name="adj1" fmla="val 50000"/>
              <a:gd name="adj2" fmla="val 53571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534" name="Text Box 22"/>
          <p:cNvSpPr txBox="1"/>
          <p:nvPr/>
        </p:nvSpPr>
        <p:spPr>
          <a:xfrm>
            <a:off x="2195513" y="2708275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初等行变换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535" name="Text Box 23"/>
          <p:cNvSpPr txBox="1"/>
          <p:nvPr/>
        </p:nvSpPr>
        <p:spPr>
          <a:xfrm>
            <a:off x="5127625" y="3038475"/>
            <a:ext cx="35480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行简化阶梯形矩阵 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64536" name="Text Box 24"/>
          <p:cNvSpPr txBox="1"/>
          <p:nvPr/>
        </p:nvSpPr>
        <p:spPr>
          <a:xfrm>
            <a:off x="592138" y="3830638"/>
            <a:ext cx="2930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可逆，所以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537" name="Text Box 25"/>
          <p:cNvSpPr txBox="1"/>
          <p:nvPr/>
        </p:nvSpPr>
        <p:spPr>
          <a:xfrm>
            <a:off x="3708400" y="4365625"/>
            <a:ext cx="12239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64538" name="Text Box 26"/>
          <p:cNvSpPr txBox="1"/>
          <p:nvPr/>
        </p:nvSpPr>
        <p:spPr>
          <a:xfrm>
            <a:off x="827088" y="5157788"/>
            <a:ext cx="62198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可以通过初等行变换化为单位矩阵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dvAuto="1000" build="p"/>
      <p:bldP spid="64530" grpId="0"/>
      <p:bldP spid="64531" grpId="0"/>
      <p:bldP spid="64532" grpId="0"/>
      <p:bldP spid="64533" grpId="0" bldLvl="0" animBg="1"/>
      <p:bldP spid="64534" grpId="0"/>
      <p:bldP spid="64535" grpId="0"/>
      <p:bldP spid="64536" grpId="0"/>
      <p:bldP spid="64537" grpId="0"/>
      <p:bldP spid="64538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4" name="Text Box 4"/>
          <p:cNvSpPr txBox="1"/>
          <p:nvPr/>
        </p:nvSpPr>
        <p:spPr>
          <a:xfrm>
            <a:off x="611188" y="836613"/>
            <a:ext cx="81756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推论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：可逆矩阵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可以表示为若干个初等矩阵的积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1925" name="Text Box 5"/>
          <p:cNvSpPr txBox="1"/>
          <p:nvPr/>
        </p:nvSpPr>
        <p:spPr>
          <a:xfrm>
            <a:off x="592138" y="1814513"/>
            <a:ext cx="63674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证明：由定理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可知，存在 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</a:rPr>
              <a:t>个初等矩阵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26" name="Object 6"/>
          <p:cNvGraphicFramePr/>
          <p:nvPr/>
        </p:nvGraphicFramePr>
        <p:xfrm>
          <a:off x="6948488" y="1916113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1574165" imgH="431800" progId="Equation.DSMT4">
                  <p:embed/>
                </p:oleObj>
              </mc:Choice>
              <mc:Fallback>
                <p:oleObj name="" r:id="rId1" imgW="1574165" imgH="4318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48488" y="1916113"/>
                        <a:ext cx="1574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Text Box 7"/>
          <p:cNvSpPr txBox="1"/>
          <p:nvPr/>
        </p:nvSpPr>
        <p:spPr>
          <a:xfrm>
            <a:off x="1476375" y="25654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使得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28" name="Object 8"/>
          <p:cNvGraphicFramePr/>
          <p:nvPr/>
        </p:nvGraphicFramePr>
        <p:xfrm>
          <a:off x="2916238" y="2636838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2018665" imgH="431800" progId="Equation.DSMT4">
                  <p:embed/>
                </p:oleObj>
              </mc:Choice>
              <mc:Fallback>
                <p:oleObj name="" r:id="rId3" imgW="2018665" imgH="4318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6238" y="2636838"/>
                        <a:ext cx="2019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9" name="Text Box 9"/>
          <p:cNvSpPr txBox="1"/>
          <p:nvPr/>
        </p:nvSpPr>
        <p:spPr>
          <a:xfrm>
            <a:off x="1476375" y="357346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31" name="Object 11"/>
          <p:cNvGraphicFramePr/>
          <p:nvPr/>
        </p:nvGraphicFramePr>
        <p:xfrm>
          <a:off x="2484438" y="3644900"/>
          <a:ext cx="232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2324100" imgH="469900" progId="Equation.DSMT4">
                  <p:embed/>
                </p:oleObj>
              </mc:Choice>
              <mc:Fallback>
                <p:oleObj name="" r:id="rId5" imgW="2324100" imgH="4699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4438" y="3644900"/>
                        <a:ext cx="2324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Object 12"/>
          <p:cNvGraphicFramePr/>
          <p:nvPr/>
        </p:nvGraphicFramePr>
        <p:xfrm>
          <a:off x="4932363" y="3644900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2082800" imgH="469900" progId="Equation.DSMT4">
                  <p:embed/>
                </p:oleObj>
              </mc:Choice>
              <mc:Fallback>
                <p:oleObj name="" r:id="rId7" imgW="2082800" imgH="4699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2363" y="3644900"/>
                        <a:ext cx="2082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3" name="Text Box 13"/>
          <p:cNvSpPr txBox="1"/>
          <p:nvPr/>
        </p:nvSpPr>
        <p:spPr>
          <a:xfrm>
            <a:off x="1527175" y="46720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这里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34" name="Object 14"/>
          <p:cNvGraphicFramePr/>
          <p:nvPr/>
        </p:nvGraphicFramePr>
        <p:xfrm>
          <a:off x="2484438" y="4724400"/>
          <a:ext cx="213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2133600" imgH="469900" progId="Equation.DSMT4">
                  <p:embed/>
                </p:oleObj>
              </mc:Choice>
              <mc:Fallback>
                <p:oleObj name="" r:id="rId9" imgW="2133600" imgH="4699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4438" y="4724400"/>
                        <a:ext cx="2133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5" name="Text Box 15"/>
          <p:cNvSpPr txBox="1"/>
          <p:nvPr/>
        </p:nvSpPr>
        <p:spPr>
          <a:xfrm>
            <a:off x="4859338" y="472440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仍为初等矩阵，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936" name="Text Box 16"/>
          <p:cNvSpPr txBox="1"/>
          <p:nvPr/>
        </p:nvSpPr>
        <p:spPr>
          <a:xfrm>
            <a:off x="1671638" y="5486400"/>
            <a:ext cx="2051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故结论成立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  <p:bldP spid="81925" grpId="0"/>
      <p:bldP spid="81927" grpId="0"/>
      <p:bldP spid="81929" grpId="0"/>
      <p:bldP spid="81933" grpId="0"/>
      <p:bldP spid="81935" grpId="0"/>
      <p:bldP spid="81936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8" name="Text Box 5"/>
          <p:cNvSpPr txBox="1"/>
          <p:nvPr/>
        </p:nvSpPr>
        <p:spPr>
          <a:xfrm>
            <a:off x="592138" y="519113"/>
            <a:ext cx="3740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在推论 </a:t>
            </a:r>
            <a:r>
              <a:rPr lang="en-US" altLang="zh-CN" dirty="0"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</a:rPr>
              <a:t>中，我们得到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950" name="Object 6"/>
          <p:cNvGraphicFramePr/>
          <p:nvPr/>
        </p:nvGraphicFramePr>
        <p:xfrm>
          <a:off x="827088" y="1196975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2018665" imgH="431800" progId="Equation.DSMT4">
                  <p:embed/>
                </p:oleObj>
              </mc:Choice>
              <mc:Fallback>
                <p:oleObj name="" r:id="rId1" imgW="2018665" imgH="4318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196975"/>
                        <a:ext cx="2019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AutoShape 7"/>
          <p:cNvSpPr/>
          <p:nvPr/>
        </p:nvSpPr>
        <p:spPr>
          <a:xfrm>
            <a:off x="2987675" y="1341438"/>
            <a:ext cx="936625" cy="71437"/>
          </a:xfrm>
          <a:prstGeom prst="rightArrow">
            <a:avLst>
              <a:gd name="adj1" fmla="val 50000"/>
              <a:gd name="adj2" fmla="val 32778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952" name="Object 8"/>
          <p:cNvGraphicFramePr/>
          <p:nvPr/>
        </p:nvGraphicFramePr>
        <p:xfrm>
          <a:off x="4140200" y="1125538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2082800" imgH="469900" progId="Equation.DSMT4">
                  <p:embed/>
                </p:oleObj>
              </mc:Choice>
              <mc:Fallback>
                <p:oleObj name="" r:id="rId3" imgW="2082800" imgH="4699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0200" y="1125538"/>
                        <a:ext cx="2082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/>
          <p:nvPr/>
        </p:nvGraphicFramePr>
        <p:xfrm>
          <a:off x="6297613" y="1196975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1701165" imgH="431800" progId="Equation.DSMT4">
                  <p:embed/>
                </p:oleObj>
              </mc:Choice>
              <mc:Fallback>
                <p:oleObj name="" r:id="rId5" imgW="1701165" imgH="4318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7613" y="1196975"/>
                        <a:ext cx="1701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/>
          <p:cNvGraphicFramePr/>
          <p:nvPr/>
        </p:nvGraphicFramePr>
        <p:xfrm>
          <a:off x="474663" y="1846263"/>
          <a:ext cx="200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2005965" imgH="431800" progId="Equation.DSMT4">
                  <p:embed/>
                </p:oleObj>
              </mc:Choice>
              <mc:Fallback>
                <p:oleObj name="" r:id="rId7" imgW="2005965" imgH="4318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4663" y="1846263"/>
                        <a:ext cx="2006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3"/>
          <p:cNvGraphicFramePr/>
          <p:nvPr/>
        </p:nvGraphicFramePr>
        <p:xfrm>
          <a:off x="331788" y="2493963"/>
          <a:ext cx="222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2222500" imgH="469900" progId="Equation.DSMT4">
                  <p:embed/>
                </p:oleObj>
              </mc:Choice>
              <mc:Fallback>
                <p:oleObj name="" r:id="rId9" imgW="2222500" imgH="4699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1788" y="2493963"/>
                        <a:ext cx="2222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9" name="AutoShape 15"/>
          <p:cNvSpPr/>
          <p:nvPr/>
        </p:nvSpPr>
        <p:spPr>
          <a:xfrm>
            <a:off x="2771775" y="1846263"/>
            <a:ext cx="73025" cy="1079500"/>
          </a:xfrm>
          <a:prstGeom prst="rightBrace">
            <a:avLst>
              <a:gd name="adj1" fmla="val 1231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960" name="AutoShape 16"/>
          <p:cNvSpPr/>
          <p:nvPr/>
        </p:nvSpPr>
        <p:spPr>
          <a:xfrm>
            <a:off x="3133725" y="2349500"/>
            <a:ext cx="720725" cy="142875"/>
          </a:xfrm>
          <a:prstGeom prst="rightArrow">
            <a:avLst>
              <a:gd name="adj1" fmla="val 50000"/>
              <a:gd name="adj2" fmla="val 12611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961" name="Text Box 17"/>
          <p:cNvSpPr txBox="1"/>
          <p:nvPr/>
        </p:nvSpPr>
        <p:spPr>
          <a:xfrm>
            <a:off x="3779838" y="1773238"/>
            <a:ext cx="5181600" cy="137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对矩阵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做相同的初等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dirty="0">
                <a:latin typeface="Times New Roman" panose="02020603050405020304" pitchFamily="18" charset="0"/>
              </a:rPr>
              <a:t>变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换，当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变为 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变为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962" name="Object 18"/>
          <p:cNvGraphicFramePr/>
          <p:nvPr/>
        </p:nvGraphicFramePr>
        <p:xfrm>
          <a:off x="8101013" y="2636838"/>
          <a:ext cx="574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1" imgW="482600" imgH="368300" progId="Equation.DSMT4">
                  <p:embed/>
                </p:oleObj>
              </mc:Choice>
              <mc:Fallback>
                <p:oleObj name="" r:id="rId11" imgW="482600" imgH="3683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01013" y="2636838"/>
                        <a:ext cx="57467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Line 24"/>
          <p:cNvSpPr/>
          <p:nvPr/>
        </p:nvSpPr>
        <p:spPr>
          <a:xfrm>
            <a:off x="9144000" y="1917700"/>
            <a:ext cx="0" cy="1152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76" name="Text Box 32"/>
          <p:cNvSpPr txBox="1"/>
          <p:nvPr/>
        </p:nvSpPr>
        <p:spPr>
          <a:xfrm>
            <a:off x="808038" y="308768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或者，由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977" name="Object 33"/>
          <p:cNvGraphicFramePr/>
          <p:nvPr/>
        </p:nvGraphicFramePr>
        <p:xfrm>
          <a:off x="1042988" y="3716338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3" imgW="2018665" imgH="431800" progId="Equation.DSMT4">
                  <p:embed/>
                </p:oleObj>
              </mc:Choice>
              <mc:Fallback>
                <p:oleObj name="" r:id="rId13" imgW="2018665" imgH="4318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3716338"/>
                        <a:ext cx="2019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8" name="AutoShape 34"/>
          <p:cNvSpPr/>
          <p:nvPr/>
        </p:nvSpPr>
        <p:spPr>
          <a:xfrm>
            <a:off x="3203575" y="3860800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979" name="Object 35"/>
          <p:cNvGraphicFramePr/>
          <p:nvPr/>
        </p:nvGraphicFramePr>
        <p:xfrm>
          <a:off x="4387850" y="3663950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4" imgW="2018665" imgH="431800" progId="Equation.DSMT4">
                  <p:embed/>
                </p:oleObj>
              </mc:Choice>
              <mc:Fallback>
                <p:oleObj name="" r:id="rId14" imgW="2018665" imgH="4318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87850" y="3663950"/>
                        <a:ext cx="2019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0" name="Object 36"/>
          <p:cNvGraphicFramePr/>
          <p:nvPr/>
        </p:nvGraphicFramePr>
        <p:xfrm>
          <a:off x="4387850" y="4240213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6" imgW="2184400" imgH="469900" progId="Equation.DSMT4">
                  <p:embed/>
                </p:oleObj>
              </mc:Choice>
              <mc:Fallback>
                <p:oleObj name="" r:id="rId16" imgW="2184400" imgH="4699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87850" y="4240213"/>
                        <a:ext cx="2184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81" name="AutoShape 37"/>
          <p:cNvSpPr/>
          <p:nvPr/>
        </p:nvSpPr>
        <p:spPr>
          <a:xfrm>
            <a:off x="6856413" y="3663950"/>
            <a:ext cx="360362" cy="1079500"/>
          </a:xfrm>
          <a:prstGeom prst="rightBrace">
            <a:avLst>
              <a:gd name="adj1" fmla="val 2496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982" name="Rectangle 38"/>
          <p:cNvSpPr/>
          <p:nvPr/>
        </p:nvSpPr>
        <p:spPr>
          <a:xfrm>
            <a:off x="1717675" y="5176838"/>
            <a:ext cx="5949950" cy="137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对矩阵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做相同的初等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列</a:t>
            </a:r>
            <a:r>
              <a:rPr lang="zh-CN" altLang="en-US" dirty="0">
                <a:latin typeface="Times New Roman" panose="02020603050405020304" pitchFamily="18" charset="0"/>
              </a:rPr>
              <a:t>变换，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当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变为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变为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983" name="Text Box 39"/>
          <p:cNvSpPr txBox="1"/>
          <p:nvPr/>
        </p:nvSpPr>
        <p:spPr>
          <a:xfrm>
            <a:off x="854075" y="474503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上面两个式子说明：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984" name="Object 40"/>
          <p:cNvGraphicFramePr/>
          <p:nvPr/>
        </p:nvGraphicFramePr>
        <p:xfrm>
          <a:off x="4886325" y="6040438"/>
          <a:ext cx="482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8" imgW="482600" imgH="368300" progId="Equation.DSMT4">
                  <p:embed/>
                </p:oleObj>
              </mc:Choice>
              <mc:Fallback>
                <p:oleObj name="" r:id="rId18" imgW="482600" imgH="3683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86325" y="6040438"/>
                        <a:ext cx="482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 bldLvl="0" animBg="1"/>
      <p:bldP spid="82959" grpId="0" bldLvl="0" animBg="1"/>
      <p:bldP spid="82960" grpId="0" bldLvl="0" animBg="1"/>
      <p:bldP spid="82961" grpId="0"/>
      <p:bldP spid="82976" grpId="0"/>
      <p:bldP spid="82978" grpId="0" bldLvl="0" animBg="1"/>
      <p:bldP spid="82981" grpId="0" bldLvl="0" animBg="1"/>
      <p:bldP spid="82982" grpId="0"/>
      <p:bldP spid="82983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6" name="Text Box 4"/>
          <p:cNvSpPr txBox="1"/>
          <p:nvPr/>
        </p:nvSpPr>
        <p:spPr>
          <a:xfrm>
            <a:off x="684213" y="476250"/>
            <a:ext cx="3384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由上面的分析得到：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4997" name="Text Box 5"/>
          <p:cNvSpPr txBox="1"/>
          <p:nvPr/>
        </p:nvSpPr>
        <p:spPr>
          <a:xfrm>
            <a:off x="323850" y="1268413"/>
            <a:ext cx="85598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推论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：若对可逆矩阵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和同阶单位阵 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做同样的初等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4998" name="Text Box 6"/>
          <p:cNvSpPr txBox="1"/>
          <p:nvPr/>
        </p:nvSpPr>
        <p:spPr>
          <a:xfrm>
            <a:off x="323850" y="2030413"/>
            <a:ext cx="67691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行           变换，则当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变为 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变为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4999" name="Object 7"/>
          <p:cNvGraphicFramePr/>
          <p:nvPr/>
        </p:nvGraphicFramePr>
        <p:xfrm>
          <a:off x="6659563" y="2060575"/>
          <a:ext cx="482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482600" imgH="368300" progId="Equation.DSMT4">
                  <p:embed/>
                </p:oleObj>
              </mc:Choice>
              <mc:Fallback>
                <p:oleObj name="" r:id="rId1" imgW="482600" imgH="3683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59563" y="2060575"/>
                        <a:ext cx="482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Text Box 8"/>
          <p:cNvSpPr txBox="1"/>
          <p:nvPr/>
        </p:nvSpPr>
        <p:spPr>
          <a:xfrm>
            <a:off x="611188" y="1989138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（列）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5001" name="Text Box 9"/>
          <p:cNvSpPr txBox="1"/>
          <p:nvPr/>
        </p:nvSpPr>
        <p:spPr>
          <a:xfrm>
            <a:off x="7308850" y="19891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，即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5002" name="Object 10"/>
          <p:cNvGraphicFramePr/>
          <p:nvPr/>
        </p:nvGraphicFramePr>
        <p:xfrm>
          <a:off x="773113" y="3213100"/>
          <a:ext cx="12604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888365" imgH="393700" progId="Equation.DSMT4">
                  <p:embed/>
                </p:oleObj>
              </mc:Choice>
              <mc:Fallback>
                <p:oleObj name="" r:id="rId3" imgW="888365" imgH="3937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3113" y="3213100"/>
                        <a:ext cx="126047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3" name="AutoShape 11"/>
          <p:cNvSpPr/>
          <p:nvPr/>
        </p:nvSpPr>
        <p:spPr>
          <a:xfrm>
            <a:off x="2051050" y="3429000"/>
            <a:ext cx="2808288" cy="73025"/>
          </a:xfrm>
          <a:prstGeom prst="rightArrow">
            <a:avLst>
              <a:gd name="adj1" fmla="val 50000"/>
              <a:gd name="adj2" fmla="val 96141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5004" name="Text Box 12"/>
          <p:cNvSpPr txBox="1"/>
          <p:nvPr/>
        </p:nvSpPr>
        <p:spPr>
          <a:xfrm>
            <a:off x="2392363" y="280035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初等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dirty="0">
                <a:latin typeface="Times New Roman" panose="02020603050405020304" pitchFamily="18" charset="0"/>
              </a:rPr>
              <a:t>变换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5005" name="Object 13"/>
          <p:cNvGraphicFramePr/>
          <p:nvPr/>
        </p:nvGraphicFramePr>
        <p:xfrm>
          <a:off x="5006975" y="3068638"/>
          <a:ext cx="17954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1143000" imgH="457200" progId="Equation.DSMT4">
                  <p:embed/>
                </p:oleObj>
              </mc:Choice>
              <mc:Fallback>
                <p:oleObj name="" r:id="rId5" imgW="1143000" imgH="4572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6975" y="3068638"/>
                        <a:ext cx="1795463" cy="71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14"/>
          <p:cNvGraphicFramePr/>
          <p:nvPr/>
        </p:nvGraphicFramePr>
        <p:xfrm>
          <a:off x="909638" y="4121150"/>
          <a:ext cx="881062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7" imgW="622300" imgH="1015365" progId="Equation.DSMT4">
                  <p:embed/>
                </p:oleObj>
              </mc:Choice>
              <mc:Fallback>
                <p:oleObj name="" r:id="rId7" imgW="622300" imgH="1015365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9638" y="4121150"/>
                        <a:ext cx="881062" cy="144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7" name="AutoShape 15"/>
          <p:cNvSpPr/>
          <p:nvPr/>
        </p:nvSpPr>
        <p:spPr>
          <a:xfrm>
            <a:off x="1998663" y="4778375"/>
            <a:ext cx="2808287" cy="73025"/>
          </a:xfrm>
          <a:prstGeom prst="rightArrow">
            <a:avLst>
              <a:gd name="adj1" fmla="val 50000"/>
              <a:gd name="adj2" fmla="val 96141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5008" name="Text Box 16"/>
          <p:cNvSpPr txBox="1"/>
          <p:nvPr/>
        </p:nvSpPr>
        <p:spPr>
          <a:xfrm>
            <a:off x="2339975" y="4149725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初等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列</a:t>
            </a:r>
            <a:r>
              <a:rPr lang="zh-CN" altLang="en-US" dirty="0">
                <a:latin typeface="Times New Roman" panose="02020603050405020304" pitchFamily="18" charset="0"/>
              </a:rPr>
              <a:t>变换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5009" name="Object 17"/>
          <p:cNvGraphicFramePr/>
          <p:nvPr/>
        </p:nvGraphicFramePr>
        <p:xfrm>
          <a:off x="5173663" y="3979863"/>
          <a:ext cx="1355725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862965" imgH="1015365" progId="Equation.DSMT4">
                  <p:embed/>
                </p:oleObj>
              </mc:Choice>
              <mc:Fallback>
                <p:oleObj name="" r:id="rId9" imgW="862965" imgH="101536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73663" y="3979863"/>
                        <a:ext cx="1355725" cy="159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  <p:bldP spid="84998" grpId="0"/>
      <p:bldP spid="85000" grpId="0"/>
      <p:bldP spid="85001" grpId="0"/>
      <p:bldP spid="85003" grpId="0" bldLvl="0" animBg="1"/>
      <p:bldP spid="85004" grpId="0"/>
      <p:bldP spid="85007" grpId="0" bldLvl="0" animBg="1"/>
      <p:bldP spid="85008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8610" name="Object 2"/>
          <p:cNvGraphicFramePr/>
          <p:nvPr/>
        </p:nvGraphicFramePr>
        <p:xfrm>
          <a:off x="914400" y="1930400"/>
          <a:ext cx="36163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3909695" imgH="1320165" progId="Equation.3">
                  <p:embed/>
                </p:oleObj>
              </mc:Choice>
              <mc:Fallback>
                <p:oleObj name="" r:id="rId1" imgW="3909695" imgH="132016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930400"/>
                        <a:ext cx="3616325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1079500" y="304800"/>
            <a:ext cx="4179888" cy="1320800"/>
            <a:chOff x="680" y="1416"/>
            <a:chExt cx="2633" cy="832"/>
          </a:xfrm>
        </p:grpSpPr>
        <p:graphicFrame>
          <p:nvGraphicFramePr>
            <p:cNvPr id="21510" name="Object 4"/>
            <p:cNvGraphicFramePr/>
            <p:nvPr/>
          </p:nvGraphicFramePr>
          <p:xfrm>
            <a:off x="1728" y="1416"/>
            <a:ext cx="912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3" imgW="1447165" imgH="1320165" progId="Equation.3">
                    <p:embed/>
                  </p:oleObj>
                </mc:Choice>
                <mc:Fallback>
                  <p:oleObj name="" r:id="rId3" imgW="1447165" imgH="1320165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28" y="1416"/>
                          <a:ext cx="912" cy="8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2" name="Text Box 5"/>
            <p:cNvSpPr txBox="1"/>
            <p:nvPr/>
          </p:nvSpPr>
          <p:spPr>
            <a:xfrm>
              <a:off x="680" y="1680"/>
              <a:ext cx="10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例</a:t>
              </a:r>
              <a:r>
                <a:rPr lang="en-US" altLang="zh-CN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2: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设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1523" name="Text Box 6"/>
            <p:cNvSpPr txBox="1"/>
            <p:nvPr/>
          </p:nvSpPr>
          <p:spPr>
            <a:xfrm>
              <a:off x="2640" y="1680"/>
              <a:ext cx="6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求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aseline="30000" dirty="0">
                  <a:latin typeface="Times New Roman" panose="02020603050405020304" pitchFamily="18" charset="0"/>
                </a:rPr>
                <a:t>-1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8615" name="Rectangle 7"/>
          <p:cNvSpPr/>
          <p:nvPr/>
        </p:nvSpPr>
        <p:spPr>
          <a:xfrm>
            <a:off x="1079500" y="1447800"/>
            <a:ext cx="7207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dirty="0">
              <a:solidFill>
                <a:schemeClr val="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68616" name="Object 8"/>
          <p:cNvGraphicFramePr/>
          <p:nvPr/>
        </p:nvGraphicFramePr>
        <p:xfrm>
          <a:off x="5815013" y="1854200"/>
          <a:ext cx="2795587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3364230" imgH="1320165" progId="Equation.3">
                  <p:embed/>
                </p:oleObj>
              </mc:Choice>
              <mc:Fallback>
                <p:oleObj name="" r:id="rId5" imgW="3364230" imgH="132016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5013" y="1854200"/>
                        <a:ext cx="2795587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4648200" y="2006600"/>
            <a:ext cx="1006475" cy="968375"/>
            <a:chOff x="1152" y="3086"/>
            <a:chExt cx="634" cy="610"/>
          </a:xfrm>
        </p:grpSpPr>
        <p:sp>
          <p:nvSpPr>
            <p:cNvPr id="21520" name="Freeform 10"/>
            <p:cNvSpPr/>
            <p:nvPr/>
          </p:nvSpPr>
          <p:spPr>
            <a:xfrm rot="374069">
              <a:off x="1152" y="3408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21" name="Text Box 11"/>
            <p:cNvSpPr txBox="1"/>
            <p:nvPr/>
          </p:nvSpPr>
          <p:spPr>
            <a:xfrm>
              <a:off x="1200" y="3086"/>
              <a:ext cx="586" cy="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–2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–3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685800" y="3340100"/>
            <a:ext cx="990600" cy="968375"/>
            <a:chOff x="4512" y="3072"/>
            <a:chExt cx="624" cy="610"/>
          </a:xfrm>
        </p:grpSpPr>
        <p:sp>
          <p:nvSpPr>
            <p:cNvPr id="21518" name="Freeform 13"/>
            <p:cNvSpPr/>
            <p:nvPr/>
          </p:nvSpPr>
          <p:spPr>
            <a:xfrm rot="374069">
              <a:off x="4512" y="3394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19" name="Text Box 14"/>
            <p:cNvSpPr txBox="1"/>
            <p:nvPr/>
          </p:nvSpPr>
          <p:spPr>
            <a:xfrm>
              <a:off x="4560" y="3072"/>
              <a:ext cx="503" cy="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+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8623" name="Object 15"/>
          <p:cNvGraphicFramePr/>
          <p:nvPr/>
        </p:nvGraphicFramePr>
        <p:xfrm>
          <a:off x="1871663" y="3276600"/>
          <a:ext cx="2700337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7" imgW="3656330" imgH="1320165" progId="Equation.3">
                  <p:embed/>
                </p:oleObj>
              </mc:Choice>
              <mc:Fallback>
                <p:oleObj name="" r:id="rId7" imgW="3656330" imgH="132016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1663" y="3276600"/>
                        <a:ext cx="2700337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"/>
          <p:cNvGrpSpPr/>
          <p:nvPr/>
        </p:nvGrpSpPr>
        <p:grpSpPr>
          <a:xfrm>
            <a:off x="4724400" y="3362325"/>
            <a:ext cx="1006475" cy="968375"/>
            <a:chOff x="4512" y="3072"/>
            <a:chExt cx="634" cy="610"/>
          </a:xfrm>
        </p:grpSpPr>
        <p:sp>
          <p:nvSpPr>
            <p:cNvPr id="21516" name="Freeform 17"/>
            <p:cNvSpPr/>
            <p:nvPr/>
          </p:nvSpPr>
          <p:spPr>
            <a:xfrm rot="374069">
              <a:off x="4512" y="3394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17" name="Text Box 18"/>
            <p:cNvSpPr txBox="1"/>
            <p:nvPr/>
          </p:nvSpPr>
          <p:spPr>
            <a:xfrm>
              <a:off x="4560" y="3072"/>
              <a:ext cx="586" cy="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–2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–5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8627" name="Object 19"/>
          <p:cNvGraphicFramePr/>
          <p:nvPr/>
        </p:nvGraphicFramePr>
        <p:xfrm>
          <a:off x="5791200" y="3225800"/>
          <a:ext cx="297338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9" imgW="3808095" imgH="1320165" progId="Equation.3">
                  <p:embed/>
                </p:oleObj>
              </mc:Choice>
              <mc:Fallback>
                <p:oleObj name="" r:id="rId9" imgW="3808095" imgH="132016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1200" y="3225800"/>
                        <a:ext cx="2973388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6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4"/>
          <p:cNvGrpSpPr/>
          <p:nvPr/>
        </p:nvGrpSpPr>
        <p:grpSpPr>
          <a:xfrm>
            <a:off x="3995738" y="1341438"/>
            <a:ext cx="1155700" cy="968375"/>
            <a:chOff x="4512" y="3067"/>
            <a:chExt cx="728" cy="610"/>
          </a:xfrm>
        </p:grpSpPr>
        <p:sp>
          <p:nvSpPr>
            <p:cNvPr id="22535" name="Freeform 5"/>
            <p:cNvSpPr/>
            <p:nvPr/>
          </p:nvSpPr>
          <p:spPr>
            <a:xfrm rot="374069">
              <a:off x="4512" y="3394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36" name="Text Box 6"/>
            <p:cNvSpPr txBox="1"/>
            <p:nvPr/>
          </p:nvSpPr>
          <p:spPr>
            <a:xfrm>
              <a:off x="4560" y="3067"/>
              <a:ext cx="680" cy="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(–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2)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(–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1)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7047" name="Object 7"/>
          <p:cNvGraphicFramePr/>
          <p:nvPr/>
        </p:nvGraphicFramePr>
        <p:xfrm>
          <a:off x="5435600" y="1125538"/>
          <a:ext cx="320675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3479800" imgH="1625600" progId="Equation.3">
                  <p:embed/>
                </p:oleObj>
              </mc:Choice>
              <mc:Fallback>
                <p:oleObj name="" r:id="rId1" imgW="3479800" imgH="16256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35600" y="1125538"/>
                        <a:ext cx="320675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/>
          <p:nvPr/>
        </p:nvGraphicFramePr>
        <p:xfrm>
          <a:off x="2555875" y="3500438"/>
          <a:ext cx="31877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3187700" imgH="1625600" progId="Equation.3">
                  <p:embed/>
                </p:oleObj>
              </mc:Choice>
              <mc:Fallback>
                <p:oleObj name="" r:id="rId3" imgW="3187700" imgH="1625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3500438"/>
                        <a:ext cx="31877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Rectangle 9"/>
          <p:cNvSpPr/>
          <p:nvPr/>
        </p:nvSpPr>
        <p:spPr>
          <a:xfrm>
            <a:off x="1116013" y="314166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32" name="Object 10"/>
          <p:cNvGraphicFramePr/>
          <p:nvPr/>
        </p:nvGraphicFramePr>
        <p:xfrm>
          <a:off x="684213" y="1268413"/>
          <a:ext cx="3167062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3808095" imgH="1320165" progId="Equation.3">
                  <p:embed/>
                </p:oleObj>
              </mc:Choice>
              <mc:Fallback>
                <p:oleObj name="" r:id="rId5" imgW="3808095" imgH="1320165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1268413"/>
                        <a:ext cx="3167062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704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Text Box 2"/>
          <p:cNvSpPr txBox="1"/>
          <p:nvPr/>
        </p:nvSpPr>
        <p:spPr>
          <a:xfrm>
            <a:off x="323850" y="765175"/>
            <a:ext cx="8456613" cy="137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同样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对矩阵方程 </a:t>
            </a:r>
            <a:r>
              <a:rPr lang="en-US" altLang="zh-CN" i="1" dirty="0">
                <a:latin typeface="Times New Roman" panose="02020603050405020304" pitchFamily="18" charset="0"/>
              </a:rPr>
              <a:t>AX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阶方阵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</a:rPr>
              <a:t>阶矩阵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7595" name="Text Box 11"/>
          <p:cNvSpPr txBox="1"/>
          <p:nvPr/>
        </p:nvSpPr>
        <p:spPr>
          <a:xfrm>
            <a:off x="288925" y="2833688"/>
            <a:ext cx="8456613" cy="137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也就是说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一系列初等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dirty="0">
                <a:latin typeface="Times New Roman" panose="02020603050405020304" pitchFamily="18" charset="0"/>
              </a:rPr>
              <a:t>变换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化为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的同时也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化为了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597" name="Object 13"/>
          <p:cNvGraphicFramePr/>
          <p:nvPr/>
        </p:nvGraphicFramePr>
        <p:xfrm>
          <a:off x="2449513" y="2341563"/>
          <a:ext cx="37068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3213100" imgH="457200" progId="Equation.DSMT4">
                  <p:embed/>
                </p:oleObj>
              </mc:Choice>
              <mc:Fallback>
                <p:oleObj name="" r:id="rId1" imgW="3213100" imgH="4572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9513" y="2341563"/>
                        <a:ext cx="3706812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759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dvAuto="1000" build="p"/>
      <p:bldP spid="67595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7" name="Text Box 5"/>
          <p:cNvSpPr txBox="1"/>
          <p:nvPr/>
        </p:nvSpPr>
        <p:spPr>
          <a:xfrm>
            <a:off x="0" y="620713"/>
            <a:ext cx="89646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元线性方程组</a:t>
            </a:r>
            <a:r>
              <a:rPr lang="en-US" altLang="zh-CN" i="1" dirty="0">
                <a:latin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可逆时，方程组有唯一解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0118" name="Object 6"/>
          <p:cNvGraphicFramePr/>
          <p:nvPr/>
        </p:nvGraphicFramePr>
        <p:xfrm>
          <a:off x="3419475" y="1268413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1218565" imgH="381000" progId="Equation.DSMT4">
                  <p:embed/>
                </p:oleObj>
              </mc:Choice>
              <mc:Fallback>
                <p:oleObj name="" r:id="rId1" imgW="1218565" imgH="3810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475" y="1268413"/>
                        <a:ext cx="1219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Text Box 7"/>
          <p:cNvSpPr txBox="1"/>
          <p:nvPr/>
        </p:nvSpPr>
        <p:spPr>
          <a:xfrm>
            <a:off x="376238" y="17922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这里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0120" name="Object 8"/>
          <p:cNvGraphicFramePr/>
          <p:nvPr/>
        </p:nvGraphicFramePr>
        <p:xfrm>
          <a:off x="5219700" y="2492375"/>
          <a:ext cx="12446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1244600" imgH="2082800" progId="Equation.DSMT4">
                  <p:embed/>
                </p:oleObj>
              </mc:Choice>
              <mc:Fallback>
                <p:oleObj name="" r:id="rId3" imgW="1244600" imgH="20828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9700" y="2492375"/>
                        <a:ext cx="124460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/>
          <p:cNvGraphicFramePr/>
          <p:nvPr/>
        </p:nvGraphicFramePr>
        <p:xfrm>
          <a:off x="900113" y="2420938"/>
          <a:ext cx="35687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3568700" imgH="2082800" progId="Equation.DSMT4">
                  <p:embed/>
                </p:oleObj>
              </mc:Choice>
              <mc:Fallback>
                <p:oleObj name="" r:id="rId5" imgW="3568700" imgH="20828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2420938"/>
                        <a:ext cx="356870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7" name="Object 15"/>
          <p:cNvGraphicFramePr/>
          <p:nvPr/>
        </p:nvGraphicFramePr>
        <p:xfrm>
          <a:off x="7092950" y="2492375"/>
          <a:ext cx="12065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1206500" imgH="2082800" progId="Equation.DSMT4">
                  <p:embed/>
                </p:oleObj>
              </mc:Choice>
              <mc:Fallback>
                <p:oleObj name="" r:id="rId7" imgW="1206500" imgH="20828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2950" y="2492375"/>
                        <a:ext cx="120650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/>
      <p:bldP spid="901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9572" name="组合 109571"/>
          <p:cNvGrpSpPr/>
          <p:nvPr/>
        </p:nvGrpSpPr>
        <p:grpSpPr>
          <a:xfrm>
            <a:off x="539750" y="908050"/>
            <a:ext cx="7813675" cy="1527175"/>
            <a:chOff x="680" y="2926"/>
            <a:chExt cx="4741" cy="962"/>
          </a:xfrm>
        </p:grpSpPr>
        <p:graphicFrame>
          <p:nvGraphicFramePr>
            <p:cNvPr id="109573" name="对象 109572"/>
            <p:cNvGraphicFramePr/>
            <p:nvPr/>
          </p:nvGraphicFramePr>
          <p:xfrm>
            <a:off x="1570" y="2926"/>
            <a:ext cx="159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" imgW="2743200" imgH="1651000" progId="Equation.3">
                    <p:embed/>
                  </p:oleObj>
                </mc:Choice>
                <mc:Fallback>
                  <p:oleObj name="" r:id="rId1" imgW="2743200" imgH="16510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70" y="2926"/>
                          <a:ext cx="1598" cy="9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74" name="文本框 109573"/>
            <p:cNvSpPr txBox="1"/>
            <p:nvPr/>
          </p:nvSpPr>
          <p:spPr>
            <a:xfrm>
              <a:off x="3168" y="3177"/>
              <a:ext cx="2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的方阵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称为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对角矩阵</a:t>
              </a:r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575" name="矩形 109574"/>
            <p:cNvSpPr/>
            <p:nvPr/>
          </p:nvSpPr>
          <p:spPr>
            <a:xfrm>
              <a:off x="680" y="3225"/>
              <a:ext cx="8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(2) </a:t>
              </a:r>
              <a:r>
                <a:rPr lang="zh-CN" altLang="en-US" dirty="0">
                  <a:latin typeface="Times New Roman" panose="02020603050405020304" pitchFamily="18" charset="0"/>
                </a:rPr>
                <a:t>形如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9576" name="组合 109575"/>
          <p:cNvGrpSpPr/>
          <p:nvPr/>
        </p:nvGrpSpPr>
        <p:grpSpPr>
          <a:xfrm>
            <a:off x="0" y="2598738"/>
            <a:ext cx="8480425" cy="1501775"/>
            <a:chOff x="181" y="3134"/>
            <a:chExt cx="5342" cy="946"/>
          </a:xfrm>
        </p:grpSpPr>
        <p:sp>
          <p:nvSpPr>
            <p:cNvPr id="109577" name="矩形 109576"/>
            <p:cNvSpPr/>
            <p:nvPr/>
          </p:nvSpPr>
          <p:spPr>
            <a:xfrm>
              <a:off x="181" y="3134"/>
              <a:ext cx="5342" cy="9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zh-CN" altLang="en-US" dirty="0">
                  <a:latin typeface="Times New Roman" panose="02020603050405020304" pitchFamily="18" charset="0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对角阵</a:t>
              </a:r>
              <a:r>
                <a:rPr lang="en-US" altLang="zh-CN" dirty="0">
                  <a:latin typeface="Times New Roman" panose="02020603050405020304" pitchFamily="18" charset="0"/>
                </a:rPr>
                <a:t>), </a:t>
              </a:r>
              <a:r>
                <a:rPr lang="zh-CN" altLang="en-US" dirty="0">
                  <a:latin typeface="Times New Roman" panose="02020603050405020304" pitchFamily="18" charset="0"/>
                </a:rPr>
                <a:t>其中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>
                  <a:latin typeface="Times New Roman" panose="02020603050405020304" pitchFamily="18" charset="0"/>
                </a:rPr>
                <a:t>···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dirty="0">
                  <a:latin typeface="Times New Roman" panose="02020603050405020304" pitchFamily="18" charset="0"/>
                </a:rPr>
                <a:t>不全为零</a:t>
              </a:r>
              <a:r>
                <a:rPr lang="en-US" altLang="zh-CN" dirty="0">
                  <a:latin typeface="Times New Roman" panose="02020603050405020304" pitchFamily="18" charset="0"/>
                </a:rPr>
                <a:t>. </a:t>
              </a:r>
              <a:r>
                <a:rPr lang="zh-CN" altLang="en-US" dirty="0">
                  <a:latin typeface="Times New Roman" panose="02020603050405020304" pitchFamily="18" charset="0"/>
                </a:rPr>
                <a:t>记作</a:t>
              </a:r>
              <a:endParaRPr lang="zh-CN" altLang="en-US" dirty="0"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endParaRPr lang="zh-CN" altLang="en-US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>
                  <a:latin typeface="Times New Roman" panose="02020603050405020304" pitchFamily="18" charset="0"/>
                </a:rPr>
                <a:t>= diag(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>
                  <a:latin typeface="Times New Roman" panose="02020603050405020304" pitchFamily="18" charset="0"/>
                </a:rPr>
                <a:t>···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>
                  <a:latin typeface="Times New Roman" panose="02020603050405020304" pitchFamily="18" charset="0"/>
                </a:rPr>
                <a:t>)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9578" name="对象 109577"/>
            <p:cNvGraphicFramePr/>
            <p:nvPr/>
          </p:nvGraphicFramePr>
          <p:xfrm>
            <a:off x="4468" y="3249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3" imgW="304800" imgH="292100" progId="Equation.DSMT4">
                    <p:embed/>
                  </p:oleObj>
                </mc:Choice>
                <mc:Fallback>
                  <p:oleObj name="" r:id="rId3" imgW="304800" imgH="292100" progId="Equation.DSMT4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68" y="3249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9" name="对象 109578"/>
            <p:cNvGraphicFramePr/>
            <p:nvPr/>
          </p:nvGraphicFramePr>
          <p:xfrm>
            <a:off x="1701" y="3838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5" imgW="304800" imgH="292100" progId="Equation.DSMT4">
                    <p:embed/>
                  </p:oleObj>
                </mc:Choice>
                <mc:Fallback>
                  <p:oleObj name="" r:id="rId5" imgW="304800" imgH="292100" progId="Equation.DSMT4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01" y="3838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9634" name="Object 2"/>
          <p:cNvGraphicFramePr/>
          <p:nvPr/>
        </p:nvGraphicFramePr>
        <p:xfrm>
          <a:off x="2209800" y="812800"/>
          <a:ext cx="4419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4419600" imgH="1244600" progId="Equation.3">
                  <p:embed/>
                </p:oleObj>
              </mc:Choice>
              <mc:Fallback>
                <p:oleObj name="" r:id="rId1" imgW="4419600" imgH="12446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812800"/>
                        <a:ext cx="44196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/>
          <p:nvPr/>
        </p:nvGraphicFramePr>
        <p:xfrm>
          <a:off x="381000" y="2514600"/>
          <a:ext cx="398621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" imgW="3987800" imgH="1244600" progId="Equation.3">
                  <p:embed/>
                </p:oleObj>
              </mc:Choice>
              <mc:Fallback>
                <p:oleObj name="" r:id="rId3" imgW="3987800" imgH="12446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514600"/>
                        <a:ext cx="3986213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/>
          <p:nvPr/>
        </p:nvSpPr>
        <p:spPr>
          <a:xfrm>
            <a:off x="1079500" y="355600"/>
            <a:ext cx="4575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2: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求矩阵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使</a:t>
            </a:r>
            <a:r>
              <a:rPr lang="en-US" altLang="zh-CN" i="1" dirty="0">
                <a:latin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9637" name="Text Box 5"/>
          <p:cNvSpPr txBox="1"/>
          <p:nvPr/>
        </p:nvSpPr>
        <p:spPr>
          <a:xfrm>
            <a:off x="1079500" y="2057400"/>
            <a:ext cx="38846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69638" name="Object 6"/>
          <p:cNvGraphicFramePr/>
          <p:nvPr/>
        </p:nvGraphicFramePr>
        <p:xfrm>
          <a:off x="5486400" y="2514600"/>
          <a:ext cx="3276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3860800" imgH="1244600" progId="Equation.3">
                  <p:embed/>
                </p:oleObj>
              </mc:Choice>
              <mc:Fallback>
                <p:oleObj name="" r:id="rId5" imgW="3860800" imgH="12446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400" y="2514600"/>
                        <a:ext cx="32766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/>
          <p:nvPr/>
        </p:nvGraphicFramePr>
        <p:xfrm>
          <a:off x="1295400" y="3810000"/>
          <a:ext cx="3276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7" imgW="3670300" imgH="1244600" progId="Equation.3">
                  <p:embed/>
                </p:oleObj>
              </mc:Choice>
              <mc:Fallback>
                <p:oleObj name="" r:id="rId7" imgW="3670300" imgH="12446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3810000"/>
                        <a:ext cx="32766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4403725" y="2613025"/>
            <a:ext cx="1006475" cy="968375"/>
            <a:chOff x="1152" y="3086"/>
            <a:chExt cx="634" cy="610"/>
          </a:xfrm>
        </p:grpSpPr>
        <p:sp>
          <p:nvSpPr>
            <p:cNvPr id="25622" name="Freeform 9"/>
            <p:cNvSpPr/>
            <p:nvPr/>
          </p:nvSpPr>
          <p:spPr>
            <a:xfrm rot="374069">
              <a:off x="1152" y="3408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23" name="Text Box 10"/>
            <p:cNvSpPr txBox="1"/>
            <p:nvPr/>
          </p:nvSpPr>
          <p:spPr>
            <a:xfrm>
              <a:off x="1200" y="3086"/>
              <a:ext cx="586" cy="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–2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–3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304800" y="3886200"/>
            <a:ext cx="990600" cy="968375"/>
            <a:chOff x="1152" y="3086"/>
            <a:chExt cx="624" cy="610"/>
          </a:xfrm>
        </p:grpSpPr>
        <p:sp>
          <p:nvSpPr>
            <p:cNvPr id="25620" name="Freeform 12"/>
            <p:cNvSpPr/>
            <p:nvPr/>
          </p:nvSpPr>
          <p:spPr>
            <a:xfrm rot="374069">
              <a:off x="1152" y="3408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21" name="Text Box 13"/>
            <p:cNvSpPr txBox="1"/>
            <p:nvPr/>
          </p:nvSpPr>
          <p:spPr>
            <a:xfrm>
              <a:off x="1200" y="3086"/>
              <a:ext cx="503" cy="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+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9646" name="Object 14"/>
          <p:cNvGraphicFramePr/>
          <p:nvPr/>
        </p:nvGraphicFramePr>
        <p:xfrm>
          <a:off x="5575300" y="3810000"/>
          <a:ext cx="32639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3644900" imgH="1244600" progId="Equation.3">
                  <p:embed/>
                </p:oleObj>
              </mc:Choice>
              <mc:Fallback>
                <p:oleObj name="" r:id="rId9" imgW="3644900" imgH="12446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75300" y="3810000"/>
                        <a:ext cx="32639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/>
          <p:nvPr/>
        </p:nvGrpSpPr>
        <p:grpSpPr>
          <a:xfrm>
            <a:off x="4572000" y="3886200"/>
            <a:ext cx="1006475" cy="968375"/>
            <a:chOff x="1152" y="3086"/>
            <a:chExt cx="634" cy="610"/>
          </a:xfrm>
        </p:grpSpPr>
        <p:sp>
          <p:nvSpPr>
            <p:cNvPr id="25618" name="Freeform 16"/>
            <p:cNvSpPr/>
            <p:nvPr/>
          </p:nvSpPr>
          <p:spPr>
            <a:xfrm rot="374069">
              <a:off x="1152" y="3408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9" name="Text Box 17"/>
            <p:cNvSpPr txBox="1"/>
            <p:nvPr/>
          </p:nvSpPr>
          <p:spPr>
            <a:xfrm>
              <a:off x="1200" y="3086"/>
              <a:ext cx="586" cy="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–2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–5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9650" name="Object 18"/>
          <p:cNvGraphicFramePr/>
          <p:nvPr/>
        </p:nvGraphicFramePr>
        <p:xfrm>
          <a:off x="1371600" y="5105400"/>
          <a:ext cx="2971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1" imgW="3225800" imgH="1244600" progId="Equation.3">
                  <p:embed/>
                </p:oleObj>
              </mc:Choice>
              <mc:Fallback>
                <p:oleObj name="" r:id="rId11" imgW="3225800" imgH="12446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1600" y="5105400"/>
                        <a:ext cx="29718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9"/>
          <p:cNvGrpSpPr/>
          <p:nvPr/>
        </p:nvGrpSpPr>
        <p:grpSpPr>
          <a:xfrm>
            <a:off x="292100" y="5127625"/>
            <a:ext cx="1155700" cy="968375"/>
            <a:chOff x="4512" y="3067"/>
            <a:chExt cx="728" cy="610"/>
          </a:xfrm>
        </p:grpSpPr>
        <p:sp>
          <p:nvSpPr>
            <p:cNvPr id="25616" name="Freeform 20"/>
            <p:cNvSpPr/>
            <p:nvPr/>
          </p:nvSpPr>
          <p:spPr>
            <a:xfrm rot="374069">
              <a:off x="4512" y="3394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17" name="Text Box 21"/>
            <p:cNvSpPr txBox="1"/>
            <p:nvPr/>
          </p:nvSpPr>
          <p:spPr>
            <a:xfrm>
              <a:off x="4560" y="3067"/>
              <a:ext cx="680" cy="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(–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2)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(–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1)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9654" name="Object 22"/>
          <p:cNvGraphicFramePr/>
          <p:nvPr/>
        </p:nvGraphicFramePr>
        <p:xfrm>
          <a:off x="5334000" y="5156200"/>
          <a:ext cx="22590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3" imgW="2259330" imgH="1320165" progId="Equation.3">
                  <p:embed/>
                </p:oleObj>
              </mc:Choice>
              <mc:Fallback>
                <p:oleObj name="" r:id="rId13" imgW="2259330" imgH="132016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34000" y="5156200"/>
                        <a:ext cx="2259013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5" name="Rectangle 23"/>
          <p:cNvSpPr/>
          <p:nvPr/>
        </p:nvSpPr>
        <p:spPr>
          <a:xfrm>
            <a:off x="4495800" y="54864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963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6965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dvAuto="1000" build="p"/>
      <p:bldP spid="69637" grpId="0" build="p"/>
      <p:bldP spid="69655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1079500" y="587375"/>
            <a:ext cx="7534275" cy="838200"/>
            <a:chOff x="336" y="3622"/>
            <a:chExt cx="4746" cy="528"/>
          </a:xfrm>
        </p:grpSpPr>
        <p:graphicFrame>
          <p:nvGraphicFramePr>
            <p:cNvPr id="26630" name="Object 3"/>
            <p:cNvGraphicFramePr/>
            <p:nvPr/>
          </p:nvGraphicFramePr>
          <p:xfrm>
            <a:off x="3227" y="3622"/>
            <a:ext cx="40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" imgW="635000" imgH="837565" progId="Equation.3">
                    <p:embed/>
                  </p:oleObj>
                </mc:Choice>
                <mc:Fallback>
                  <p:oleObj name="" r:id="rId1" imgW="635000" imgH="837565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27" y="3622"/>
                          <a:ext cx="400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2" name="Rectangle 4"/>
            <p:cNvSpPr/>
            <p:nvPr/>
          </p:nvSpPr>
          <p:spPr>
            <a:xfrm>
              <a:off x="336" y="3719"/>
              <a:ext cx="29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如果要求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CA</a:t>
              </a:r>
              <a:r>
                <a:rPr lang="en-US" altLang="zh-CN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-1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则可对矩阵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3" name="Rectangle 5"/>
            <p:cNvSpPr/>
            <p:nvPr/>
          </p:nvSpPr>
          <p:spPr>
            <a:xfrm>
              <a:off x="3566" y="3710"/>
              <a:ext cx="15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作初等</a:t>
              </a:r>
              <a:r>
                <a:rPr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列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变换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1692275" y="1700213"/>
            <a:ext cx="3086100" cy="863600"/>
            <a:chOff x="1088" y="664"/>
            <a:chExt cx="1944" cy="544"/>
          </a:xfrm>
        </p:grpSpPr>
        <p:graphicFrame>
          <p:nvGraphicFramePr>
            <p:cNvPr id="26628" name="Object 7"/>
            <p:cNvGraphicFramePr/>
            <p:nvPr/>
          </p:nvGraphicFramePr>
          <p:xfrm>
            <a:off x="1088" y="664"/>
            <a:ext cx="40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3" imgW="635000" imgH="862965" progId="Equation.3">
                    <p:embed/>
                  </p:oleObj>
                </mc:Choice>
                <mc:Fallback>
                  <p:oleObj name="" r:id="rId3" imgW="635000" imgH="862965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88" y="664"/>
                          <a:ext cx="400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0" name="Freeform 8"/>
            <p:cNvSpPr/>
            <p:nvPr/>
          </p:nvSpPr>
          <p:spPr>
            <a:xfrm rot="374069">
              <a:off x="1584" y="960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29" name="Object 9"/>
            <p:cNvGraphicFramePr/>
            <p:nvPr/>
          </p:nvGraphicFramePr>
          <p:xfrm>
            <a:off x="2256" y="664"/>
            <a:ext cx="77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5" imgW="1231265" imgH="862965" progId="Equation.3">
                    <p:embed/>
                  </p:oleObj>
                </mc:Choice>
                <mc:Fallback>
                  <p:oleObj name="" r:id="rId5" imgW="1231265" imgH="862965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56" y="664"/>
                          <a:ext cx="776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1" name="Rectangle 10"/>
            <p:cNvSpPr/>
            <p:nvPr/>
          </p:nvSpPr>
          <p:spPr>
            <a:xfrm>
              <a:off x="1536" y="672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</a:rPr>
                <a:t>列变换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0667" name="Rectangle 11"/>
          <p:cNvSpPr/>
          <p:nvPr/>
        </p:nvSpPr>
        <p:spPr>
          <a:xfrm>
            <a:off x="4841875" y="1865313"/>
            <a:ext cx="27908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即可求得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8" name="Rectangle 12"/>
          <p:cNvSpPr/>
          <p:nvPr/>
        </p:nvSpPr>
        <p:spPr>
          <a:xfrm>
            <a:off x="1116013" y="2779713"/>
            <a:ext cx="52689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也可改为对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作初等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变换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1800225" y="3511550"/>
            <a:ext cx="5051425" cy="647700"/>
            <a:chOff x="1097" y="1536"/>
            <a:chExt cx="3182" cy="408"/>
          </a:xfrm>
        </p:grpSpPr>
        <p:graphicFrame>
          <p:nvGraphicFramePr>
            <p:cNvPr id="26626" name="Object 14"/>
            <p:cNvGraphicFramePr/>
            <p:nvPr/>
          </p:nvGraphicFramePr>
          <p:xfrm>
            <a:off x="1097" y="1680"/>
            <a:ext cx="91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7" imgW="1459865" imgH="419100" progId="Equation.3">
                    <p:embed/>
                  </p:oleObj>
                </mc:Choice>
                <mc:Fallback>
                  <p:oleObj name="" r:id="rId7" imgW="1459865" imgH="4191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97" y="1680"/>
                          <a:ext cx="919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Freeform 15"/>
            <p:cNvSpPr/>
            <p:nvPr/>
          </p:nvSpPr>
          <p:spPr>
            <a:xfrm rot="374069">
              <a:off x="2056" y="1824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39" name="Rectangle 16"/>
            <p:cNvSpPr/>
            <p:nvPr/>
          </p:nvSpPr>
          <p:spPr>
            <a:xfrm>
              <a:off x="2016" y="1536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</a:rPr>
                <a:t>行变换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27" name="Object 17"/>
            <p:cNvGraphicFramePr/>
            <p:nvPr/>
          </p:nvGraphicFramePr>
          <p:xfrm>
            <a:off x="2784" y="1680"/>
            <a:ext cx="149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9" imgW="2374900" imgH="419100" progId="Equation.3">
                    <p:embed/>
                  </p:oleObj>
                </mc:Choice>
                <mc:Fallback>
                  <p:oleObj name="" r:id="rId9" imgW="2374900" imgH="4191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84" y="1680"/>
                          <a:ext cx="1495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74" name="Rectangle 18"/>
          <p:cNvSpPr/>
          <p:nvPr/>
        </p:nvSpPr>
        <p:spPr>
          <a:xfrm>
            <a:off x="360363" y="4448175"/>
            <a:ext cx="488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即可求得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75" name="Rectangle 19"/>
          <p:cNvSpPr/>
          <p:nvPr/>
        </p:nvSpPr>
        <p:spPr>
          <a:xfrm>
            <a:off x="5472113" y="4375150"/>
            <a:ext cx="27908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从而求得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06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066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067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7067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7" grpId="0" advAuto="1000" build="p"/>
      <p:bldP spid="70668" grpId="0" build="p"/>
      <p:bldP spid="70674" grpId="0" build="p"/>
      <p:bldP spid="70675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8068" name="Object 4"/>
          <p:cNvGraphicFramePr/>
          <p:nvPr/>
        </p:nvGraphicFramePr>
        <p:xfrm>
          <a:off x="4356100" y="476250"/>
          <a:ext cx="28067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806700" imgH="2032000" progId="Equation.3">
                  <p:embed/>
                </p:oleObj>
              </mc:Choice>
              <mc:Fallback>
                <p:oleObj name="" r:id="rId1" imgW="2806700" imgH="20320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6100" y="476250"/>
                        <a:ext cx="2806700" cy="20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/>
          <p:cNvSpPr txBox="1"/>
          <p:nvPr/>
        </p:nvSpPr>
        <p:spPr>
          <a:xfrm>
            <a:off x="1003300" y="1238250"/>
            <a:ext cx="33416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已知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阶方阵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82575" y="2457450"/>
            <a:ext cx="5305425" cy="914400"/>
            <a:chOff x="226" y="1392"/>
            <a:chExt cx="3342" cy="576"/>
          </a:xfrm>
        </p:grpSpPr>
        <p:sp>
          <p:nvSpPr>
            <p:cNvPr id="27655" name="Text Box 7"/>
            <p:cNvSpPr txBox="1"/>
            <p:nvPr/>
          </p:nvSpPr>
          <p:spPr>
            <a:xfrm>
              <a:off x="226" y="1488"/>
              <a:ext cx="26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有元素的代数余子式之和</a:t>
              </a:r>
              <a:r>
                <a:rPr lang="en-US" altLang="zh-CN" dirty="0">
                  <a:latin typeface="Times New Roman" panose="02020603050405020304" pitchFamily="18" charset="0"/>
                </a:rPr>
                <a:t>: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51" name="Object 8"/>
            <p:cNvGraphicFramePr/>
            <p:nvPr/>
          </p:nvGraphicFramePr>
          <p:xfrm>
            <a:off x="2880" y="1392"/>
            <a:ext cx="68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1091565" imgH="913765" progId="Equation.3">
                    <p:embed/>
                  </p:oleObj>
                </mc:Choice>
                <mc:Fallback>
                  <p:oleObj name="" r:id="rId3" imgW="1091565" imgH="913765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80" y="1392"/>
                          <a:ext cx="688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073" name="Rectangle 9"/>
          <p:cNvSpPr/>
          <p:nvPr/>
        </p:nvSpPr>
        <p:spPr>
          <a:xfrm>
            <a:off x="7142163" y="1238250"/>
            <a:ext cx="14874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求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中所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807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build="p"/>
      <p:bldP spid="88073" grpId="0" advAuto="100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Text Box 2"/>
          <p:cNvSpPr txBox="1"/>
          <p:nvPr/>
        </p:nvSpPr>
        <p:spPr>
          <a:xfrm>
            <a:off x="1042988" y="549275"/>
            <a:ext cx="6511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|=2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0,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*=|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683" name="Object 3"/>
          <p:cNvGraphicFramePr/>
          <p:nvPr/>
        </p:nvGraphicFramePr>
        <p:xfrm>
          <a:off x="1258888" y="1125538"/>
          <a:ext cx="5764212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5765800" imgH="2159000" progId="Equation.3">
                  <p:embed/>
                </p:oleObj>
              </mc:Choice>
              <mc:Fallback>
                <p:oleObj name="" r:id="rId1" imgW="5765800" imgH="21590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1125538"/>
                        <a:ext cx="5764212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11"/>
          <p:cNvGraphicFramePr/>
          <p:nvPr/>
        </p:nvGraphicFramePr>
        <p:xfrm>
          <a:off x="2201863" y="3403600"/>
          <a:ext cx="6513512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6515100" imgH="3022600" progId="Equation.DSMT4">
                  <p:embed/>
                </p:oleObj>
              </mc:Choice>
              <mc:Fallback>
                <p:oleObj name="" r:id="rId3" imgW="6515100" imgH="30226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1863" y="3403600"/>
                        <a:ext cx="6513512" cy="302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2"/>
          <p:cNvGraphicFramePr/>
          <p:nvPr/>
        </p:nvGraphicFramePr>
        <p:xfrm>
          <a:off x="684213" y="4437063"/>
          <a:ext cx="1047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5" imgW="698500" imgH="508000" progId="Equation.DSMT4">
                  <p:embed/>
                </p:oleObj>
              </mc:Choice>
              <mc:Fallback>
                <p:oleObj name="" r:id="rId5" imgW="698500" imgH="5080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4437063"/>
                        <a:ext cx="104775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dvAuto="100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4"/>
          <p:cNvGrpSpPr/>
          <p:nvPr/>
        </p:nvGrpSpPr>
        <p:grpSpPr>
          <a:xfrm>
            <a:off x="809625" y="1185863"/>
            <a:ext cx="1703388" cy="914400"/>
            <a:chOff x="957" y="3086"/>
            <a:chExt cx="1073" cy="576"/>
          </a:xfrm>
        </p:grpSpPr>
        <p:sp>
          <p:nvSpPr>
            <p:cNvPr id="29701" name="Freeform 5"/>
            <p:cNvSpPr/>
            <p:nvPr/>
          </p:nvSpPr>
          <p:spPr>
            <a:xfrm rot="374069">
              <a:off x="1152" y="3408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702" name="Text Box 6"/>
            <p:cNvSpPr txBox="1"/>
            <p:nvPr/>
          </p:nvSpPr>
          <p:spPr>
            <a:xfrm>
              <a:off x="957" y="3086"/>
              <a:ext cx="1073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+1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=1,2, ···,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-1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91143" name="Object 7"/>
          <p:cNvGraphicFramePr/>
          <p:nvPr/>
        </p:nvGraphicFramePr>
        <p:xfrm>
          <a:off x="2627313" y="476250"/>
          <a:ext cx="56626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5664200" imgH="2540000" progId="Equation.3">
                  <p:embed/>
                </p:oleObj>
              </mc:Choice>
              <mc:Fallback>
                <p:oleObj name="" r:id="rId1" imgW="5664200" imgH="25400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313" y="476250"/>
                        <a:ext cx="5662612" cy="2538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/>
          <p:nvPr/>
        </p:nvGraphicFramePr>
        <p:xfrm>
          <a:off x="2843213" y="3357563"/>
          <a:ext cx="416718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4508500" imgH="2438400" progId="Equation.3">
                  <p:embed/>
                </p:oleObj>
              </mc:Choice>
              <mc:Fallback>
                <p:oleObj name="" r:id="rId3" imgW="4508500" imgH="24384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213" y="3357563"/>
                        <a:ext cx="4167187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2706" name="Object 2"/>
          <p:cNvGraphicFramePr/>
          <p:nvPr/>
        </p:nvGraphicFramePr>
        <p:xfrm>
          <a:off x="2411413" y="1557338"/>
          <a:ext cx="410845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" imgW="4445000" imgH="2006600" progId="Equation.3">
                  <p:embed/>
                </p:oleObj>
              </mc:Choice>
              <mc:Fallback>
                <p:oleObj name="" r:id="rId1" imgW="4445000" imgH="20066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413" y="1557338"/>
                        <a:ext cx="4108450" cy="200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/>
          <p:nvPr/>
        </p:nvGraphicFramePr>
        <p:xfrm>
          <a:off x="3851275" y="4437063"/>
          <a:ext cx="163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1638300" imgH="914400" progId="Equation.3">
                  <p:embed/>
                </p:oleObj>
              </mc:Choice>
              <mc:Fallback>
                <p:oleObj name="" r:id="rId3" imgW="1638300" imgH="9144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275" y="4437063"/>
                        <a:ext cx="16383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Line 5"/>
          <p:cNvSpPr/>
          <p:nvPr/>
        </p:nvSpPr>
        <p:spPr>
          <a:xfrm>
            <a:off x="3563938" y="1773238"/>
            <a:ext cx="2743200" cy="1676400"/>
          </a:xfrm>
          <a:prstGeom prst="line">
            <a:avLst/>
          </a:prstGeom>
          <a:ln w="127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10" name="Line 6"/>
          <p:cNvSpPr/>
          <p:nvPr/>
        </p:nvSpPr>
        <p:spPr>
          <a:xfrm>
            <a:off x="3924300" y="1701800"/>
            <a:ext cx="2209800" cy="1295400"/>
          </a:xfrm>
          <a:prstGeom prst="line">
            <a:avLst/>
          </a:prstGeom>
          <a:ln w="127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11" name="Rectangle 7"/>
          <p:cNvSpPr/>
          <p:nvPr/>
        </p:nvSpPr>
        <p:spPr>
          <a:xfrm>
            <a:off x="539750" y="836613"/>
            <a:ext cx="46434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*=|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*=2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712" name="Text Box 8"/>
          <p:cNvSpPr txBox="1"/>
          <p:nvPr/>
        </p:nvSpPr>
        <p:spPr>
          <a:xfrm>
            <a:off x="539750" y="360997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71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271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build="p"/>
      <p:bldP spid="72712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Text Box 2"/>
          <p:cNvSpPr txBox="1"/>
          <p:nvPr/>
        </p:nvSpPr>
        <p:spPr>
          <a:xfrm>
            <a:off x="663575" y="300038"/>
            <a:ext cx="302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33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三、矩阵的等价</a:t>
            </a:r>
            <a:endParaRPr lang="zh-CN" altLang="en-US" sz="3200" dirty="0">
              <a:solidFill>
                <a:srgbClr val="3366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468313" y="981075"/>
            <a:ext cx="8456612" cy="1501775"/>
            <a:chOff x="295" y="663"/>
            <a:chExt cx="5327" cy="946"/>
          </a:xfrm>
        </p:grpSpPr>
        <p:sp>
          <p:nvSpPr>
            <p:cNvPr id="31757" name="Text Box 4"/>
            <p:cNvSpPr txBox="1"/>
            <p:nvPr/>
          </p:nvSpPr>
          <p:spPr>
            <a:xfrm>
              <a:off x="295" y="663"/>
              <a:ext cx="5327" cy="9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定义</a:t>
              </a: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 </a:t>
              </a:r>
              <a:r>
                <a:rPr lang="zh-CN" altLang="en-US" dirty="0">
                  <a:latin typeface="Times New Roman" panose="02020603050405020304" pitchFamily="18" charset="0"/>
                </a:rPr>
                <a:t>如果矩阵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</a:rPr>
                <a:t>可经过有限次初等变换变为矩阵</a:t>
              </a:r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（或：若存在可逆矩阵</a:t>
              </a: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zh-CN" altLang="en-US" dirty="0">
                  <a:latin typeface="Times New Roman" panose="02020603050405020304" pitchFamily="18" charset="0"/>
                </a:rPr>
                <a:t>和</a:t>
              </a:r>
              <a:r>
                <a:rPr lang="en-US" altLang="zh-CN" i="1" dirty="0">
                  <a:latin typeface="Times New Roman" panose="02020603050405020304" pitchFamily="18" charset="0"/>
                </a:rPr>
                <a:t>Q</a:t>
              </a:r>
              <a:r>
                <a:rPr lang="zh-CN" altLang="en-US" dirty="0">
                  <a:latin typeface="Times New Roman" panose="02020603050405020304" pitchFamily="18" charset="0"/>
                </a:rPr>
                <a:t>，使得</a:t>
              </a:r>
              <a:r>
                <a:rPr lang="en-US" altLang="zh-CN" i="1" dirty="0">
                  <a:latin typeface="Times New Roman" panose="02020603050405020304" pitchFamily="18" charset="0"/>
                </a:rPr>
                <a:t>PAQ</a:t>
              </a:r>
              <a:r>
                <a:rPr lang="zh-CN" altLang="en-US" i="1" dirty="0">
                  <a:latin typeface="Times New Roman" panose="02020603050405020304" pitchFamily="18" charset="0"/>
                </a:rPr>
                <a:t>＝</a:t>
              </a:r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r>
                <a:rPr lang="zh-CN" altLang="en-US" dirty="0">
                  <a:latin typeface="Times New Roman" panose="02020603050405020304" pitchFamily="18" charset="0"/>
                </a:rPr>
                <a:t>）则称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等价于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dirty="0">
                  <a:latin typeface="Times New Roman" panose="02020603050405020304" pitchFamily="18" charset="0"/>
                </a:rPr>
                <a:t>，（或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相抵于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en-US" altLang="zh-CN" dirty="0">
                  <a:latin typeface="Times New Roman" panose="02020603050405020304" pitchFamily="18" charset="0"/>
                </a:rPr>
                <a:t>. </a:t>
              </a:r>
              <a:r>
                <a:rPr lang="zh-CN" altLang="en-US" dirty="0">
                  <a:latin typeface="Times New Roman" panose="02020603050405020304" pitchFamily="18" charset="0"/>
                </a:rPr>
                <a:t>记作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750" name="Object 5"/>
            <p:cNvGraphicFramePr/>
            <p:nvPr/>
          </p:nvGraphicFramePr>
          <p:xfrm>
            <a:off x="4241" y="1344"/>
            <a:ext cx="5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" imgW="888365" imgH="304800" progId="Equation.DSMT4">
                    <p:embed/>
                  </p:oleObj>
                </mc:Choice>
                <mc:Fallback>
                  <p:oleObj name="" r:id="rId1" imgW="888365" imgH="304800" progId="Equation.DSMT4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41" y="1344"/>
                          <a:ext cx="560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06" name="Object 6"/>
          <p:cNvGraphicFramePr/>
          <p:nvPr/>
        </p:nvGraphicFramePr>
        <p:xfrm>
          <a:off x="2987675" y="3573463"/>
          <a:ext cx="88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" imgW="888365" imgH="304800" progId="Equation.DSMT4">
                  <p:embed/>
                </p:oleObj>
              </mc:Choice>
              <mc:Fallback>
                <p:oleObj name="" r:id="rId3" imgW="888365" imgH="3048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675" y="3573463"/>
                        <a:ext cx="8890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Rectangle 7"/>
          <p:cNvSpPr/>
          <p:nvPr/>
        </p:nvSpPr>
        <p:spPr>
          <a:xfrm>
            <a:off x="971550" y="3429000"/>
            <a:ext cx="1968500" cy="5397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反身性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408" name="Rectangle 8"/>
          <p:cNvSpPr/>
          <p:nvPr/>
        </p:nvSpPr>
        <p:spPr>
          <a:xfrm>
            <a:off x="971550" y="4005263"/>
            <a:ext cx="19685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对称性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09" name="Object 9"/>
          <p:cNvGraphicFramePr/>
          <p:nvPr/>
        </p:nvGraphicFramePr>
        <p:xfrm>
          <a:off x="2987675" y="4076700"/>
          <a:ext cx="257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2576830" imgH="393700" progId="Equation.DSMT4">
                  <p:embed/>
                </p:oleObj>
              </mc:Choice>
              <mc:Fallback>
                <p:oleObj name="" r:id="rId5" imgW="2576830" imgH="3937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4076700"/>
                        <a:ext cx="2578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0" name="Rectangle 10"/>
          <p:cNvSpPr/>
          <p:nvPr/>
        </p:nvSpPr>
        <p:spPr>
          <a:xfrm>
            <a:off x="971550" y="4581525"/>
            <a:ext cx="19685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传递性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411" name="Rectangle 11"/>
          <p:cNvSpPr/>
          <p:nvPr/>
        </p:nvSpPr>
        <p:spPr>
          <a:xfrm>
            <a:off x="539750" y="2781300"/>
            <a:ext cx="77041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矩阵的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等价</a:t>
            </a:r>
            <a:r>
              <a:rPr lang="zh-CN" altLang="en-US" dirty="0">
                <a:latin typeface="Times New Roman" panose="02020603050405020304" pitchFamily="18" charset="0"/>
              </a:rPr>
              <a:t>具有下面三条性质：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12" name="Object 12"/>
          <p:cNvGraphicFramePr/>
          <p:nvPr/>
        </p:nvGraphicFramePr>
        <p:xfrm>
          <a:off x="2987675" y="4652963"/>
          <a:ext cx="355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7" imgW="3554730" imgH="393700" progId="Equation.DSMT4">
                  <p:embed/>
                </p:oleObj>
              </mc:Choice>
              <mc:Fallback>
                <p:oleObj name="" r:id="rId7" imgW="3554730" imgH="3937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7675" y="4652963"/>
                        <a:ext cx="3556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3" name="Object 13"/>
          <p:cNvGraphicFramePr/>
          <p:nvPr/>
        </p:nvGraphicFramePr>
        <p:xfrm>
          <a:off x="1116013" y="5373688"/>
          <a:ext cx="5740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9" imgW="5740400" imgH="1016000" progId="Equation.DSMT4">
                  <p:embed/>
                </p:oleObj>
              </mc:Choice>
              <mc:Fallback>
                <p:oleObj name="" r:id="rId9" imgW="5740400" imgH="10160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6013" y="5373688"/>
                        <a:ext cx="57404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7" grpId="0"/>
      <p:bldP spid="102408" grpId="0"/>
      <p:bldP spid="102410" grpId="0"/>
      <p:bldP spid="102411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/>
          <p:nvPr/>
        </p:nvSpPr>
        <p:spPr>
          <a:xfrm>
            <a:off x="468313" y="549275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小结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079500" y="1233488"/>
            <a:ext cx="6153150" cy="769937"/>
            <a:chOff x="624" y="960"/>
            <a:chExt cx="3876" cy="485"/>
          </a:xfrm>
        </p:grpSpPr>
        <p:sp>
          <p:nvSpPr>
            <p:cNvPr id="32783" name="Rectangle 4"/>
            <p:cNvSpPr/>
            <p:nvPr/>
          </p:nvSpPr>
          <p:spPr>
            <a:xfrm>
              <a:off x="624" y="1118"/>
              <a:ext cx="38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1. </a:t>
              </a:r>
              <a:r>
                <a:rPr lang="zh-CN" altLang="en-US" dirty="0">
                  <a:latin typeface="Times New Roman" panose="02020603050405020304" pitchFamily="18" charset="0"/>
                </a:rPr>
                <a:t>单位矩阵                              初等矩阵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2784" name="Rectangle 5"/>
            <p:cNvSpPr/>
            <p:nvPr/>
          </p:nvSpPr>
          <p:spPr>
            <a:xfrm>
              <a:off x="1968" y="960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</a:rPr>
                <a:t>一次初等变换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2785" name="Line 6"/>
            <p:cNvSpPr/>
            <p:nvPr/>
          </p:nvSpPr>
          <p:spPr>
            <a:xfrm>
              <a:off x="1968" y="1296"/>
              <a:ext cx="1344" cy="0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73735" name="Rectangle 7"/>
          <p:cNvSpPr/>
          <p:nvPr/>
        </p:nvSpPr>
        <p:spPr>
          <a:xfrm>
            <a:off x="1079500" y="1995488"/>
            <a:ext cx="5302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利用初等变换求逆阵的步骤是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1079500" y="2452688"/>
            <a:ext cx="4038600" cy="838200"/>
            <a:chOff x="720" y="1440"/>
            <a:chExt cx="2544" cy="528"/>
          </a:xfrm>
        </p:grpSpPr>
        <p:graphicFrame>
          <p:nvGraphicFramePr>
            <p:cNvPr id="32771" name="Object 9"/>
            <p:cNvGraphicFramePr/>
            <p:nvPr/>
          </p:nvGraphicFramePr>
          <p:xfrm>
            <a:off x="2792" y="1440"/>
            <a:ext cx="47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" imgW="749300" imgH="838200" progId="Equation.3">
                    <p:embed/>
                  </p:oleObj>
                </mc:Choice>
                <mc:Fallback>
                  <p:oleObj name="" r:id="rId1" imgW="749300" imgH="8382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92" y="1440"/>
                          <a:ext cx="472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Rectangle 10"/>
            <p:cNvSpPr/>
            <p:nvPr/>
          </p:nvSpPr>
          <p:spPr>
            <a:xfrm>
              <a:off x="720" y="1536"/>
              <a:ext cx="21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(1)  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构造矩阵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|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或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5208588" y="3824288"/>
            <a:ext cx="3402012" cy="838200"/>
            <a:chOff x="3226" y="2304"/>
            <a:chExt cx="2143" cy="528"/>
          </a:xfrm>
        </p:grpSpPr>
        <p:graphicFrame>
          <p:nvGraphicFramePr>
            <p:cNvPr id="32770" name="Object 12"/>
            <p:cNvGraphicFramePr/>
            <p:nvPr/>
          </p:nvGraphicFramePr>
          <p:xfrm>
            <a:off x="3772" y="2304"/>
            <a:ext cx="41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3" imgW="660400" imgH="837565" progId="Equation.3">
                    <p:embed/>
                  </p:oleObj>
                </mc:Choice>
                <mc:Fallback>
                  <p:oleObj name="" r:id="rId3" imgW="660400" imgH="837565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72" y="2304"/>
                          <a:ext cx="416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0" name="Rectangle 13"/>
            <p:cNvSpPr/>
            <p:nvPr/>
          </p:nvSpPr>
          <p:spPr>
            <a:xfrm>
              <a:off x="4128" y="2400"/>
              <a:ext cx="1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施行初等</a:t>
              </a:r>
              <a:r>
                <a:rPr lang="zh-CN" altLang="en-US" dirty="0">
                  <a:solidFill>
                    <a:srgbClr val="FF3300"/>
                  </a:solidFill>
                  <a:latin typeface="宋体" panose="02010600030101010101" pitchFamily="2" charset="-122"/>
                </a:rPr>
                <a:t>列</a:t>
              </a:r>
              <a:endPara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1" name="Rectangle 14"/>
            <p:cNvSpPr/>
            <p:nvPr/>
          </p:nvSpPr>
          <p:spPr>
            <a:xfrm>
              <a:off x="3226" y="2400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或对</a:t>
              </a: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3743" name="Rectangle 15"/>
          <p:cNvSpPr/>
          <p:nvPr/>
        </p:nvSpPr>
        <p:spPr>
          <a:xfrm>
            <a:off x="1079500" y="3367088"/>
            <a:ext cx="7607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对矩阵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施行初等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变换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化为单位矩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4" name="Rectangle 16"/>
          <p:cNvSpPr/>
          <p:nvPr/>
        </p:nvSpPr>
        <p:spPr>
          <a:xfrm>
            <a:off x="358775" y="3976688"/>
            <a:ext cx="49641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右边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对应部分即为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5" name="Rectangle 17"/>
          <p:cNvSpPr/>
          <p:nvPr/>
        </p:nvSpPr>
        <p:spPr>
          <a:xfrm>
            <a:off x="358775" y="4662488"/>
            <a:ext cx="74914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变换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化为单位阵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对应的部分即为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73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373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374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374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7374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dvAuto="1000" build="p"/>
      <p:bldP spid="73735" grpId="0" build="p"/>
      <p:bldP spid="73743" grpId="0" build="p"/>
      <p:bldP spid="73744" grpId="0" advAuto="1000" build="p"/>
      <p:bldP spid="73745" grpId="0" advAuto="100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802" name="Rectangle 2"/>
          <p:cNvSpPr/>
          <p:nvPr/>
        </p:nvSpPr>
        <p:spPr>
          <a:xfrm>
            <a:off x="684213" y="260350"/>
            <a:ext cx="1403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3794" name="Object 3"/>
          <p:cNvGraphicFramePr/>
          <p:nvPr/>
        </p:nvGraphicFramePr>
        <p:xfrm>
          <a:off x="2744788" y="762000"/>
          <a:ext cx="1674812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" imgW="1828165" imgH="1320165" progId="Equation.3">
                  <p:embed/>
                </p:oleObj>
              </mc:Choice>
              <mc:Fallback>
                <p:oleObj name="" r:id="rId1" imgW="1828165" imgH="132016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4788" y="762000"/>
                        <a:ext cx="1674812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4"/>
          <p:cNvSpPr/>
          <p:nvPr/>
        </p:nvSpPr>
        <p:spPr>
          <a:xfrm>
            <a:off x="4421188" y="1120775"/>
            <a:ext cx="4095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表示成有限个初等矩阵的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4" name="Rectangle 5"/>
          <p:cNvSpPr/>
          <p:nvPr/>
        </p:nvSpPr>
        <p:spPr>
          <a:xfrm>
            <a:off x="1079500" y="1143000"/>
            <a:ext cx="1695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将矩阵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5" name="Rectangle 6"/>
          <p:cNvSpPr/>
          <p:nvPr/>
        </p:nvSpPr>
        <p:spPr>
          <a:xfrm>
            <a:off x="358775" y="1843088"/>
            <a:ext cx="9874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乘积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1" name="Rectangle 7"/>
          <p:cNvSpPr/>
          <p:nvPr/>
        </p:nvSpPr>
        <p:spPr>
          <a:xfrm>
            <a:off x="1438275" y="2362200"/>
            <a:ext cx="22161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思考题解答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2232" name="Text Box 8"/>
          <p:cNvSpPr txBox="1"/>
          <p:nvPr/>
        </p:nvSpPr>
        <p:spPr>
          <a:xfrm>
            <a:off x="1079500" y="2971800"/>
            <a:ext cx="72040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可以看成是由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阶单位矩阵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经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次初等变换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52233" name="Object 9"/>
          <p:cNvGraphicFramePr/>
          <p:nvPr/>
        </p:nvGraphicFramePr>
        <p:xfrm>
          <a:off x="2124075" y="3429000"/>
          <a:ext cx="51847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" imgW="2184400" imgH="228600" progId="Equation.3">
                  <p:embed/>
                </p:oleObj>
              </mc:Choice>
              <mc:Fallback>
                <p:oleObj name="" r:id="rId3" imgW="2184400" imgH="2286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3429000"/>
                        <a:ext cx="5184775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Rectangle 10"/>
          <p:cNvSpPr/>
          <p:nvPr/>
        </p:nvSpPr>
        <p:spPr>
          <a:xfrm>
            <a:off x="1295400" y="3976688"/>
            <a:ext cx="61960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而这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次初等变换所对应的初等方阵为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2235" name="Rectangle 11"/>
          <p:cNvSpPr/>
          <p:nvPr/>
        </p:nvSpPr>
        <p:spPr>
          <a:xfrm>
            <a:off x="358775" y="3976688"/>
            <a:ext cx="9874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而得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52236" name="Object 12"/>
          <p:cNvGraphicFramePr/>
          <p:nvPr/>
        </p:nvGraphicFramePr>
        <p:xfrm>
          <a:off x="304800" y="4546600"/>
          <a:ext cx="19812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2374900" imgH="1244600" progId="Equation.3">
                  <p:embed/>
                </p:oleObj>
              </mc:Choice>
              <mc:Fallback>
                <p:oleObj name="" r:id="rId5" imgW="2374900" imgH="12446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4546600"/>
                        <a:ext cx="19812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/>
          <p:nvPr/>
        </p:nvGraphicFramePr>
        <p:xfrm>
          <a:off x="2395538" y="4546600"/>
          <a:ext cx="20574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7" imgW="2413000" imgH="1244600" progId="Equation.3">
                  <p:embed/>
                </p:oleObj>
              </mc:Choice>
              <mc:Fallback>
                <p:oleObj name="" r:id="rId7" imgW="2413000" imgH="12446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5538" y="4546600"/>
                        <a:ext cx="20574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/>
          <p:nvPr/>
        </p:nvGraphicFramePr>
        <p:xfrm>
          <a:off x="4572000" y="4546600"/>
          <a:ext cx="2133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2654300" imgH="1244600" progId="Equation.3">
                  <p:embed/>
                </p:oleObj>
              </mc:Choice>
              <mc:Fallback>
                <p:oleObj name="" r:id="rId9" imgW="2654300" imgH="1244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4546600"/>
                        <a:ext cx="21336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/>
          <p:nvPr/>
        </p:nvGraphicFramePr>
        <p:xfrm>
          <a:off x="6838950" y="4546600"/>
          <a:ext cx="20764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1" imgW="2641600" imgH="1244600" progId="Equation.3">
                  <p:embed/>
                </p:oleObj>
              </mc:Choice>
              <mc:Fallback>
                <p:oleObj name="" r:id="rId11" imgW="2641600" imgH="12446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38950" y="4546600"/>
                        <a:ext cx="207645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Rectangle 16"/>
          <p:cNvSpPr/>
          <p:nvPr/>
        </p:nvSpPr>
        <p:spPr>
          <a:xfrm>
            <a:off x="1079500" y="5943600"/>
            <a:ext cx="3517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由初等矩阵的性质得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52241" name="Object 17"/>
          <p:cNvGraphicFramePr/>
          <p:nvPr/>
        </p:nvGraphicFramePr>
        <p:xfrm>
          <a:off x="4572000" y="6030913"/>
          <a:ext cx="226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3" imgW="2259330" imgH="431800" progId="Equation.3">
                  <p:embed/>
                </p:oleObj>
              </mc:Choice>
              <mc:Fallback>
                <p:oleObj name="" r:id="rId13" imgW="2259330" imgH="4318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72000" y="6030913"/>
                        <a:ext cx="2260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/>
          <p:nvPr/>
        </p:nvGraphicFramePr>
        <p:xfrm>
          <a:off x="6858000" y="6030913"/>
          <a:ext cx="179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5" imgW="1790065" imgH="431800" progId="Equation.3">
                  <p:embed/>
                </p:oleObj>
              </mc:Choice>
              <mc:Fallback>
                <p:oleObj name="" r:id="rId15" imgW="1790065" imgH="431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58000" y="6030913"/>
                        <a:ext cx="1790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23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23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223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223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5224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build="p"/>
      <p:bldP spid="52232" grpId="0" build="p"/>
      <p:bldP spid="52234" grpId="0" build="p"/>
      <p:bldP spid="52235" grpId="0" advAuto="1000" build="p"/>
      <p:bldP spid="52240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6" name="Rectangle 4"/>
          <p:cNvSpPr/>
          <p:nvPr/>
        </p:nvSpPr>
        <p:spPr>
          <a:xfrm>
            <a:off x="2474913" y="304800"/>
            <a:ext cx="362458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§2.6  </a:t>
            </a: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矩阵的秩</a:t>
            </a:r>
            <a:endParaRPr lang="zh-CN" altLang="en-US" sz="40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437" name="Rectangle 5"/>
          <p:cNvSpPr/>
          <p:nvPr/>
        </p:nvSpPr>
        <p:spPr>
          <a:xfrm>
            <a:off x="1438275" y="990600"/>
            <a:ext cx="3435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2" charset="-122"/>
              </a:rPr>
              <a:t>一、矩阵秩的概念</a:t>
            </a:r>
            <a:endParaRPr lang="zh-CN" altLang="en-US" sz="3200" dirty="0">
              <a:solidFill>
                <a:srgbClr val="0000FF"/>
              </a:solidFill>
              <a:latin typeface="Arial Black" panose="020B0A04020102020204" pitchFamily="34" charset="0"/>
              <a:ea typeface="黑体" panose="02010609060101010101" pitchFamily="2" charset="-122"/>
            </a:endParaRPr>
          </a:p>
        </p:txBody>
      </p:sp>
      <p:sp>
        <p:nvSpPr>
          <p:cNvPr id="18444" name="Rectangle 12"/>
          <p:cNvSpPr/>
          <p:nvPr/>
        </p:nvSpPr>
        <p:spPr>
          <a:xfrm>
            <a:off x="358775" y="1565275"/>
            <a:ext cx="8456613" cy="2441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由上节讨论知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任何矩阵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总可以经过有限次初等变换把它们变为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行阶梯形矩阵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标准形矩阵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</a:rPr>
              <a:t>行阶梯形矩阵中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非零行的行数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也就是标准形矩阵中的数字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是唯一确定的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它是矩阵理论中非常重要的数量关系之一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矩阵的秩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8446" name="Text Box 14"/>
          <p:cNvSpPr txBox="1"/>
          <p:nvPr/>
        </p:nvSpPr>
        <p:spPr>
          <a:xfrm>
            <a:off x="358775" y="3895725"/>
            <a:ext cx="8456613" cy="197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中任取 </a:t>
            </a:r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行 </a:t>
            </a:r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列</a:t>
            </a:r>
            <a:r>
              <a:rPr lang="en-US" altLang="zh-CN" dirty="0">
                <a:latin typeface="Times New Roman" panose="02020603050405020304" pitchFamily="18" charset="0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位于这 </a:t>
            </a:r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行 </a:t>
            </a:r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列交叉处的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个元素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不改变它们在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中所处的位置次序而得到的 </a:t>
            </a:r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阶行列式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被称为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矩阵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阶子式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1079500" y="5791200"/>
            <a:ext cx="5778500" cy="520700"/>
            <a:chOff x="680" y="3600"/>
            <a:chExt cx="3640" cy="328"/>
          </a:xfrm>
        </p:grpSpPr>
        <p:graphicFrame>
          <p:nvGraphicFramePr>
            <p:cNvPr id="1026" name="Object 15"/>
            <p:cNvGraphicFramePr/>
            <p:nvPr/>
          </p:nvGraphicFramePr>
          <p:xfrm>
            <a:off x="3168" y="3648"/>
            <a:ext cx="11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1828165" imgH="444500" progId="Equation.3">
                    <p:embed/>
                  </p:oleObj>
                </mc:Choice>
                <mc:Fallback>
                  <p:oleObj name="" r:id="rId1" imgW="1828165" imgH="4445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68" y="3648"/>
                          <a:ext cx="11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" name="Rectangle 16"/>
            <p:cNvSpPr/>
            <p:nvPr/>
          </p:nvSpPr>
          <p:spPr>
            <a:xfrm>
              <a:off x="680" y="3600"/>
              <a:ext cx="259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dirty="0">
                  <a:latin typeface="Times New Roman" panose="02020603050405020304" pitchFamily="18" charset="0"/>
                </a:rPr>
                <a:t>矩阵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</a:rPr>
                <a:t>的</a:t>
              </a:r>
              <a:r>
                <a:rPr lang="en-US" altLang="zh-CN" i="1" dirty="0">
                  <a:latin typeface="Times New Roman" panose="02020603050405020304" pitchFamily="18" charset="0"/>
                </a:rPr>
                <a:t>k</a:t>
              </a:r>
              <a:r>
                <a:rPr lang="zh-CN" altLang="en-US" dirty="0">
                  <a:latin typeface="Times New Roman" panose="02020603050405020304" pitchFamily="18" charset="0"/>
                </a:rPr>
                <a:t>阶子式共有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charRg st="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44">
                                            <p:txEl>
                                              <p:charRg st="0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446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dvAuto="1000" build="p"/>
      <p:bldP spid="18437" grpId="0" build="p"/>
      <p:bldP spid="18444" grpId="0" build="p"/>
      <p:bldP spid="1844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60" name="矩形 70659"/>
          <p:cNvSpPr/>
          <p:nvPr/>
        </p:nvSpPr>
        <p:spPr>
          <a:xfrm>
            <a:off x="250825" y="260350"/>
            <a:ext cx="8642350" cy="1349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3)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diag(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>
                <a:latin typeface="Times New Roman" panose="02020603050405020304" pitchFamily="18" charset="0"/>
              </a:rPr>
              <a:t>···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diag(1,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1,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···,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1),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i="1" baseline="-25000">
                <a:latin typeface="Times New Roman" panose="02020603050405020304" pitchFamily="18" charset="0"/>
              </a:rPr>
              <a:t>n </a:t>
            </a:r>
            <a:endParaRPr lang="en-US" altLang="zh-CN" i="1" baseline="-2500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i="1" baseline="-2500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(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阶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单位矩阵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或简称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单位阵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简记为 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（或者</a:t>
            </a: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0661" name="文本框 70660"/>
          <p:cNvSpPr txBox="1"/>
          <p:nvPr/>
        </p:nvSpPr>
        <p:spPr>
          <a:xfrm>
            <a:off x="0" y="3860800"/>
            <a:ext cx="84566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只有一行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列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的矩阵称为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列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列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向量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.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70662" name="对象 70661"/>
          <p:cNvGraphicFramePr/>
          <p:nvPr/>
        </p:nvGraphicFramePr>
        <p:xfrm>
          <a:off x="1079500" y="5084763"/>
          <a:ext cx="284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2843530" imgH="431800" progId="Equation.3">
                  <p:embed/>
                </p:oleObj>
              </mc:Choice>
              <mc:Fallback>
                <p:oleObj name="" r:id="rId1" imgW="2843530" imgH="4318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9500" y="5084763"/>
                        <a:ext cx="2844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对象 70662"/>
          <p:cNvGraphicFramePr/>
          <p:nvPr/>
        </p:nvGraphicFramePr>
        <p:xfrm>
          <a:off x="5545138" y="4364038"/>
          <a:ext cx="1473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1473200" imgH="1651000" progId="Equation.3">
                  <p:embed/>
                </p:oleObj>
              </mc:Choice>
              <mc:Fallback>
                <p:oleObj name="" r:id="rId3" imgW="1473200" imgH="16510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5138" y="4364038"/>
                        <a:ext cx="1473200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矩形 70663"/>
          <p:cNvSpPr/>
          <p:nvPr/>
        </p:nvSpPr>
        <p:spPr>
          <a:xfrm>
            <a:off x="323850" y="1916113"/>
            <a:ext cx="8456613" cy="1501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i="1">
                <a:latin typeface="Times New Roman" panose="02020603050405020304" pitchFamily="18" charset="0"/>
              </a:rPr>
              <a:t>A=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diag(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>
                <a:latin typeface="Times New Roman" panose="02020603050405020304" pitchFamily="18" charset="0"/>
              </a:rPr>
              <a:t>···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err="1">
                <a:latin typeface="Times New Roman" panose="02020603050405020304" pitchFamily="18" charset="0"/>
              </a:rPr>
              <a:t>diag(</a:t>
            </a:r>
            <a:r>
              <a:rPr lang="en-US" altLang="zh-CN" i="1" err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···,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不为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则称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(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阶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数量矩阵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记为 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k I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（或者 </a:t>
            </a: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</a:rPr>
              <a:t>k E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660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charRg st="6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660">
                                            <p:txEl>
                                              <p:charRg st="62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664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charRg st="5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664">
                                            <p:txEl>
                                              <p:charRg st="56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66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build="p"/>
      <p:bldP spid="70661" grpId="0" advAuto="1000" build="p"/>
      <p:bldP spid="70664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3" name="Text Box 7"/>
          <p:cNvSpPr txBox="1"/>
          <p:nvPr/>
        </p:nvSpPr>
        <p:spPr>
          <a:xfrm>
            <a:off x="358775" y="252413"/>
            <a:ext cx="8456613" cy="1882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若在矩阵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中有一个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阶子式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非零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且所有的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阶子式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如果存在的话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都为零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矩阵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的一个最高阶非零子式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称数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矩阵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的秩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.   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64" name="Rectangle 8"/>
          <p:cNvSpPr/>
          <p:nvPr/>
        </p:nvSpPr>
        <p:spPr>
          <a:xfrm>
            <a:off x="358775" y="2057400"/>
            <a:ext cx="8456613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规定</a:t>
            </a:r>
            <a:r>
              <a:rPr lang="zh-CN" altLang="en-US" dirty="0">
                <a:latin typeface="Times New Roman" panose="02020603050405020304" pitchFamily="18" charset="0"/>
              </a:rPr>
              <a:t>零矩阵的秩为零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的秩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中不等于零的子式的最高阶数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显然有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72" name="Object 16"/>
          <p:cNvGraphicFramePr/>
          <p:nvPr/>
        </p:nvGraphicFramePr>
        <p:xfrm>
          <a:off x="3429000" y="5181600"/>
          <a:ext cx="170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701800" imgH="838200" progId="Equation.3">
                  <p:embed/>
                </p:oleObj>
              </mc:Choice>
              <mc:Fallback>
                <p:oleObj name="" r:id="rId1" imgW="1701800" imgH="838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0" y="5181600"/>
                        <a:ext cx="1701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Rectangle 20"/>
          <p:cNvSpPr/>
          <p:nvPr/>
        </p:nvSpPr>
        <p:spPr>
          <a:xfrm>
            <a:off x="1079500" y="5334000"/>
            <a:ext cx="24145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在矩阵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1079500" y="3822700"/>
            <a:ext cx="5089525" cy="1320800"/>
            <a:chOff x="680" y="2408"/>
            <a:chExt cx="3206" cy="832"/>
          </a:xfrm>
        </p:grpSpPr>
        <p:graphicFrame>
          <p:nvGraphicFramePr>
            <p:cNvPr id="2051" name="Object 12"/>
            <p:cNvGraphicFramePr/>
            <p:nvPr/>
          </p:nvGraphicFramePr>
          <p:xfrm>
            <a:off x="2208" y="2408"/>
            <a:ext cx="1024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1624965" imgH="1320165" progId="Equation.3">
                    <p:embed/>
                  </p:oleObj>
                </mc:Choice>
                <mc:Fallback>
                  <p:oleObj name="" r:id="rId3" imgW="1624965" imgH="132016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08" y="2408"/>
                          <a:ext cx="1024" cy="8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9" name="Rectangle 19"/>
            <p:cNvSpPr/>
            <p:nvPr/>
          </p:nvSpPr>
          <p:spPr>
            <a:xfrm>
              <a:off x="680" y="2649"/>
              <a:ext cx="15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例</a:t>
              </a:r>
              <a:r>
                <a:rPr lang="en-US" altLang="zh-CN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1: </a:t>
              </a:r>
              <a:r>
                <a:rPr lang="zh-CN" altLang="en-US" dirty="0">
                  <a:latin typeface="Times New Roman" panose="02020603050405020304" pitchFamily="18" charset="0"/>
                </a:rPr>
                <a:t>求矩阵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</a:rPr>
                <a:t>=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060" name="Rectangle 21"/>
            <p:cNvSpPr/>
            <p:nvPr/>
          </p:nvSpPr>
          <p:spPr>
            <a:xfrm>
              <a:off x="3264" y="2640"/>
              <a:ext cx="62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的秩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8" name="Text Box 22"/>
          <p:cNvSpPr txBox="1"/>
          <p:nvPr/>
        </p:nvSpPr>
        <p:spPr>
          <a:xfrm>
            <a:off x="5105400" y="5307013"/>
            <a:ext cx="34559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又由于矩阵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阶子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79" name="Rectangle 23"/>
          <p:cNvSpPr/>
          <p:nvPr/>
        </p:nvSpPr>
        <p:spPr>
          <a:xfrm>
            <a:off x="358775" y="6027738"/>
            <a:ext cx="3406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式只有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80" name="Rectangle 24"/>
          <p:cNvSpPr/>
          <p:nvPr/>
        </p:nvSpPr>
        <p:spPr>
          <a:xfrm>
            <a:off x="3686175" y="6019800"/>
            <a:ext cx="22574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)=2.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charRg st="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63">
                                            <p:txEl>
                                              <p:charRg st="0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6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charRg st="19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464">
                                            <p:txEl>
                                              <p:charRg st="19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charRg st="56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464">
                                            <p:txEl>
                                              <p:charRg st="56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47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947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947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948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dvAuto="1000" build="p"/>
      <p:bldP spid="19464" grpId="0" build="p"/>
      <p:bldP spid="19476" grpId="0" build="p"/>
      <p:bldP spid="19478" grpId="0" build="p"/>
      <p:bldP spid="19479" grpId="0" advAuto="1000" build="p"/>
      <p:bldP spid="19480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3" name="Object 3"/>
          <p:cNvGraphicFramePr/>
          <p:nvPr/>
        </p:nvGraphicFramePr>
        <p:xfrm>
          <a:off x="3467100" y="279400"/>
          <a:ext cx="33909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390900" imgH="1625600" progId="Equation.3">
                  <p:embed/>
                </p:oleObj>
              </mc:Choice>
              <mc:Fallback>
                <p:oleObj name="" r:id="rId1" imgW="3390900" imgH="1625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7100" y="279400"/>
                        <a:ext cx="33909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>
          <a:xfrm>
            <a:off x="3616325" y="685800"/>
            <a:ext cx="2971800" cy="762000"/>
            <a:chOff x="2400" y="864"/>
            <a:chExt cx="1872" cy="672"/>
          </a:xfrm>
        </p:grpSpPr>
        <p:sp>
          <p:nvSpPr>
            <p:cNvPr id="3089" name="Line 6"/>
            <p:cNvSpPr/>
            <p:nvPr/>
          </p:nvSpPr>
          <p:spPr>
            <a:xfrm>
              <a:off x="2400" y="864"/>
              <a:ext cx="28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90" name="Line 7"/>
            <p:cNvSpPr/>
            <p:nvPr/>
          </p:nvSpPr>
          <p:spPr>
            <a:xfrm>
              <a:off x="2688" y="864"/>
              <a:ext cx="0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91" name="Line 8"/>
            <p:cNvSpPr/>
            <p:nvPr/>
          </p:nvSpPr>
          <p:spPr>
            <a:xfrm>
              <a:off x="2688" y="1200"/>
              <a:ext cx="76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92" name="Line 9"/>
            <p:cNvSpPr/>
            <p:nvPr/>
          </p:nvSpPr>
          <p:spPr>
            <a:xfrm>
              <a:off x="3456" y="1200"/>
              <a:ext cx="0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93" name="Line 10"/>
            <p:cNvSpPr/>
            <p:nvPr/>
          </p:nvSpPr>
          <p:spPr>
            <a:xfrm>
              <a:off x="3456" y="1536"/>
              <a:ext cx="81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20492" name="Object 12"/>
          <p:cNvGraphicFramePr/>
          <p:nvPr/>
        </p:nvGraphicFramePr>
        <p:xfrm>
          <a:off x="990600" y="2819400"/>
          <a:ext cx="24511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449830" imgH="1320165" progId="Equation.3">
                  <p:embed/>
                </p:oleObj>
              </mc:Choice>
              <mc:Fallback>
                <p:oleObj name="" r:id="rId3" imgW="2449830" imgH="13201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819400"/>
                        <a:ext cx="24511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Rectangle 14"/>
          <p:cNvSpPr/>
          <p:nvPr/>
        </p:nvSpPr>
        <p:spPr>
          <a:xfrm>
            <a:off x="1079500" y="776288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2:</a:t>
            </a:r>
            <a:r>
              <a:rPr lang="zh-CN" altLang="en-US" dirty="0">
                <a:latin typeface="Times New Roman" panose="02020603050405020304" pitchFamily="18" charset="0"/>
              </a:rPr>
              <a:t>求矩阵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496" name="Text Box 16"/>
          <p:cNvSpPr txBox="1"/>
          <p:nvPr/>
        </p:nvSpPr>
        <p:spPr>
          <a:xfrm>
            <a:off x="1079500" y="1905000"/>
            <a:ext cx="7502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是一个行阶梯形矩阵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其非零行有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行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497" name="Rectangle 17"/>
          <p:cNvSpPr/>
          <p:nvPr/>
        </p:nvSpPr>
        <p:spPr>
          <a:xfrm>
            <a:off x="358775" y="2362200"/>
            <a:ext cx="4616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的所有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阶子式都为零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498" name="Rectangle 18"/>
          <p:cNvSpPr/>
          <p:nvPr/>
        </p:nvSpPr>
        <p:spPr>
          <a:xfrm>
            <a:off x="358775" y="31242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99" name="Rectangle 19"/>
          <p:cNvSpPr/>
          <p:nvPr/>
        </p:nvSpPr>
        <p:spPr>
          <a:xfrm>
            <a:off x="3429000" y="3200400"/>
            <a:ext cx="22574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)=3.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500" name="Rectangle 20"/>
          <p:cNvSpPr/>
          <p:nvPr/>
        </p:nvSpPr>
        <p:spPr>
          <a:xfrm>
            <a:off x="1079500" y="4357688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3: </a:t>
            </a:r>
            <a:r>
              <a:rPr lang="zh-CN" altLang="en-US" dirty="0">
                <a:latin typeface="Times New Roman" panose="02020603050405020304" pitchFamily="18" charset="0"/>
              </a:rPr>
              <a:t>求矩阵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501" name="Rectangle 21"/>
          <p:cNvSpPr/>
          <p:nvPr/>
        </p:nvSpPr>
        <p:spPr>
          <a:xfrm>
            <a:off x="5794375" y="4343400"/>
            <a:ext cx="9874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的秩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502" name="Object 22"/>
          <p:cNvGraphicFramePr/>
          <p:nvPr/>
        </p:nvGraphicFramePr>
        <p:xfrm>
          <a:off x="3505200" y="3975100"/>
          <a:ext cx="22987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2297430" imgH="1320165" progId="Equation.3">
                  <p:embed/>
                </p:oleObj>
              </mc:Choice>
              <mc:Fallback>
                <p:oleObj name="" r:id="rId5" imgW="2297430" imgH="132016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3975100"/>
                        <a:ext cx="22987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3"/>
          <p:cNvGraphicFramePr/>
          <p:nvPr/>
        </p:nvGraphicFramePr>
        <p:xfrm>
          <a:off x="2463800" y="5334000"/>
          <a:ext cx="226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2260600" imgH="838200" progId="Equation.3">
                  <p:embed/>
                </p:oleObj>
              </mc:Choice>
              <mc:Fallback>
                <p:oleObj name="" r:id="rId7" imgW="2260600" imgH="838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3800" y="5334000"/>
                        <a:ext cx="2260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6" name="Rectangle 26"/>
          <p:cNvSpPr/>
          <p:nvPr/>
        </p:nvSpPr>
        <p:spPr>
          <a:xfrm>
            <a:off x="1079500" y="5424488"/>
            <a:ext cx="14636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07" name="Rectangle 27"/>
          <p:cNvSpPr/>
          <p:nvPr/>
        </p:nvSpPr>
        <p:spPr>
          <a:xfrm>
            <a:off x="4724400" y="5459413"/>
            <a:ext cx="28305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计算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阶子式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508" name="Rectangle 28"/>
          <p:cNvSpPr/>
          <p:nvPr/>
        </p:nvSpPr>
        <p:spPr>
          <a:xfrm>
            <a:off x="6858000" y="762000"/>
            <a:ext cx="9874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的秩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9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50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049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049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049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049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050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050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050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050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4" grpId="0" advAuto="1000" build="p"/>
      <p:bldP spid="20496" grpId="0" build="p"/>
      <p:bldP spid="20497" grpId="0" build="p"/>
      <p:bldP spid="20498" grpId="0" build="p"/>
      <p:bldP spid="20499" grpId="0" build="p"/>
      <p:bldP spid="20500" grpId="0" build="p"/>
      <p:bldP spid="20501" grpId="0" advAuto="1000" build="p"/>
      <p:bldP spid="20506" grpId="0" build="p"/>
      <p:bldP spid="20507" grpId="0" build="p"/>
      <p:bldP spid="20508" grpId="0" advAuto="100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09" name="Object 5"/>
          <p:cNvGraphicFramePr/>
          <p:nvPr/>
        </p:nvGraphicFramePr>
        <p:xfrm>
          <a:off x="4876800" y="266700"/>
          <a:ext cx="25781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2576830" imgH="1320165" progId="Equation.3">
                  <p:embed/>
                </p:oleObj>
              </mc:Choice>
              <mc:Fallback>
                <p:oleObj name="" r:id="rId1" imgW="2576830" imgH="13201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76800" y="266700"/>
                        <a:ext cx="25781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/>
          <p:nvPr/>
        </p:nvGraphicFramePr>
        <p:xfrm>
          <a:off x="992188" y="1568450"/>
          <a:ext cx="2208212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208530" imgH="1320165" progId="Equation.3">
                  <p:embed/>
                </p:oleObj>
              </mc:Choice>
              <mc:Fallback>
                <p:oleObj name="" r:id="rId3" imgW="2208530" imgH="13201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188" y="1568450"/>
                        <a:ext cx="2208212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/>
          <p:nvPr/>
        </p:nvGraphicFramePr>
        <p:xfrm>
          <a:off x="6019800" y="1562100"/>
          <a:ext cx="21955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195830" imgH="1320165" progId="Equation.3">
                  <p:embed/>
                </p:oleObj>
              </mc:Choice>
              <mc:Fallback>
                <p:oleObj name="" r:id="rId5" imgW="2195830" imgH="13201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9800" y="1562100"/>
                        <a:ext cx="2195513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/>
          <p:nvPr/>
        </p:nvGraphicFramePr>
        <p:xfrm>
          <a:off x="3321050" y="1562100"/>
          <a:ext cx="24749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2475230" imgH="1320165" progId="Equation.3">
                  <p:embed/>
                </p:oleObj>
              </mc:Choice>
              <mc:Fallback>
                <p:oleObj name="" r:id="rId7" imgW="2475230" imgH="132016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21050" y="1562100"/>
                        <a:ext cx="2474913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Rectangle 37"/>
          <p:cNvSpPr/>
          <p:nvPr/>
        </p:nvSpPr>
        <p:spPr>
          <a:xfrm>
            <a:off x="1079500" y="2895600"/>
            <a:ext cx="22574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)=2.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42" name="Object 38"/>
          <p:cNvGraphicFramePr/>
          <p:nvPr/>
        </p:nvGraphicFramePr>
        <p:xfrm>
          <a:off x="1219200" y="266700"/>
          <a:ext cx="3022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3021330" imgH="1320165" progId="Equation.3">
                  <p:embed/>
                </p:oleObj>
              </mc:Choice>
              <mc:Fallback>
                <p:oleObj name="" r:id="rId9" imgW="3021330" imgH="13201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266700"/>
                        <a:ext cx="30226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5" name="Object 41"/>
          <p:cNvGraphicFramePr/>
          <p:nvPr/>
        </p:nvGraphicFramePr>
        <p:xfrm>
          <a:off x="1955800" y="3810000"/>
          <a:ext cx="5448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5448300" imgH="1244600" progId="Equation.3">
                  <p:embed/>
                </p:oleObj>
              </mc:Choice>
              <mc:Fallback>
                <p:oleObj name="" r:id="rId11" imgW="5448300" imgH="1244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55800" y="3810000"/>
                        <a:ext cx="54483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8"/>
          <p:cNvGrpSpPr/>
          <p:nvPr/>
        </p:nvGrpSpPr>
        <p:grpSpPr>
          <a:xfrm>
            <a:off x="5087938" y="4175125"/>
            <a:ext cx="2133600" cy="415925"/>
            <a:chOff x="3408" y="2400"/>
            <a:chExt cx="1344" cy="336"/>
          </a:xfrm>
        </p:grpSpPr>
        <p:sp>
          <p:nvSpPr>
            <p:cNvPr id="4110" name="Line 42"/>
            <p:cNvSpPr/>
            <p:nvPr/>
          </p:nvSpPr>
          <p:spPr>
            <a:xfrm>
              <a:off x="3408" y="2400"/>
              <a:ext cx="28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1" name="Line 43"/>
            <p:cNvSpPr/>
            <p:nvPr/>
          </p:nvSpPr>
          <p:spPr>
            <a:xfrm>
              <a:off x="3696" y="2400"/>
              <a:ext cx="0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2" name="Line 44"/>
            <p:cNvSpPr/>
            <p:nvPr/>
          </p:nvSpPr>
          <p:spPr>
            <a:xfrm>
              <a:off x="3696" y="2736"/>
              <a:ext cx="105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1554" name="Text Box 50"/>
          <p:cNvSpPr txBox="1"/>
          <p:nvPr/>
        </p:nvSpPr>
        <p:spPr>
          <a:xfrm>
            <a:off x="1079500" y="3352800"/>
            <a:ext cx="6462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另解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用初等变换将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化为行阶梯形矩阵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555" name="Rectangle 51"/>
          <p:cNvSpPr/>
          <p:nvPr/>
        </p:nvSpPr>
        <p:spPr>
          <a:xfrm>
            <a:off x="358775" y="5054600"/>
            <a:ext cx="3843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显然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非零行的行数为</a:t>
            </a:r>
            <a:r>
              <a:rPr lang="en-US" altLang="zh-CN" dirty="0">
                <a:latin typeface="Times New Roman" panose="02020603050405020304" pitchFamily="18" charset="0"/>
              </a:rPr>
              <a:t>2.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556" name="Rectangle 52"/>
          <p:cNvSpPr/>
          <p:nvPr/>
        </p:nvSpPr>
        <p:spPr>
          <a:xfrm>
            <a:off x="1079500" y="5500688"/>
            <a:ext cx="22574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)=2.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557" name="Rectangle 53"/>
          <p:cNvSpPr/>
          <p:nvPr/>
        </p:nvSpPr>
        <p:spPr>
          <a:xfrm>
            <a:off x="1079500" y="6019800"/>
            <a:ext cx="48561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此方法简单</a:t>
            </a:r>
            <a:r>
              <a:rPr lang="en-US" altLang="zh-CN" dirty="0">
                <a:latin typeface="Times New Roman" panose="02020603050405020304" pitchFamily="18" charset="0"/>
              </a:rPr>
              <a:t>! </a:t>
            </a:r>
            <a:r>
              <a:rPr lang="zh-CN" altLang="en-US" dirty="0">
                <a:latin typeface="Times New Roman" panose="02020603050405020304" pitchFamily="18" charset="0"/>
              </a:rPr>
              <a:t>但理论依据如何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54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155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155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155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155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1" grpId="0" build="p"/>
      <p:bldP spid="21554" grpId="0" build="p"/>
      <p:bldP spid="21555" grpId="0" build="p"/>
      <p:bldP spid="21556" grpId="0" build="p"/>
      <p:bldP spid="21557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/>
          <p:nvPr/>
        </p:nvSpPr>
        <p:spPr>
          <a:xfrm>
            <a:off x="1438275" y="304800"/>
            <a:ext cx="3435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2" charset="-122"/>
              </a:rPr>
              <a:t>二、矩阵秩的求法</a:t>
            </a:r>
            <a:endParaRPr lang="zh-CN" altLang="en-US" sz="3200" dirty="0">
              <a:solidFill>
                <a:srgbClr val="0000FF"/>
              </a:solidFill>
              <a:latin typeface="Arial Black" panose="020B0A04020102020204" pitchFamily="34" charset="0"/>
              <a:ea typeface="黑体" panose="02010609060101010101" pitchFamily="2" charset="-122"/>
            </a:endParaRPr>
          </a:p>
        </p:txBody>
      </p:sp>
      <p:sp>
        <p:nvSpPr>
          <p:cNvPr id="22537" name="Rectangle 9"/>
          <p:cNvSpPr/>
          <p:nvPr/>
        </p:nvSpPr>
        <p:spPr>
          <a:xfrm>
            <a:off x="358775" y="990600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因为任何矩阵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总可以经过有限次初等行变换把它们变为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行阶梯形矩阵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538" name="Rectangle 10"/>
          <p:cNvSpPr/>
          <p:nvPr/>
        </p:nvSpPr>
        <p:spPr>
          <a:xfrm>
            <a:off x="1079500" y="1905000"/>
            <a:ext cx="6084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问题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经过初等变换矩阵的秩改变吗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539" name="Text Box 11"/>
          <p:cNvSpPr txBox="1"/>
          <p:nvPr/>
        </p:nvSpPr>
        <p:spPr>
          <a:xfrm>
            <a:off x="1079500" y="2368550"/>
            <a:ext cx="6156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1: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等价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540" name="Text Box 12"/>
          <p:cNvSpPr txBox="1"/>
          <p:nvPr/>
        </p:nvSpPr>
        <p:spPr>
          <a:xfrm>
            <a:off x="1079500" y="2819400"/>
            <a:ext cx="6965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先证明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经过一次初等行变换变为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541" name="Rectangle 13"/>
          <p:cNvSpPr/>
          <p:nvPr/>
        </p:nvSpPr>
        <p:spPr>
          <a:xfrm>
            <a:off x="358775" y="3276600"/>
            <a:ext cx="22558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542" name="Rectangle 14"/>
          <p:cNvSpPr/>
          <p:nvPr/>
        </p:nvSpPr>
        <p:spPr>
          <a:xfrm>
            <a:off x="1079500" y="3810000"/>
            <a:ext cx="56689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的某个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阶子式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43" name="Object 15"/>
          <p:cNvGraphicFramePr/>
          <p:nvPr/>
        </p:nvGraphicFramePr>
        <p:xfrm>
          <a:off x="1143000" y="4267200"/>
          <a:ext cx="497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4976495" imgH="533400" progId="Equation.3">
                  <p:embed/>
                </p:oleObj>
              </mc:Choice>
              <mc:Fallback>
                <p:oleObj name="" r:id="rId1" imgW="4976495" imgH="533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4267200"/>
                        <a:ext cx="4978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Text Box 19"/>
          <p:cNvSpPr txBox="1"/>
          <p:nvPr/>
        </p:nvSpPr>
        <p:spPr>
          <a:xfrm>
            <a:off x="1079500" y="4814888"/>
            <a:ext cx="6419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则在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中总能找到与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相对应的子式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548" name="Text Box 20"/>
          <p:cNvSpPr txBox="1"/>
          <p:nvPr/>
        </p:nvSpPr>
        <p:spPr>
          <a:xfrm>
            <a:off x="1079500" y="5318125"/>
            <a:ext cx="62849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由于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= –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kD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549" name="Text Box 21"/>
          <p:cNvSpPr txBox="1"/>
          <p:nvPr/>
        </p:nvSpPr>
        <p:spPr>
          <a:xfrm>
            <a:off x="1079500" y="5805488"/>
            <a:ext cx="41227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0, </a:t>
            </a:r>
            <a:r>
              <a:rPr lang="zh-CN" altLang="en-US" dirty="0">
                <a:latin typeface="Times New Roman" panose="02020603050405020304" pitchFamily="18" charset="0"/>
              </a:rPr>
              <a:t>从而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37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53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53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54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254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254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254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2548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254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dvAuto="1000" build="p"/>
      <p:bldP spid="22537" grpId="0" build="p"/>
      <p:bldP spid="22538" grpId="0" build="p"/>
      <p:bldP spid="22539" grpId="0" build="p"/>
      <p:bldP spid="22540" grpId="0" build="p"/>
      <p:bldP spid="22541" grpId="0" advAuto="1000" build="p"/>
      <p:bldP spid="22542" grpId="0" build="p"/>
      <p:bldP spid="22547" grpId="0" advAuto="1000" build="p"/>
      <p:bldP spid="22548" grpId="0" build="p"/>
      <p:bldP spid="22549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4" name="Object 2"/>
          <p:cNvGraphicFramePr/>
          <p:nvPr/>
        </p:nvGraphicFramePr>
        <p:xfrm>
          <a:off x="1079500" y="228600"/>
          <a:ext cx="275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754630" imgH="533400" progId="Equation.3">
                  <p:embed/>
                </p:oleObj>
              </mc:Choice>
              <mc:Fallback>
                <p:oleObj name="" r:id="rId1" imgW="2754630" imgH="533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9500" y="228600"/>
                        <a:ext cx="27559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/>
          <p:nvPr/>
        </p:nvSpPr>
        <p:spPr>
          <a:xfrm>
            <a:off x="3810000" y="254000"/>
            <a:ext cx="2803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分三种情况讨论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557" name="Text Box 5"/>
          <p:cNvSpPr txBox="1"/>
          <p:nvPr/>
        </p:nvSpPr>
        <p:spPr>
          <a:xfrm>
            <a:off x="1079500" y="685800"/>
            <a:ext cx="5014913" cy="1501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中不含第 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行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中同时含第 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行和第 </a:t>
            </a:r>
            <a:r>
              <a:rPr lang="en-US" altLang="zh-CN" i="1" dirty="0"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</a:rPr>
              <a:t>行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中含第 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行但不含第 </a:t>
            </a:r>
            <a:r>
              <a:rPr lang="en-US" altLang="zh-CN" i="1" dirty="0"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</a:rPr>
              <a:t>行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60" name="Object 8"/>
          <p:cNvGraphicFramePr/>
          <p:nvPr/>
        </p:nvGraphicFramePr>
        <p:xfrm>
          <a:off x="2057400" y="3429000"/>
          <a:ext cx="58674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5867400" imgH="1244600" progId="Equation.3">
                  <p:embed/>
                </p:oleObj>
              </mc:Choice>
              <mc:Fallback>
                <p:oleObj name="" r:id="rId3" imgW="5867400" imgH="1244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58674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9"/>
          <p:cNvSpPr txBox="1"/>
          <p:nvPr/>
        </p:nvSpPr>
        <p:spPr>
          <a:xfrm>
            <a:off x="1079500" y="2193925"/>
            <a:ext cx="77549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</a:rPr>
              <a:t>(1),(2)</a:t>
            </a:r>
            <a:r>
              <a:rPr lang="zh-CN" altLang="en-US" dirty="0">
                <a:latin typeface="Times New Roman" panose="02020603050405020304" pitchFamily="18" charset="0"/>
              </a:rPr>
              <a:t>两种情形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显然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中与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对应的子式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有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562" name="Rectangle 10"/>
          <p:cNvSpPr/>
          <p:nvPr/>
        </p:nvSpPr>
        <p:spPr>
          <a:xfrm>
            <a:off x="1905000" y="2667000"/>
            <a:ext cx="18796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563" name="Rectangle 11"/>
          <p:cNvSpPr/>
          <p:nvPr/>
        </p:nvSpPr>
        <p:spPr>
          <a:xfrm>
            <a:off x="3721100" y="2667000"/>
            <a:ext cx="24765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从而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564" name="Rectangle 12"/>
          <p:cNvSpPr/>
          <p:nvPr/>
        </p:nvSpPr>
        <p:spPr>
          <a:xfrm>
            <a:off x="1079500" y="3124200"/>
            <a:ext cx="17605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对情形</a:t>
            </a:r>
            <a:r>
              <a:rPr lang="en-US" altLang="zh-CN" dirty="0">
                <a:latin typeface="Times New Roman" panose="02020603050405020304" pitchFamily="18" charset="0"/>
              </a:rPr>
              <a:t>(3),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568" name="Rectangle 16"/>
          <p:cNvSpPr/>
          <p:nvPr/>
        </p:nvSpPr>
        <p:spPr>
          <a:xfrm>
            <a:off x="1079500" y="4572000"/>
            <a:ext cx="16811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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569" name="Text Box 17"/>
          <p:cNvSpPr txBox="1"/>
          <p:nvPr/>
        </p:nvSpPr>
        <p:spPr>
          <a:xfrm>
            <a:off x="2667000" y="4586288"/>
            <a:ext cx="36353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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中不含第 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行知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570" name="Rectangle 18"/>
          <p:cNvSpPr/>
          <p:nvPr/>
        </p:nvSpPr>
        <p:spPr>
          <a:xfrm>
            <a:off x="5715000" y="5105400"/>
            <a:ext cx="24765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571" name="Rectangle 19"/>
          <p:cNvSpPr/>
          <p:nvPr/>
        </p:nvSpPr>
        <p:spPr>
          <a:xfrm>
            <a:off x="358775" y="5119688"/>
            <a:ext cx="53879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中有不含第 </a:t>
            </a:r>
            <a:r>
              <a:rPr lang="en-US" altLang="zh-CN" i="1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行的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阶非零子式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572" name="Rectangle 20"/>
          <p:cNvSpPr/>
          <p:nvPr/>
        </p:nvSpPr>
        <p:spPr>
          <a:xfrm>
            <a:off x="1079500" y="5576888"/>
            <a:ext cx="38592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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573" name="Rectangle 21"/>
          <p:cNvSpPr/>
          <p:nvPr/>
        </p:nvSpPr>
        <p:spPr>
          <a:xfrm>
            <a:off x="4876800" y="5562600"/>
            <a:ext cx="24765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从而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574" name="Rectangle 22"/>
          <p:cNvSpPr/>
          <p:nvPr/>
        </p:nvSpPr>
        <p:spPr>
          <a:xfrm>
            <a:off x="1079500" y="6096000"/>
            <a:ext cx="77200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经过一次初等行变换变为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355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356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356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356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356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356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356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357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357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357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357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357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dvAuto="1000" build="p"/>
      <p:bldP spid="23557" grpId="0"/>
      <p:bldP spid="23561" grpId="0" build="p"/>
      <p:bldP spid="23562" grpId="0" advAuto="1000" build="p"/>
      <p:bldP spid="23563" grpId="0" build="p"/>
      <p:bldP spid="23564" grpId="0" build="p"/>
      <p:bldP spid="23568" grpId="0" build="p"/>
      <p:bldP spid="23569" grpId="0" build="p"/>
      <p:bldP spid="23570" grpId="0" build="p"/>
      <p:bldP spid="23571" grpId="0" advAuto="1000" build="p"/>
      <p:bldP spid="23572" grpId="0" build="p"/>
      <p:bldP spid="23573" grpId="0" build="p"/>
      <p:bldP spid="23574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3" name="Rectangle 7"/>
          <p:cNvSpPr/>
          <p:nvPr/>
        </p:nvSpPr>
        <p:spPr>
          <a:xfrm>
            <a:off x="1079500" y="304800"/>
            <a:ext cx="68183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又由于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也可以经过一次初等行变换变为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584" name="Rectangle 8"/>
          <p:cNvSpPr/>
          <p:nvPr/>
        </p:nvSpPr>
        <p:spPr>
          <a:xfrm>
            <a:off x="358775" y="762000"/>
            <a:ext cx="33178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因此有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585" name="Rectangle 9"/>
          <p:cNvSpPr/>
          <p:nvPr/>
        </p:nvSpPr>
        <p:spPr>
          <a:xfrm>
            <a:off x="1079500" y="1219200"/>
            <a:ext cx="7727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从而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经过一次初等行变换变为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587" name="Text Box 11"/>
          <p:cNvSpPr txBox="1"/>
          <p:nvPr/>
        </p:nvSpPr>
        <p:spPr>
          <a:xfrm>
            <a:off x="358775" y="1676400"/>
            <a:ext cx="8456613" cy="1031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经一次初等行变换矩阵的秩不变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即可知经有限次初等行变换矩阵的秩仍不变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589" name="Rectangle 13"/>
          <p:cNvSpPr/>
          <p:nvPr/>
        </p:nvSpPr>
        <p:spPr>
          <a:xfrm>
            <a:off x="1079500" y="2667000"/>
            <a:ext cx="4318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经过初等列变换变为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590" name="Rectangle 14"/>
          <p:cNvSpPr/>
          <p:nvPr/>
        </p:nvSpPr>
        <p:spPr>
          <a:xfrm>
            <a:off x="1079500" y="3124200"/>
            <a:ext cx="4613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经过初等行变换变为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591" name="Rectangle 15"/>
          <p:cNvSpPr/>
          <p:nvPr/>
        </p:nvSpPr>
        <p:spPr>
          <a:xfrm>
            <a:off x="5638800" y="3124200"/>
            <a:ext cx="27289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592" name="Text Box 16"/>
          <p:cNvSpPr txBox="1"/>
          <p:nvPr/>
        </p:nvSpPr>
        <p:spPr>
          <a:xfrm>
            <a:off x="358775" y="3581400"/>
            <a:ext cx="1374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因而有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593" name="Rectangle 17"/>
          <p:cNvSpPr/>
          <p:nvPr/>
        </p:nvSpPr>
        <p:spPr>
          <a:xfrm>
            <a:off x="2362200" y="3581400"/>
            <a:ext cx="45561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595" name="Rectangle 19"/>
          <p:cNvSpPr/>
          <p:nvPr/>
        </p:nvSpPr>
        <p:spPr>
          <a:xfrm>
            <a:off x="358775" y="4014788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综上所述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经过有限次初等变换变为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即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等价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596" name="Rectangle 20"/>
          <p:cNvSpPr/>
          <p:nvPr/>
        </p:nvSpPr>
        <p:spPr>
          <a:xfrm>
            <a:off x="7162800" y="44958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证毕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7" name="Text Box 21"/>
          <p:cNvSpPr txBox="1"/>
          <p:nvPr/>
        </p:nvSpPr>
        <p:spPr>
          <a:xfrm>
            <a:off x="358775" y="4975225"/>
            <a:ext cx="8456613" cy="15017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初等变换求矩阵秩的方法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用初等行变换把矩阵变成为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行阶梯形矩阵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行阶梯形矩阵中非零行的行数就是矩阵的秩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8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58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58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587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58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59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59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59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459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459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charRg st="3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4595">
                                            <p:txEl>
                                              <p:charRg st="31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459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4597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dvAuto="1000" build="p"/>
      <p:bldP spid="24584" grpId="0" build="p"/>
      <p:bldP spid="24585" grpId="0" build="p"/>
      <p:bldP spid="24587" grpId="0" build="p"/>
      <p:bldP spid="24589" grpId="0" build="p"/>
      <p:bldP spid="24590" grpId="0" build="p"/>
      <p:bldP spid="24591" grpId="0" build="p"/>
      <p:bldP spid="24592" grpId="0" build="p"/>
      <p:bldP spid="24593" grpId="0" advAuto="1000" build="p"/>
      <p:bldP spid="24595" grpId="0" build="p"/>
      <p:bldP spid="24596" grpId="0" advAuto="1000" build="p"/>
      <p:bldP spid="24597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12" name="Object 12"/>
          <p:cNvGraphicFramePr/>
          <p:nvPr/>
        </p:nvGraphicFramePr>
        <p:xfrm>
          <a:off x="3492500" y="368300"/>
          <a:ext cx="29083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3213100" imgH="1498600" progId="Equation.3">
                  <p:embed/>
                </p:oleObj>
              </mc:Choice>
              <mc:Fallback>
                <p:oleObj name="" r:id="rId1" imgW="3213100" imgH="149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2500" y="368300"/>
                        <a:ext cx="29083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Rectangle 15"/>
          <p:cNvSpPr/>
          <p:nvPr/>
        </p:nvSpPr>
        <p:spPr>
          <a:xfrm>
            <a:off x="1079500" y="801688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4: </a:t>
            </a:r>
            <a:r>
              <a:rPr lang="zh-CN" altLang="en-US" dirty="0">
                <a:latin typeface="Times New Roman" panose="02020603050405020304" pitchFamily="18" charset="0"/>
              </a:rPr>
              <a:t>求矩阵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5616" name="Rectangle 16"/>
          <p:cNvSpPr/>
          <p:nvPr/>
        </p:nvSpPr>
        <p:spPr>
          <a:xfrm>
            <a:off x="6400800" y="762000"/>
            <a:ext cx="23844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的秩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并求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617" name="Text Box 17"/>
          <p:cNvSpPr txBox="1"/>
          <p:nvPr/>
        </p:nvSpPr>
        <p:spPr>
          <a:xfrm>
            <a:off x="358775" y="1828800"/>
            <a:ext cx="34877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一个最高阶非零子式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5618" name="Text Box 18"/>
          <p:cNvSpPr txBox="1"/>
          <p:nvPr/>
        </p:nvSpPr>
        <p:spPr>
          <a:xfrm>
            <a:off x="1079500" y="2286000"/>
            <a:ext cx="6105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用初等行变换将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化为行阶梯矩阵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19" name="Object 19"/>
          <p:cNvGraphicFramePr/>
          <p:nvPr/>
        </p:nvGraphicFramePr>
        <p:xfrm>
          <a:off x="1892300" y="2792413"/>
          <a:ext cx="2832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3213100" imgH="1498600" progId="Equation.3">
                  <p:embed/>
                </p:oleObj>
              </mc:Choice>
              <mc:Fallback>
                <p:oleObj name="" r:id="rId3" imgW="3213100" imgH="149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2300" y="2792413"/>
                        <a:ext cx="28321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6" name="Rectangle 26"/>
          <p:cNvSpPr/>
          <p:nvPr/>
        </p:nvSpPr>
        <p:spPr>
          <a:xfrm>
            <a:off x="417513" y="3262313"/>
            <a:ext cx="4206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3"/>
          <p:cNvGrpSpPr/>
          <p:nvPr/>
        </p:nvGrpSpPr>
        <p:grpSpPr>
          <a:xfrm>
            <a:off x="822325" y="3040063"/>
            <a:ext cx="993775" cy="533400"/>
            <a:chOff x="1024" y="2020"/>
            <a:chExt cx="626" cy="336"/>
          </a:xfrm>
        </p:grpSpPr>
        <p:sp>
          <p:nvSpPr>
            <p:cNvPr id="7193" name="Freeform 25"/>
            <p:cNvSpPr/>
            <p:nvPr/>
          </p:nvSpPr>
          <p:spPr>
            <a:xfrm rot="374069">
              <a:off x="1024" y="2308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94" name="Rectangle 27"/>
            <p:cNvSpPr/>
            <p:nvPr/>
          </p:nvSpPr>
          <p:spPr>
            <a:xfrm>
              <a:off x="1056" y="2020"/>
              <a:ext cx="5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</a:t>
              </a:r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endPara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25634" name="Object 34"/>
          <p:cNvGraphicFramePr/>
          <p:nvPr/>
        </p:nvGraphicFramePr>
        <p:xfrm>
          <a:off x="5791200" y="2767013"/>
          <a:ext cx="28956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3606800" imgH="1498600" progId="Equation.3">
                  <p:embed/>
                </p:oleObj>
              </mc:Choice>
              <mc:Fallback>
                <p:oleObj name="" r:id="rId5" imgW="3606800" imgH="149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1200" y="2767013"/>
                        <a:ext cx="28956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4"/>
          <p:cNvGrpSpPr/>
          <p:nvPr/>
        </p:nvGrpSpPr>
        <p:grpSpPr>
          <a:xfrm>
            <a:off x="4800600" y="2849563"/>
            <a:ext cx="998538" cy="1479550"/>
            <a:chOff x="3072" y="1968"/>
            <a:chExt cx="629" cy="932"/>
          </a:xfrm>
        </p:grpSpPr>
        <p:sp>
          <p:nvSpPr>
            <p:cNvPr id="7190" name="Freeform 30"/>
            <p:cNvSpPr/>
            <p:nvPr/>
          </p:nvSpPr>
          <p:spPr>
            <a:xfrm rot="374069">
              <a:off x="3072" y="2296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91" name="Rectangle 31"/>
            <p:cNvSpPr/>
            <p:nvPr/>
          </p:nvSpPr>
          <p:spPr>
            <a:xfrm>
              <a:off x="3120" y="1968"/>
              <a:ext cx="5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endParaRPr lang="en-US" altLang="zh-CN" sz="2400" baseline="-250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192" name="Rectangle 37"/>
            <p:cNvSpPr/>
            <p:nvPr/>
          </p:nvSpPr>
          <p:spPr>
            <a:xfrm>
              <a:off x="3072" y="2304"/>
              <a:ext cx="629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2</a:t>
              </a:r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en-US" altLang="zh-CN" sz="2400" baseline="-250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3</a:t>
              </a:r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en-US" altLang="zh-CN" sz="2400" baseline="-250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25639" name="Object 39"/>
          <p:cNvGraphicFramePr/>
          <p:nvPr/>
        </p:nvGraphicFramePr>
        <p:xfrm>
          <a:off x="1828800" y="4356100"/>
          <a:ext cx="28956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3276600" imgH="1498600" progId="Equation.3">
                  <p:embed/>
                </p:oleObj>
              </mc:Choice>
              <mc:Fallback>
                <p:oleObj name="" r:id="rId7" imgW="3276600" imgH="1498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4356100"/>
                        <a:ext cx="28956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0"/>
          <p:cNvGrpSpPr/>
          <p:nvPr/>
        </p:nvGrpSpPr>
        <p:grpSpPr>
          <a:xfrm>
            <a:off x="762000" y="4546600"/>
            <a:ext cx="1074738" cy="1066800"/>
            <a:chOff x="1056" y="2352"/>
            <a:chExt cx="677" cy="672"/>
          </a:xfrm>
        </p:grpSpPr>
        <p:sp>
          <p:nvSpPr>
            <p:cNvPr id="7187" name="Freeform 41"/>
            <p:cNvSpPr/>
            <p:nvPr/>
          </p:nvSpPr>
          <p:spPr>
            <a:xfrm rot="374069">
              <a:off x="1056" y="2680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88" name="Rectangle 42"/>
            <p:cNvSpPr/>
            <p:nvPr/>
          </p:nvSpPr>
          <p:spPr>
            <a:xfrm>
              <a:off x="1104" y="2352"/>
              <a:ext cx="6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3</a:t>
              </a:r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en-US" altLang="zh-CN" sz="2400" baseline="-250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189" name="Rectangle 43"/>
            <p:cNvSpPr/>
            <p:nvPr/>
          </p:nvSpPr>
          <p:spPr>
            <a:xfrm>
              <a:off x="1104" y="2697"/>
              <a:ext cx="6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4</a:t>
              </a:r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en-US" altLang="zh-CN" sz="2400" baseline="-250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25645" name="Object 45"/>
          <p:cNvGraphicFramePr/>
          <p:nvPr/>
        </p:nvGraphicFramePr>
        <p:xfrm>
          <a:off x="5867400" y="4356100"/>
          <a:ext cx="2973388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3365500" imgH="1498600" progId="Equation.3">
                  <p:embed/>
                </p:oleObj>
              </mc:Choice>
              <mc:Fallback>
                <p:oleObj name="" r:id="rId9" imgW="3365500" imgH="1498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7400" y="4356100"/>
                        <a:ext cx="2973388" cy="1497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6"/>
          <p:cNvGrpSpPr/>
          <p:nvPr/>
        </p:nvGrpSpPr>
        <p:grpSpPr>
          <a:xfrm>
            <a:off x="4876800" y="4660900"/>
            <a:ext cx="990600" cy="596900"/>
            <a:chOff x="1008" y="3264"/>
            <a:chExt cx="624" cy="376"/>
          </a:xfrm>
        </p:grpSpPr>
        <p:sp>
          <p:nvSpPr>
            <p:cNvPr id="7185" name="Freeform 47"/>
            <p:cNvSpPr/>
            <p:nvPr/>
          </p:nvSpPr>
          <p:spPr>
            <a:xfrm rot="374069">
              <a:off x="1008" y="3592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86" name="Rectangle 48"/>
            <p:cNvSpPr/>
            <p:nvPr/>
          </p:nvSpPr>
          <p:spPr>
            <a:xfrm>
              <a:off x="1056" y="3264"/>
              <a:ext cx="5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lang="en-US" altLang="zh-CN" sz="2400" baseline="-250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5649" name="Rectangle 49"/>
          <p:cNvSpPr/>
          <p:nvPr/>
        </p:nvSpPr>
        <p:spPr>
          <a:xfrm>
            <a:off x="1079500" y="5943600"/>
            <a:ext cx="65738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由阶梯形矩阵有三个非零行可知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)=3.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1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561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561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561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562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564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" grpId="0" advAuto="1000" build="p"/>
      <p:bldP spid="25616" grpId="0" advAuto="1000" build="p"/>
      <p:bldP spid="25617" grpId="0" advAuto="1000" build="p"/>
      <p:bldP spid="25618" grpId="0" build="p"/>
      <p:bldP spid="25626" grpId="0" build="p"/>
      <p:bldP spid="25649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8" name="Object 4"/>
          <p:cNvGraphicFramePr/>
          <p:nvPr/>
        </p:nvGraphicFramePr>
        <p:xfrm>
          <a:off x="3263900" y="2616200"/>
          <a:ext cx="1943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943100" imgH="1498600" progId="Equation.3">
                  <p:embed/>
                </p:oleObj>
              </mc:Choice>
              <mc:Fallback>
                <p:oleObj name="" r:id="rId1" imgW="1943100" imgH="149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63900" y="2616200"/>
                        <a:ext cx="19431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/>
          <p:nvPr/>
        </p:nvSpPr>
        <p:spPr>
          <a:xfrm>
            <a:off x="1079500" y="1219200"/>
            <a:ext cx="3724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考察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的行阶梯形矩阵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631" name="Text Box 7"/>
          <p:cNvSpPr txBox="1"/>
          <p:nvPr/>
        </p:nvSpPr>
        <p:spPr>
          <a:xfrm>
            <a:off x="1079500" y="1676400"/>
            <a:ext cx="58023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将矩阵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按列分块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632" name="Rectangle 8"/>
          <p:cNvSpPr/>
          <p:nvPr/>
        </p:nvSpPr>
        <p:spPr>
          <a:xfrm>
            <a:off x="338138" y="2147888"/>
            <a:ext cx="47926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的行阶梯形矩阵为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6633" name="Rectangle 9"/>
          <p:cNvSpPr/>
          <p:nvPr/>
        </p:nvSpPr>
        <p:spPr>
          <a:xfrm>
            <a:off x="6705600" y="1685925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则矩阵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37" name="Object 13"/>
          <p:cNvGraphicFramePr/>
          <p:nvPr/>
        </p:nvGraphicFramePr>
        <p:xfrm>
          <a:off x="1193800" y="4953000"/>
          <a:ext cx="1574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1574800" imgH="1168400" progId="Equation.3">
                  <p:embed/>
                </p:oleObj>
              </mc:Choice>
              <mc:Fallback>
                <p:oleObj name="" r:id="rId3" imgW="1574800" imgH="1168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3800" y="4953000"/>
                        <a:ext cx="15748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/>
          <p:nvPr/>
        </p:nvGraphicFramePr>
        <p:xfrm>
          <a:off x="2895600" y="4953000"/>
          <a:ext cx="1739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1739900" imgH="1168400" progId="Equation.3">
                  <p:embed/>
                </p:oleObj>
              </mc:Choice>
              <mc:Fallback>
                <p:oleObj name="" r:id="rId5" imgW="1739900" imgH="11684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4953000"/>
                        <a:ext cx="17399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/>
          <p:nvPr/>
        </p:nvGraphicFramePr>
        <p:xfrm>
          <a:off x="4724400" y="5105400"/>
          <a:ext cx="1714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1713865" imgH="862965" progId="Equation.3">
                  <p:embed/>
                </p:oleObj>
              </mc:Choice>
              <mc:Fallback>
                <p:oleObj name="" r:id="rId7" imgW="1713865" imgH="8629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4400" y="5105400"/>
                        <a:ext cx="17145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/>
          <p:nvPr/>
        </p:nvGraphicFramePr>
        <p:xfrm>
          <a:off x="6553200" y="5384800"/>
          <a:ext cx="153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1535430" imgH="317500" progId="Equation.3">
                  <p:embed/>
                </p:oleObj>
              </mc:Choice>
              <mc:Fallback>
                <p:oleObj name="" r:id="rId9" imgW="1535430" imgH="317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53200" y="5384800"/>
                        <a:ext cx="1536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17"/>
          <p:cNvSpPr txBox="1"/>
          <p:nvPr/>
        </p:nvSpPr>
        <p:spPr>
          <a:xfrm>
            <a:off x="358775" y="4038600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中必有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阶非零子式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阶子式共有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计算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的前三行构成的子式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646" name="Rectangle 22"/>
          <p:cNvSpPr/>
          <p:nvPr/>
        </p:nvSpPr>
        <p:spPr>
          <a:xfrm>
            <a:off x="1079500" y="6110288"/>
            <a:ext cx="65817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则这个子式便是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的一个最高阶非零子式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647" name="Text Box 23"/>
          <p:cNvSpPr txBox="1"/>
          <p:nvPr/>
        </p:nvSpPr>
        <p:spPr>
          <a:xfrm>
            <a:off x="1079500" y="242888"/>
            <a:ext cx="51530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以下求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的一个最高阶非零子式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648" name="Rectangle 24"/>
          <p:cNvSpPr/>
          <p:nvPr/>
        </p:nvSpPr>
        <p:spPr>
          <a:xfrm>
            <a:off x="6172200" y="228600"/>
            <a:ext cx="20796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)=3.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49" name="Object 25"/>
          <p:cNvGraphicFramePr/>
          <p:nvPr/>
        </p:nvGraphicFramePr>
        <p:xfrm>
          <a:off x="4419600" y="774700"/>
          <a:ext cx="250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1" imgW="2500630" imgH="444500" progId="Equation.3">
                  <p:embed/>
                </p:oleObj>
              </mc:Choice>
              <mc:Fallback>
                <p:oleObj name="" r:id="rId11" imgW="2500630" imgH="4445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19600" y="774700"/>
                        <a:ext cx="2501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Rectangle 26"/>
          <p:cNvSpPr/>
          <p:nvPr/>
        </p:nvSpPr>
        <p:spPr>
          <a:xfrm>
            <a:off x="1079500" y="704850"/>
            <a:ext cx="34559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阶子式共有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4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65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663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663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663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663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6641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2664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build="p"/>
      <p:bldP spid="26631" grpId="0" build="p"/>
      <p:bldP spid="26632" grpId="0" advAuto="1000" build="p"/>
      <p:bldP spid="26633" grpId="0" build="p"/>
      <p:bldP spid="26641" grpId="0" build="p"/>
      <p:bldP spid="26646" grpId="0" build="p"/>
      <p:bldP spid="26647" grpId="0" advAuto="1000" build="p"/>
      <p:bldP spid="26648" grpId="0" build="p"/>
      <p:bldP spid="26650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83" name="Text Box 11"/>
          <p:cNvSpPr txBox="1"/>
          <p:nvPr/>
        </p:nvSpPr>
        <p:spPr>
          <a:xfrm>
            <a:off x="2286000" y="776288"/>
            <a:ext cx="51292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的最高阶非零子式为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4" name="Rectangle 12"/>
          <p:cNvSpPr/>
          <p:nvPr/>
        </p:nvSpPr>
        <p:spPr>
          <a:xfrm>
            <a:off x="1079500" y="304800"/>
            <a:ext cx="3208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阶可逆方阵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8685" name="Rectangle 13"/>
          <p:cNvSpPr/>
          <p:nvPr/>
        </p:nvSpPr>
        <p:spPr>
          <a:xfrm>
            <a:off x="358775" y="762000"/>
            <a:ext cx="1993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0,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6" name="Text Box 14"/>
          <p:cNvSpPr txBox="1"/>
          <p:nvPr/>
        </p:nvSpPr>
        <p:spPr>
          <a:xfrm>
            <a:off x="7248525" y="793750"/>
            <a:ext cx="17430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8687" name="Text Box 15"/>
          <p:cNvSpPr txBox="1"/>
          <p:nvPr/>
        </p:nvSpPr>
        <p:spPr>
          <a:xfrm>
            <a:off x="900113" y="1268413"/>
            <a:ext cx="79200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可逆方阵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的标准形为单位阵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zh-CN" altLang="en-US" dirty="0">
                <a:latin typeface="Times New Roman" panose="02020603050405020304" pitchFamily="18" charset="0"/>
              </a:rPr>
              <a:t>等价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8688" name="Rectangle 16"/>
          <p:cNvSpPr/>
          <p:nvPr/>
        </p:nvSpPr>
        <p:spPr>
          <a:xfrm>
            <a:off x="358775" y="1711325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可逆矩阵的秩等于阶数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故又称可逆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非奇异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矩阵为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满秩矩阵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奇异矩阵又称为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降秩矩阵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690" name="Object 18"/>
          <p:cNvGraphicFramePr/>
          <p:nvPr/>
        </p:nvGraphicFramePr>
        <p:xfrm>
          <a:off x="2209800" y="2743200"/>
          <a:ext cx="48006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4800600" imgH="1498600" progId="Equation.3">
                  <p:embed/>
                </p:oleObj>
              </mc:Choice>
              <mc:Fallback>
                <p:oleObj name="" r:id="rId1" imgW="4800600" imgH="149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2743200"/>
                        <a:ext cx="48006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7" name="Rectangle 25"/>
          <p:cNvSpPr/>
          <p:nvPr/>
        </p:nvSpPr>
        <p:spPr>
          <a:xfrm>
            <a:off x="1079500" y="3189288"/>
            <a:ext cx="11953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5: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698" name="Text Box 26"/>
          <p:cNvSpPr txBox="1"/>
          <p:nvPr/>
        </p:nvSpPr>
        <p:spPr>
          <a:xfrm>
            <a:off x="358775" y="4219575"/>
            <a:ext cx="46577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求矩阵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和矩阵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的秩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8699" name="Rectangle 27"/>
          <p:cNvSpPr/>
          <p:nvPr/>
        </p:nvSpPr>
        <p:spPr>
          <a:xfrm>
            <a:off x="1143000" y="4662488"/>
            <a:ext cx="69215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分析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设矩阵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的行阶梯形矩阵为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8701" name="Rectangle 29"/>
          <p:cNvSpPr/>
          <p:nvPr/>
        </p:nvSpPr>
        <p:spPr>
          <a:xfrm>
            <a:off x="358775" y="5133975"/>
            <a:ext cx="4478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zh-CN" altLang="en-US" dirty="0">
                <a:latin typeface="Times New Roman" panose="02020603050405020304" pitchFamily="18" charset="0"/>
              </a:rPr>
              <a:t>就是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的行阶梯形矩阵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8703" name="Rectangle 31"/>
          <p:cNvSpPr/>
          <p:nvPr/>
        </p:nvSpPr>
        <p:spPr>
          <a:xfrm>
            <a:off x="1079500" y="5653088"/>
            <a:ext cx="75438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因此可以从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中同时考察出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及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8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68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68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868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868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88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869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869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869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870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870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3" grpId="0" build="p"/>
      <p:bldP spid="28684" grpId="0" advAuto="1000" build="p"/>
      <p:bldP spid="28685" grpId="0" build="p"/>
      <p:bldP spid="28686" grpId="0" build="p"/>
      <p:bldP spid="28687" grpId="0" build="p"/>
      <p:bldP spid="28688" grpId="0" build="p"/>
      <p:bldP spid="28697" grpId="0" build="p"/>
      <p:bldP spid="28698" grpId="0" advAuto="1000" build="p"/>
      <p:bldP spid="28699" grpId="0" build="p"/>
      <p:bldP spid="28701" grpId="0" build="p"/>
      <p:bldP spid="2870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/>
          <p:nvPr/>
        </p:nvSpPr>
        <p:spPr>
          <a:xfrm>
            <a:off x="1125538" y="569913"/>
            <a:ext cx="6604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9699" name="Object 3"/>
          <p:cNvGraphicFramePr/>
          <p:nvPr/>
        </p:nvGraphicFramePr>
        <p:xfrm>
          <a:off x="754063" y="1060450"/>
          <a:ext cx="38735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3873500" imgH="1498600" progId="Equation.3">
                  <p:embed/>
                </p:oleObj>
              </mc:Choice>
              <mc:Fallback>
                <p:oleObj name="" r:id="rId1" imgW="3873500" imgH="1498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4063" y="1060450"/>
                        <a:ext cx="38735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/>
          <p:nvPr/>
        </p:nvGraphicFramePr>
        <p:xfrm>
          <a:off x="5783263" y="1085850"/>
          <a:ext cx="2959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959100" imgH="1498600" progId="Equation.3">
                  <p:embed/>
                </p:oleObj>
              </mc:Choice>
              <mc:Fallback>
                <p:oleObj name="" r:id="rId3" imgW="2959100" imgH="1498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3263" y="1085850"/>
                        <a:ext cx="29591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/>
          <p:nvPr/>
        </p:nvGraphicFramePr>
        <p:xfrm>
          <a:off x="1704975" y="2660650"/>
          <a:ext cx="2667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2667000" imgH="1498600" progId="Equation.3">
                  <p:embed/>
                </p:oleObj>
              </mc:Choice>
              <mc:Fallback>
                <p:oleObj name="" r:id="rId5" imgW="2667000" imgH="1498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4975" y="2660650"/>
                        <a:ext cx="26670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/>
          <p:nvPr/>
        </p:nvGraphicFramePr>
        <p:xfrm>
          <a:off x="5514975" y="2660650"/>
          <a:ext cx="2667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2667000" imgH="1498600" progId="Equation.3">
                  <p:embed/>
                </p:oleObj>
              </mc:Choice>
              <mc:Fallback>
                <p:oleObj name="" r:id="rId7" imgW="2667000" imgH="14986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14975" y="2660650"/>
                        <a:ext cx="26670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/>
          <p:nvPr/>
        </p:nvGrpSpPr>
        <p:grpSpPr>
          <a:xfrm>
            <a:off x="5603875" y="3013075"/>
            <a:ext cx="2597150" cy="762000"/>
            <a:chOff x="1968" y="3560"/>
            <a:chExt cx="1872" cy="672"/>
          </a:xfrm>
        </p:grpSpPr>
        <p:sp>
          <p:nvSpPr>
            <p:cNvPr id="10259" name="Line 11"/>
            <p:cNvSpPr/>
            <p:nvPr/>
          </p:nvSpPr>
          <p:spPr>
            <a:xfrm>
              <a:off x="1968" y="3560"/>
              <a:ext cx="7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0" name="Line 12"/>
            <p:cNvSpPr/>
            <p:nvPr/>
          </p:nvSpPr>
          <p:spPr>
            <a:xfrm>
              <a:off x="2688" y="3560"/>
              <a:ext cx="0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1" name="Line 13"/>
            <p:cNvSpPr/>
            <p:nvPr/>
          </p:nvSpPr>
          <p:spPr>
            <a:xfrm>
              <a:off x="2688" y="3896"/>
              <a:ext cx="81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2" name="Line 14"/>
            <p:cNvSpPr/>
            <p:nvPr/>
          </p:nvSpPr>
          <p:spPr>
            <a:xfrm>
              <a:off x="3504" y="3896"/>
              <a:ext cx="0" cy="33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3" name="Line 15"/>
            <p:cNvSpPr/>
            <p:nvPr/>
          </p:nvSpPr>
          <p:spPr>
            <a:xfrm>
              <a:off x="3504" y="4232"/>
              <a:ext cx="33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26"/>
          <p:cNvGrpSpPr/>
          <p:nvPr/>
        </p:nvGrpSpPr>
        <p:grpSpPr>
          <a:xfrm>
            <a:off x="4716463" y="908050"/>
            <a:ext cx="990600" cy="1296988"/>
            <a:chOff x="480" y="1137"/>
            <a:chExt cx="624" cy="817"/>
          </a:xfrm>
        </p:grpSpPr>
        <p:sp>
          <p:nvSpPr>
            <p:cNvPr id="10257" name="Freeform 8"/>
            <p:cNvSpPr/>
            <p:nvPr/>
          </p:nvSpPr>
          <p:spPr>
            <a:xfrm rot="374069">
              <a:off x="480" y="1680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58" name="Text Box 25"/>
            <p:cNvSpPr txBox="1"/>
            <p:nvPr/>
          </p:nvSpPr>
          <p:spPr>
            <a:xfrm>
              <a:off x="491" y="1137"/>
              <a:ext cx="599" cy="8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–2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+2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3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–3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9"/>
          <p:cNvGrpSpPr/>
          <p:nvPr/>
        </p:nvGrpSpPr>
        <p:grpSpPr>
          <a:xfrm>
            <a:off x="677863" y="2584450"/>
            <a:ext cx="1027112" cy="1370013"/>
            <a:chOff x="985" y="2065"/>
            <a:chExt cx="647" cy="863"/>
          </a:xfrm>
        </p:grpSpPr>
        <p:sp>
          <p:nvSpPr>
            <p:cNvPr id="10255" name="Freeform 19"/>
            <p:cNvSpPr/>
            <p:nvPr/>
          </p:nvSpPr>
          <p:spPr>
            <a:xfrm rot="374069">
              <a:off x="1008" y="2592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56" name="Rectangle 28"/>
            <p:cNvSpPr/>
            <p:nvPr/>
          </p:nvSpPr>
          <p:spPr>
            <a:xfrm>
              <a:off x="985" y="2065"/>
              <a:ext cx="599" cy="8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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+3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4448175" y="2889250"/>
            <a:ext cx="990600" cy="822325"/>
            <a:chOff x="1031" y="3360"/>
            <a:chExt cx="624" cy="518"/>
          </a:xfrm>
        </p:grpSpPr>
        <p:sp>
          <p:nvSpPr>
            <p:cNvPr id="10253" name="Freeform 31"/>
            <p:cNvSpPr/>
            <p:nvPr/>
          </p:nvSpPr>
          <p:spPr>
            <a:xfrm rot="374069">
              <a:off x="1031" y="3648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54" name="Rectangle 32"/>
            <p:cNvSpPr/>
            <p:nvPr/>
          </p:nvSpPr>
          <p:spPr>
            <a:xfrm>
              <a:off x="1061" y="3360"/>
              <a:ext cx="49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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5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9730" name="Text Box 34"/>
          <p:cNvSpPr txBox="1"/>
          <p:nvPr/>
        </p:nvSpPr>
        <p:spPr>
          <a:xfrm>
            <a:off x="1017588" y="4341813"/>
            <a:ext cx="3524250" cy="561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)=2,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)=3.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9733" name="Rectangle 37"/>
          <p:cNvSpPr/>
          <p:nvPr/>
        </p:nvSpPr>
        <p:spPr>
          <a:xfrm>
            <a:off x="8145463" y="3146425"/>
            <a:ext cx="7445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97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973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dvAuto="1000" build="p"/>
      <p:bldP spid="29730" grpId="0" build="p"/>
      <p:bldP spid="2973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8" name="矩形 8197"/>
          <p:cNvSpPr/>
          <p:nvPr/>
        </p:nvSpPr>
        <p:spPr>
          <a:xfrm>
            <a:off x="250825" y="476250"/>
            <a:ext cx="8456613" cy="1501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元素全为零的矩阵称为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零矩阵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阶零矩阵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记作 </a:t>
            </a:r>
            <a:r>
              <a:rPr lang="en-US" altLang="zh-CN" i="1" err="1">
                <a:latin typeface="Times New Roman" panose="02020603050405020304" pitchFamily="18" charset="0"/>
              </a:rPr>
              <a:t>O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m</a:t>
            </a:r>
            <a:r>
              <a:rPr lang="en-US" altLang="zh-CN" baseline="-25000" err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n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i="1">
                <a:latin typeface="Times New Roman" panose="02020603050405020304" pitchFamily="18" charset="0"/>
              </a:rPr>
              <a:t>O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229" name="文本框 8228"/>
          <p:cNvSpPr txBox="1"/>
          <p:nvPr/>
        </p:nvSpPr>
        <p:spPr>
          <a:xfrm>
            <a:off x="1023938" y="2533650"/>
            <a:ext cx="10334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i="1">
                <a:latin typeface="Times New Roman" panose="02020603050405020304" pitchFamily="18" charset="0"/>
              </a:rPr>
              <a:t>O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8230" name="右箭头 8229"/>
          <p:cNvSpPr/>
          <p:nvPr/>
        </p:nvSpPr>
        <p:spPr>
          <a:xfrm>
            <a:off x="2339975" y="2636838"/>
            <a:ext cx="1871663" cy="287337"/>
          </a:xfrm>
          <a:prstGeom prst="rightArrow">
            <a:avLst>
              <a:gd name="adj1" fmla="val 50000"/>
              <a:gd name="adj2" fmla="val 16284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31" name="文本框 8230"/>
          <p:cNvSpPr txBox="1"/>
          <p:nvPr/>
        </p:nvSpPr>
        <p:spPr>
          <a:xfrm>
            <a:off x="4767263" y="2462213"/>
            <a:ext cx="11557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|A| = 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233" name="文本框 8232"/>
          <p:cNvSpPr txBox="1"/>
          <p:nvPr/>
        </p:nvSpPr>
        <p:spPr>
          <a:xfrm>
            <a:off x="900113" y="3644900"/>
            <a:ext cx="11557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|A| = 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234" name="右箭头 8233"/>
          <p:cNvSpPr/>
          <p:nvPr/>
        </p:nvSpPr>
        <p:spPr>
          <a:xfrm>
            <a:off x="2268538" y="3789363"/>
            <a:ext cx="1871662" cy="287337"/>
          </a:xfrm>
          <a:prstGeom prst="rightArrow">
            <a:avLst>
              <a:gd name="adj1" fmla="val 50000"/>
              <a:gd name="adj2" fmla="val 16284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35" name="直接连接符 8234"/>
          <p:cNvSpPr/>
          <p:nvPr/>
        </p:nvSpPr>
        <p:spPr>
          <a:xfrm>
            <a:off x="2700338" y="3500438"/>
            <a:ext cx="576262" cy="936625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36" name="文本框 8235"/>
          <p:cNvSpPr txBox="1"/>
          <p:nvPr/>
        </p:nvSpPr>
        <p:spPr>
          <a:xfrm>
            <a:off x="4500563" y="3644900"/>
            <a:ext cx="10334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i="1">
                <a:latin typeface="Times New Roman" panose="02020603050405020304" pitchFamily="18" charset="0"/>
              </a:rPr>
              <a:t>O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8237" name="文本框 8236"/>
          <p:cNvSpPr txBox="1"/>
          <p:nvPr/>
        </p:nvSpPr>
        <p:spPr>
          <a:xfrm>
            <a:off x="755650" y="4652963"/>
            <a:ext cx="47910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dirty="0">
                <a:latin typeface="Times New Roman" panose="02020603050405020304" pitchFamily="18" charset="0"/>
              </a:rPr>
              <a:t>|A| = 0,  </a:t>
            </a:r>
            <a:r>
              <a:rPr lang="zh-CN" altLang="en-US" dirty="0">
                <a:latin typeface="Times New Roman" panose="02020603050405020304" pitchFamily="18" charset="0"/>
              </a:rPr>
              <a:t>称 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为奇异矩阵；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8240" name="组合 8239"/>
          <p:cNvGrpSpPr/>
          <p:nvPr/>
        </p:nvGrpSpPr>
        <p:grpSpPr>
          <a:xfrm>
            <a:off x="611188" y="5734050"/>
            <a:ext cx="5146675" cy="519113"/>
            <a:chOff x="385" y="3612"/>
            <a:chExt cx="3242" cy="327"/>
          </a:xfrm>
        </p:grpSpPr>
        <p:sp>
          <p:nvSpPr>
            <p:cNvPr id="8238" name="文本框 8237"/>
            <p:cNvSpPr txBox="1"/>
            <p:nvPr/>
          </p:nvSpPr>
          <p:spPr>
            <a:xfrm>
              <a:off x="385" y="3612"/>
              <a:ext cx="32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若 </a:t>
              </a:r>
              <a:r>
                <a:rPr lang="en-US" altLang="zh-CN" dirty="0">
                  <a:latin typeface="Times New Roman" panose="02020603050405020304" pitchFamily="18" charset="0"/>
                </a:rPr>
                <a:t>|A| = 0,  </a:t>
              </a:r>
              <a:r>
                <a:rPr lang="zh-CN" altLang="en-US" dirty="0">
                  <a:latin typeface="Times New Roman" panose="02020603050405020304" pitchFamily="18" charset="0"/>
                </a:rPr>
                <a:t>称 </a:t>
              </a:r>
              <a:r>
                <a:rPr lang="en-US" altLang="zh-CN" dirty="0">
                  <a:latin typeface="Times New Roman" panose="02020603050405020304" pitchFamily="18" charset="0"/>
                </a:rPr>
                <a:t>A </a:t>
              </a:r>
              <a:r>
                <a:rPr lang="zh-CN" altLang="en-US" dirty="0">
                  <a:latin typeface="Times New Roman" panose="02020603050405020304" pitchFamily="18" charset="0"/>
                </a:rPr>
                <a:t>为非奇异矩阵；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39" name="直接连接符 8238"/>
            <p:cNvSpPr/>
            <p:nvPr/>
          </p:nvSpPr>
          <p:spPr>
            <a:xfrm>
              <a:off x="1066" y="3702"/>
              <a:ext cx="90" cy="18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241" name="文本框 8240"/>
          <p:cNvSpPr txBox="1"/>
          <p:nvPr/>
        </p:nvSpPr>
        <p:spPr>
          <a:xfrm>
            <a:off x="3184525" y="1454150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对于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阶方阵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O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charRg st="37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charRg st="37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/>
      <p:bldP spid="8229" grpId="0"/>
      <p:bldP spid="8231" grpId="0"/>
      <p:bldP spid="8233" grpId="0"/>
      <p:bldP spid="8236" grpId="0"/>
      <p:bldP spid="8237" grpId="0"/>
      <p:bldP spid="8241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6"/>
          <p:cNvGrpSpPr/>
          <p:nvPr/>
        </p:nvGrpSpPr>
        <p:grpSpPr>
          <a:xfrm>
            <a:off x="914400" y="304800"/>
            <a:ext cx="7959725" cy="1168400"/>
            <a:chOff x="576" y="192"/>
            <a:chExt cx="5014" cy="736"/>
          </a:xfrm>
        </p:grpSpPr>
        <p:graphicFrame>
          <p:nvGraphicFramePr>
            <p:cNvPr id="11270" name="Object 2"/>
            <p:cNvGraphicFramePr/>
            <p:nvPr/>
          </p:nvGraphicFramePr>
          <p:xfrm>
            <a:off x="1288" y="192"/>
            <a:ext cx="1776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" imgW="2959100" imgH="1168400" progId="Equation.3">
                    <p:embed/>
                  </p:oleObj>
                </mc:Choice>
                <mc:Fallback>
                  <p:oleObj name="" r:id="rId1" imgW="2959100" imgH="11684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88" y="192"/>
                          <a:ext cx="1776" cy="7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Rectangle 3"/>
            <p:cNvSpPr/>
            <p:nvPr/>
          </p:nvSpPr>
          <p:spPr>
            <a:xfrm>
              <a:off x="576" y="361"/>
              <a:ext cx="7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例</a:t>
              </a:r>
              <a:r>
                <a:rPr lang="en-US" altLang="zh-CN" dirty="0">
                  <a:solidFill>
                    <a:schemeClr val="hlink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6:</a:t>
              </a:r>
              <a:r>
                <a:rPr lang="zh-CN" altLang="en-US" dirty="0">
                  <a:latin typeface="Times New Roman" panose="02020603050405020304" pitchFamily="18" charset="0"/>
                </a:rPr>
                <a:t>设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5" name="Text Box 4"/>
            <p:cNvSpPr txBox="1"/>
            <p:nvPr/>
          </p:nvSpPr>
          <p:spPr>
            <a:xfrm>
              <a:off x="3016" y="352"/>
              <a:ext cx="257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已知</a:t>
              </a:r>
              <a:r>
                <a:rPr lang="en-US" altLang="zh-CN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</a:rPr>
                <a:t>)=2, </a:t>
              </a:r>
              <a:r>
                <a:rPr lang="zh-CN" altLang="en-US" dirty="0">
                  <a:latin typeface="Times New Roman" panose="02020603050405020304" pitchFamily="18" charset="0"/>
                </a:rPr>
                <a:t>求</a:t>
              </a:r>
              <a:r>
                <a:rPr lang="zh-CN" altLang="en-US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zh-CN" altLang="en-US" dirty="0">
                  <a:latin typeface="Times New Roman" panose="02020603050405020304" pitchFamily="18" charset="0"/>
                </a:rPr>
                <a:t>与</a:t>
              </a:r>
              <a:r>
                <a:rPr lang="zh-CN" altLang="en-US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zh-CN" altLang="en-US" dirty="0">
                  <a:latin typeface="Times New Roman" panose="02020603050405020304" pitchFamily="18" charset="0"/>
                </a:rPr>
                <a:t>的值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2775" name="Rectangle 7"/>
          <p:cNvSpPr/>
          <p:nvPr/>
        </p:nvSpPr>
        <p:spPr>
          <a:xfrm>
            <a:off x="1016000" y="1371600"/>
            <a:ext cx="6604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1143000" y="1844675"/>
            <a:ext cx="1019175" cy="822325"/>
            <a:chOff x="1013" y="3364"/>
            <a:chExt cx="642" cy="518"/>
          </a:xfrm>
        </p:grpSpPr>
        <p:sp>
          <p:nvSpPr>
            <p:cNvPr id="11282" name="Freeform 9"/>
            <p:cNvSpPr/>
            <p:nvPr/>
          </p:nvSpPr>
          <p:spPr>
            <a:xfrm rot="374069">
              <a:off x="1031" y="3648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3" name="Rectangle 10"/>
            <p:cNvSpPr/>
            <p:nvPr/>
          </p:nvSpPr>
          <p:spPr>
            <a:xfrm>
              <a:off x="1013" y="3364"/>
              <a:ext cx="586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-3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–5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2779" name="Rectangle 11"/>
          <p:cNvSpPr/>
          <p:nvPr/>
        </p:nvSpPr>
        <p:spPr>
          <a:xfrm>
            <a:off x="685800" y="2057400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780" name="Object 12"/>
          <p:cNvGraphicFramePr/>
          <p:nvPr/>
        </p:nvGraphicFramePr>
        <p:xfrm>
          <a:off x="2209800" y="1727200"/>
          <a:ext cx="27638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3162300" imgH="1168400" progId="Equation.3">
                  <p:embed/>
                </p:oleObj>
              </mc:Choice>
              <mc:Fallback>
                <p:oleObj name="" r:id="rId3" imgW="3162300" imgH="11684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1727200"/>
                        <a:ext cx="2763838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/>
          <p:nvPr/>
        </p:nvGrpSpPr>
        <p:grpSpPr>
          <a:xfrm>
            <a:off x="5057775" y="1905000"/>
            <a:ext cx="990600" cy="527050"/>
            <a:chOff x="1031" y="3364"/>
            <a:chExt cx="624" cy="332"/>
          </a:xfrm>
        </p:grpSpPr>
        <p:sp>
          <p:nvSpPr>
            <p:cNvPr id="11280" name="Freeform 14"/>
            <p:cNvSpPr/>
            <p:nvPr/>
          </p:nvSpPr>
          <p:spPr>
            <a:xfrm rot="374069">
              <a:off x="1031" y="3648"/>
              <a:ext cx="624" cy="48"/>
            </a:xfrm>
            <a:custGeom>
              <a:avLst/>
              <a:gdLst>
                <a:gd name="txL" fmla="*/ 0 w 624"/>
                <a:gd name="txT" fmla="*/ 0 h 48"/>
                <a:gd name="txR" fmla="*/ 624 w 624"/>
                <a:gd name="txB" fmla="*/ 48 h 48"/>
              </a:gdLst>
              <a:ahLst/>
              <a:cxnLst>
                <a:cxn ang="0">
                  <a:pos x="0" y="48"/>
                </a:cxn>
                <a:cxn ang="0">
                  <a:pos x="192" y="0"/>
                </a:cxn>
                <a:cxn ang="0">
                  <a:pos x="384" y="48"/>
                </a:cxn>
                <a:cxn ang="0">
                  <a:pos x="624" y="0"/>
                </a:cxn>
              </a:cxnLst>
              <a:rect l="txL" t="txT" r="txR" b="tx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1" name="Rectangle 15"/>
            <p:cNvSpPr/>
            <p:nvPr/>
          </p:nvSpPr>
          <p:spPr>
            <a:xfrm>
              <a:off x="1076" y="3364"/>
              <a:ext cx="4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-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2784" name="Object 16"/>
          <p:cNvGraphicFramePr/>
          <p:nvPr/>
        </p:nvGraphicFramePr>
        <p:xfrm>
          <a:off x="5943600" y="1676400"/>
          <a:ext cx="2819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3225800" imgH="1168400" progId="Equation.3">
                  <p:embed/>
                </p:oleObj>
              </mc:Choice>
              <mc:Fallback>
                <p:oleObj name="" r:id="rId5" imgW="3225800" imgH="11684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3600" y="1676400"/>
                        <a:ext cx="28194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Rectangle 17"/>
          <p:cNvSpPr/>
          <p:nvPr/>
        </p:nvSpPr>
        <p:spPr>
          <a:xfrm>
            <a:off x="358775" y="3124200"/>
            <a:ext cx="216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)=2, </a:t>
            </a:r>
            <a:r>
              <a:rPr lang="zh-CN" altLang="en-US" dirty="0">
                <a:latin typeface="Times New Roman" panose="02020603050405020304" pitchFamily="18" charset="0"/>
              </a:rPr>
              <a:t>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787" name="Object 19"/>
          <p:cNvGraphicFramePr/>
          <p:nvPr/>
        </p:nvGraphicFramePr>
        <p:xfrm>
          <a:off x="2590800" y="2971800"/>
          <a:ext cx="1676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1675765" imgH="862965" progId="Equation.3">
                  <p:embed/>
                </p:oleObj>
              </mc:Choice>
              <mc:Fallback>
                <p:oleObj name="" r:id="rId7" imgW="1675765" imgH="86296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2971800"/>
                        <a:ext cx="16764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20"/>
          <p:cNvGraphicFramePr/>
          <p:nvPr/>
        </p:nvGraphicFramePr>
        <p:xfrm>
          <a:off x="4953000" y="2946400"/>
          <a:ext cx="1193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1193165" imgH="862965" progId="Equation.3">
                  <p:embed/>
                </p:oleObj>
              </mc:Choice>
              <mc:Fallback>
                <p:oleObj name="" r:id="rId9" imgW="1193165" imgH="8629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3000" y="2946400"/>
                        <a:ext cx="11938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9" name="Text Box 21"/>
          <p:cNvSpPr txBox="1"/>
          <p:nvPr/>
        </p:nvSpPr>
        <p:spPr>
          <a:xfrm>
            <a:off x="4419600" y="31242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791" name="Rectangle 23"/>
          <p:cNvSpPr/>
          <p:nvPr/>
        </p:nvSpPr>
        <p:spPr>
          <a:xfrm>
            <a:off x="1438275" y="3840163"/>
            <a:ext cx="34353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2" charset="-122"/>
              </a:rPr>
              <a:t>三、矩阵秩的性质</a:t>
            </a:r>
            <a:endParaRPr lang="zh-CN" altLang="en-US" sz="3200" dirty="0">
              <a:solidFill>
                <a:srgbClr val="0000FF"/>
              </a:solidFill>
              <a:latin typeface="Arial Black" panose="020B0A04020102020204" pitchFamily="34" charset="0"/>
              <a:ea typeface="黑体" panose="02010609060101010101" pitchFamily="2" charset="-122"/>
            </a:endParaRPr>
          </a:p>
        </p:txBody>
      </p:sp>
      <p:sp>
        <p:nvSpPr>
          <p:cNvPr id="32792" name="Text Box 24"/>
          <p:cNvSpPr txBox="1"/>
          <p:nvPr/>
        </p:nvSpPr>
        <p:spPr>
          <a:xfrm>
            <a:off x="1079500" y="4429125"/>
            <a:ext cx="6156325" cy="197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1:</a:t>
            </a:r>
            <a:r>
              <a:rPr lang="en-US" altLang="zh-CN" dirty="0">
                <a:latin typeface="Times New Roman" panose="02020603050405020304" pitchFamily="18" charset="0"/>
              </a:rPr>
              <a:t> 0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min{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2: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3: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等价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4: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PAQ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77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77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278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278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3279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32792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>
                                            <p:txEl>
                                              <p:charRg st="3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32792">
                                            <p:txEl>
                                              <p:charRg st="3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>
                                            <p:txEl>
                                              <p:charRg st="4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32792">
                                            <p:txEl>
                                              <p:charRg st="49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>
                                            <p:txEl>
                                              <p:charRg st="7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32792">
                                            <p:txEl>
                                              <p:charRg st="79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build="p"/>
      <p:bldP spid="32779" grpId="0" build="p"/>
      <p:bldP spid="32785" grpId="0" build="p"/>
      <p:bldP spid="32789" grpId="0" build="p"/>
      <p:bldP spid="32791" grpId="0" build="p"/>
      <p:bldP spid="32792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/>
          <p:nvPr/>
        </p:nvSpPr>
        <p:spPr>
          <a:xfrm>
            <a:off x="358775" y="304800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5:</a:t>
            </a:r>
            <a:r>
              <a:rPr lang="en-US" altLang="zh-CN" dirty="0">
                <a:latin typeface="Times New Roman" panose="02020603050405020304" pitchFamily="18" charset="0"/>
              </a:rPr>
              <a:t> max{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)}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特别当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3795" name="Text Box 3"/>
          <p:cNvSpPr txBox="1"/>
          <p:nvPr/>
        </p:nvSpPr>
        <p:spPr>
          <a:xfrm>
            <a:off x="358775" y="1295400"/>
            <a:ext cx="8456613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的最高阶非零子式当然是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的非零子式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). </a:t>
            </a:r>
            <a:r>
              <a:rPr lang="zh-CN" altLang="en-US" dirty="0">
                <a:latin typeface="Times New Roman" panose="02020603050405020304" pitchFamily="18" charset="0"/>
              </a:rPr>
              <a:t>同样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故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max{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)}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3796" name="Text Box 4"/>
          <p:cNvSpPr txBox="1"/>
          <p:nvPr/>
        </p:nvSpPr>
        <p:spPr>
          <a:xfrm>
            <a:off x="358775" y="2590800"/>
            <a:ext cx="8456613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分别做列变换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化为列阶梯形矩阵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中分别含有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个和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个非零列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3797" name="Rectangle 5"/>
          <p:cNvSpPr/>
          <p:nvPr/>
        </p:nvSpPr>
        <p:spPr>
          <a:xfrm>
            <a:off x="1981200" y="3930650"/>
            <a:ext cx="4565650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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, 0, ···, 0),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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</a:rPr>
              <a:t>, 0, ···, 0),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3798" name="Rectangle 6"/>
          <p:cNvSpPr/>
          <p:nvPr/>
        </p:nvSpPr>
        <p:spPr>
          <a:xfrm>
            <a:off x="1270000" y="35607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799" name="Text Box 7"/>
          <p:cNvSpPr txBox="1"/>
          <p:nvPr/>
        </p:nvSpPr>
        <p:spPr>
          <a:xfrm>
            <a:off x="358775" y="4860925"/>
            <a:ext cx="35099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从而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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3800" name="Rectangle 8"/>
          <p:cNvSpPr/>
          <p:nvPr/>
        </p:nvSpPr>
        <p:spPr>
          <a:xfrm>
            <a:off x="3810000" y="4876800"/>
            <a:ext cx="50784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但是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中仅有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个非零列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3801" name="Text Box 9"/>
          <p:cNvSpPr txBox="1"/>
          <p:nvPr/>
        </p:nvSpPr>
        <p:spPr>
          <a:xfrm>
            <a:off x="441325" y="5334000"/>
            <a:ext cx="70548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charRg st="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charRg st="0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76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charRg st="76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3796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37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379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38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3797">
                                            <p:txEl>
                                              <p:charRg st="38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379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380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3801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dvAuto="1000" build="p"/>
      <p:bldP spid="33795" grpId="0" build="p"/>
      <p:bldP spid="33796" grpId="0" build="p"/>
      <p:bldP spid="33797" grpId="0" advAuto="1000" build="p"/>
      <p:bldP spid="33798" grpId="0" build="p"/>
      <p:bldP spid="33799" grpId="0" build="p"/>
      <p:bldP spid="33800" grpId="0" build="p"/>
      <p:bldP spid="33801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9" name="Rectangle 3"/>
          <p:cNvSpPr/>
          <p:nvPr/>
        </p:nvSpPr>
        <p:spPr>
          <a:xfrm>
            <a:off x="1079500" y="304800"/>
            <a:ext cx="4764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6: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4820" name="Rectangle 4"/>
          <p:cNvSpPr/>
          <p:nvPr/>
        </p:nvSpPr>
        <p:spPr>
          <a:xfrm>
            <a:off x="358775" y="762000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对矩阵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作列变换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– 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i="1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i  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=1,2,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得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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O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4821" name="Rectangle 5"/>
          <p:cNvSpPr/>
          <p:nvPr/>
        </p:nvSpPr>
        <p:spPr>
          <a:xfrm>
            <a:off x="358775" y="1679575"/>
            <a:ext cx="43354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4822" name="Rectangle 6"/>
          <p:cNvSpPr/>
          <p:nvPr/>
        </p:nvSpPr>
        <p:spPr>
          <a:xfrm>
            <a:off x="4572000" y="1679575"/>
            <a:ext cx="1993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O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¦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4823" name="Rectangle 7"/>
          <p:cNvSpPr/>
          <p:nvPr/>
        </p:nvSpPr>
        <p:spPr>
          <a:xfrm>
            <a:off x="6400800" y="1676400"/>
            <a:ext cx="22748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4824" name="Rectangle 8"/>
          <p:cNvSpPr/>
          <p:nvPr/>
        </p:nvSpPr>
        <p:spPr>
          <a:xfrm>
            <a:off x="1079500" y="2168525"/>
            <a:ext cx="6272213" cy="1031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7: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min{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)}.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8: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i="1" dirty="0">
                <a:latin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)+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25" name="Text Box 9"/>
          <p:cNvSpPr txBox="1"/>
          <p:nvPr/>
        </p:nvSpPr>
        <p:spPr>
          <a:xfrm>
            <a:off x="179388" y="3213100"/>
            <a:ext cx="89646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这两条性质将在以后给出证明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</a:rPr>
              <a:t>（教材第三章</a:t>
            </a:r>
            <a:r>
              <a:rPr lang="en-US" altLang="zh-CN" dirty="0">
                <a:latin typeface="Times New Roman" panose="02020603050405020304" pitchFamily="18" charset="0"/>
              </a:rPr>
              <a:t>P147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155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826" name="Rectangle 10"/>
          <p:cNvSpPr/>
          <p:nvPr/>
        </p:nvSpPr>
        <p:spPr>
          <a:xfrm>
            <a:off x="1079500" y="3679825"/>
            <a:ext cx="72405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7: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阶方阵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)+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27" name="Rectangle 11"/>
          <p:cNvSpPr/>
          <p:nvPr/>
        </p:nvSpPr>
        <p:spPr>
          <a:xfrm>
            <a:off x="1079500" y="4143375"/>
            <a:ext cx="6318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)+(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)=2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由性质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知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4828" name="Rectangle 12"/>
          <p:cNvSpPr/>
          <p:nvPr/>
        </p:nvSpPr>
        <p:spPr>
          <a:xfrm>
            <a:off x="2166938" y="4600575"/>
            <a:ext cx="42386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)+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(2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4829" name="Text Box 13"/>
          <p:cNvSpPr txBox="1"/>
          <p:nvPr/>
        </p:nvSpPr>
        <p:spPr>
          <a:xfrm>
            <a:off x="358775" y="5057775"/>
            <a:ext cx="31734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而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4830" name="Rectangle 14"/>
          <p:cNvSpPr/>
          <p:nvPr/>
        </p:nvSpPr>
        <p:spPr>
          <a:xfrm>
            <a:off x="2514600" y="550068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)+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31" name="Rectangle 15"/>
          <p:cNvSpPr/>
          <p:nvPr/>
        </p:nvSpPr>
        <p:spPr>
          <a:xfrm>
            <a:off x="3444875" y="50434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82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82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82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482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charRg st="3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4824">
                                            <p:txEl>
                                              <p:charRg st="3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482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482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482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3482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3482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3483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3483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dvAuto="1000" build="p"/>
      <p:bldP spid="34820" grpId="0" build="p"/>
      <p:bldP spid="34821" grpId="0" build="p"/>
      <p:bldP spid="34822" grpId="0" build="p"/>
      <p:bldP spid="34823" grpId="0" build="p"/>
      <p:bldP spid="34824" grpId="0" build="p"/>
      <p:bldP spid="34825" grpId="0" build="p"/>
      <p:bldP spid="34826" grpId="0" build="p"/>
      <p:bldP spid="34827" grpId="0" build="p"/>
      <p:bldP spid="34828" grpId="0" advAuto="1000" build="p"/>
      <p:bldP spid="34829" grpId="0" build="p"/>
      <p:bldP spid="34830" grpId="0" advAuto="1000" build="p"/>
      <p:bldP spid="34831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4" name="Rectangle 4"/>
          <p:cNvSpPr/>
          <p:nvPr/>
        </p:nvSpPr>
        <p:spPr>
          <a:xfrm>
            <a:off x="719138" y="1303338"/>
            <a:ext cx="5303837" cy="2655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矩阵秩的概念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求矩阵秩的方法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利用定义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寻找矩阵中非零子式的最高阶数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(2)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初等变换法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727" name="Rectangle 7"/>
          <p:cNvSpPr/>
          <p:nvPr/>
        </p:nvSpPr>
        <p:spPr>
          <a:xfrm>
            <a:off x="358775" y="3911600"/>
            <a:ext cx="8456613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把矩阵用初等行变换变成为行阶梯形矩阵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行阶梯形矩阵中非零行的行数就是矩阵的秩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0729" name="Rectangle 9"/>
          <p:cNvSpPr/>
          <p:nvPr/>
        </p:nvSpPr>
        <p:spPr>
          <a:xfrm>
            <a:off x="1371600" y="715963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小结</a:t>
            </a:r>
            <a:endParaRPr lang="zh-CN" altLang="en-US" sz="3200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730" name="Rectangle 10"/>
          <p:cNvSpPr/>
          <p:nvPr/>
        </p:nvSpPr>
        <p:spPr>
          <a:xfrm>
            <a:off x="1079500" y="5029200"/>
            <a:ext cx="26828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3.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矩阵秩的性质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1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charRg st="14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2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charRg st="29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4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24">
                                            <p:txEl>
                                              <p:charRg st="42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5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charRg st="58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727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73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  <p:bldP spid="30727" grpId="0" build="p"/>
      <p:bldP spid="30729" grpId="0" advAuto="1000" build="p"/>
      <p:bldP spid="30730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/>
          <p:nvPr/>
        </p:nvSpPr>
        <p:spPr>
          <a:xfrm>
            <a:off x="1438275" y="228600"/>
            <a:ext cx="1403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1748" name="Rectangle 4"/>
          <p:cNvSpPr/>
          <p:nvPr/>
        </p:nvSpPr>
        <p:spPr>
          <a:xfrm>
            <a:off x="1116013" y="1700213"/>
            <a:ext cx="2216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思考题解答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1773" name="Text Box 29"/>
          <p:cNvSpPr txBox="1"/>
          <p:nvPr/>
        </p:nvSpPr>
        <p:spPr>
          <a:xfrm>
            <a:off x="827088" y="981075"/>
            <a:ext cx="7077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</a:rPr>
              <a:t>m×n</a:t>
            </a:r>
            <a:r>
              <a:rPr lang="zh-CN" altLang="en-US" dirty="0">
                <a:latin typeface="Times New Roman" panose="02020603050405020304" pitchFamily="18" charset="0"/>
              </a:rPr>
              <a:t>矩阵，</a:t>
            </a:r>
            <a:r>
              <a:rPr lang="en-US" altLang="zh-CN" dirty="0">
                <a:latin typeface="Times New Roman" panose="02020603050405020304" pitchFamily="18" charset="0"/>
              </a:rPr>
              <a:t>m &lt; n, </a:t>
            </a:r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74" name="Object 30"/>
          <p:cNvGraphicFramePr/>
          <p:nvPr/>
        </p:nvGraphicFramePr>
        <p:xfrm>
          <a:off x="5867400" y="1052513"/>
          <a:ext cx="143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1434465" imgH="444500" progId="Equation.DSMT4">
                  <p:embed/>
                </p:oleObj>
              </mc:Choice>
              <mc:Fallback>
                <p:oleObj name="" r:id="rId1" imgW="1434465" imgH="444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67400" y="1052513"/>
                        <a:ext cx="1435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5" name="Text Box 31"/>
          <p:cNvSpPr txBox="1"/>
          <p:nvPr/>
        </p:nvSpPr>
        <p:spPr>
          <a:xfrm>
            <a:off x="1023938" y="236855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证明：因为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76" name="Object 32"/>
          <p:cNvGraphicFramePr/>
          <p:nvPr/>
        </p:nvGraphicFramePr>
        <p:xfrm>
          <a:off x="3276600" y="2420938"/>
          <a:ext cx="417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4178300" imgH="457200" progId="Equation.DSMT4">
                  <p:embed/>
                </p:oleObj>
              </mc:Choice>
              <mc:Fallback>
                <p:oleObj name="" r:id="rId3" imgW="4178300" imgH="457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2420938"/>
                        <a:ext cx="41783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Text Box 33"/>
          <p:cNvSpPr txBox="1"/>
          <p:nvPr/>
        </p:nvSpPr>
        <p:spPr>
          <a:xfrm>
            <a:off x="2176463" y="3305175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又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78" name="Object 34"/>
          <p:cNvGraphicFramePr/>
          <p:nvPr/>
        </p:nvGraphicFramePr>
        <p:xfrm>
          <a:off x="2916238" y="3357563"/>
          <a:ext cx="262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2628900" imgH="457200" progId="Equation.DSMT4">
                  <p:embed/>
                </p:oleObj>
              </mc:Choice>
              <mc:Fallback>
                <p:oleObj name="" r:id="rId5" imgW="2628900" imgH="457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6238" y="3357563"/>
                        <a:ext cx="2628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9" name="Text Box 35"/>
          <p:cNvSpPr txBox="1"/>
          <p:nvPr/>
        </p:nvSpPr>
        <p:spPr>
          <a:xfrm>
            <a:off x="1671638" y="40973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80" name="Object 36"/>
          <p:cNvGraphicFramePr/>
          <p:nvPr/>
        </p:nvGraphicFramePr>
        <p:xfrm>
          <a:off x="3059113" y="4797425"/>
          <a:ext cx="143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1434465" imgH="444500" progId="Equation.DSMT4">
                  <p:embed/>
                </p:oleObj>
              </mc:Choice>
              <mc:Fallback>
                <p:oleObj name="" r:id="rId7" imgW="1434465" imgH="4445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113" y="4797425"/>
                        <a:ext cx="1435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dvAuto="1000" build="p"/>
      <p:bldP spid="31748" grpId="0" build="p"/>
      <p:bldP spid="31773" grpId="0"/>
      <p:bldP spid="31775" grpId="0"/>
      <p:bldP spid="31777" grpId="0"/>
      <p:bldP spid="317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71" name="组合 10270"/>
          <p:cNvGrpSpPr/>
          <p:nvPr/>
        </p:nvGrpSpPr>
        <p:grpSpPr>
          <a:xfrm>
            <a:off x="1079500" y="4205288"/>
            <a:ext cx="5854700" cy="787400"/>
            <a:chOff x="680" y="192"/>
            <a:chExt cx="3688" cy="496"/>
          </a:xfrm>
        </p:grpSpPr>
        <p:graphicFrame>
          <p:nvGraphicFramePr>
            <p:cNvPr id="10251" name="对象 10250"/>
            <p:cNvGraphicFramePr/>
            <p:nvPr/>
          </p:nvGraphicFramePr>
          <p:xfrm>
            <a:off x="1472" y="192"/>
            <a:ext cx="289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" imgW="4597400" imgH="787400" progId="Equation.3">
                    <p:embed/>
                  </p:oleObj>
                </mc:Choice>
                <mc:Fallback>
                  <p:oleObj name="" r:id="rId1" imgW="4597400" imgH="7874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72" y="192"/>
                          <a:ext cx="2896" cy="4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矩形 10249"/>
            <p:cNvSpPr/>
            <p:nvPr/>
          </p:nvSpPr>
          <p:spPr>
            <a:xfrm>
              <a:off x="680" y="256"/>
              <a:ext cx="80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3366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例</a:t>
              </a:r>
              <a:r>
                <a:rPr lang="en-US" altLang="zh-CN">
                  <a:solidFill>
                    <a:srgbClr val="3366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1: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设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53" name="文本框 10252"/>
          <p:cNvSpPr txBox="1"/>
          <p:nvPr/>
        </p:nvSpPr>
        <p:spPr>
          <a:xfrm>
            <a:off x="1079500" y="5526088"/>
            <a:ext cx="64246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由于矩阵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则由矩阵相等的定义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59" name="文本框 10258"/>
          <p:cNvSpPr txBox="1"/>
          <p:nvPr/>
        </p:nvSpPr>
        <p:spPr>
          <a:xfrm>
            <a:off x="358775" y="4992688"/>
            <a:ext cx="31162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已知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求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0262" name="组合 10261"/>
          <p:cNvGrpSpPr/>
          <p:nvPr/>
        </p:nvGrpSpPr>
        <p:grpSpPr>
          <a:xfrm>
            <a:off x="3089275" y="4551363"/>
            <a:ext cx="2736850" cy="450850"/>
            <a:chOff x="1946" y="410"/>
            <a:chExt cx="1724" cy="284"/>
          </a:xfrm>
        </p:grpSpPr>
        <p:sp>
          <p:nvSpPr>
            <p:cNvPr id="10260" name="矩形 10259"/>
            <p:cNvSpPr/>
            <p:nvPr/>
          </p:nvSpPr>
          <p:spPr>
            <a:xfrm>
              <a:off x="3430" y="454"/>
              <a:ext cx="240" cy="240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1" name="矩形 10260"/>
            <p:cNvSpPr/>
            <p:nvPr/>
          </p:nvSpPr>
          <p:spPr>
            <a:xfrm>
              <a:off x="1946" y="410"/>
              <a:ext cx="240" cy="240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263" name="组合 10262"/>
          <p:cNvGrpSpPr/>
          <p:nvPr/>
        </p:nvGrpSpPr>
        <p:grpSpPr>
          <a:xfrm>
            <a:off x="3529013" y="4164013"/>
            <a:ext cx="2736850" cy="450850"/>
            <a:chOff x="1946" y="410"/>
            <a:chExt cx="1724" cy="284"/>
          </a:xfrm>
        </p:grpSpPr>
        <p:sp>
          <p:nvSpPr>
            <p:cNvPr id="10264" name="矩形 10263"/>
            <p:cNvSpPr/>
            <p:nvPr/>
          </p:nvSpPr>
          <p:spPr>
            <a:xfrm>
              <a:off x="3430" y="454"/>
              <a:ext cx="240" cy="240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5" name="矩形 10264"/>
            <p:cNvSpPr/>
            <p:nvPr/>
          </p:nvSpPr>
          <p:spPr>
            <a:xfrm>
              <a:off x="1946" y="410"/>
              <a:ext cx="240" cy="240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266" name="组合 10265"/>
          <p:cNvGrpSpPr/>
          <p:nvPr/>
        </p:nvGrpSpPr>
        <p:grpSpPr>
          <a:xfrm>
            <a:off x="3979863" y="4586288"/>
            <a:ext cx="2736850" cy="450850"/>
            <a:chOff x="1946" y="410"/>
            <a:chExt cx="1724" cy="284"/>
          </a:xfrm>
        </p:grpSpPr>
        <p:sp>
          <p:nvSpPr>
            <p:cNvPr id="10267" name="矩形 10266"/>
            <p:cNvSpPr/>
            <p:nvPr/>
          </p:nvSpPr>
          <p:spPr>
            <a:xfrm>
              <a:off x="3430" y="454"/>
              <a:ext cx="240" cy="240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8" name="矩形 10267"/>
            <p:cNvSpPr/>
            <p:nvPr/>
          </p:nvSpPr>
          <p:spPr>
            <a:xfrm>
              <a:off x="1946" y="410"/>
              <a:ext cx="240" cy="240"/>
            </a:xfrm>
            <a:prstGeom prst="rect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269" name="矩形 10268"/>
          <p:cNvSpPr/>
          <p:nvPr/>
        </p:nvSpPr>
        <p:spPr>
          <a:xfrm>
            <a:off x="2962275" y="5972175"/>
            <a:ext cx="2600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=2,   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=3,   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</a:rPr>
              <a:t>=2.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70" name="矩形 10269"/>
          <p:cNvSpPr/>
          <p:nvPr/>
        </p:nvSpPr>
        <p:spPr>
          <a:xfrm>
            <a:off x="358775" y="6034088"/>
            <a:ext cx="660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得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73" name="矩形 10272"/>
          <p:cNvSpPr/>
          <p:nvPr/>
        </p:nvSpPr>
        <p:spPr>
          <a:xfrm>
            <a:off x="358775" y="2155825"/>
            <a:ext cx="8456613" cy="197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2. </a:t>
            </a:r>
            <a:r>
              <a:rPr lang="zh-CN" altLang="en-US" dirty="0">
                <a:latin typeface="Times New Roman" panose="02020603050405020304" pitchFamily="18" charset="0"/>
              </a:rPr>
              <a:t>两个矩阵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为同型矩阵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并且对应元素相等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zh-CN" altLang="en-US" i="1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>
                <a:latin typeface="Times New Roman" panose="02020603050405020304" pitchFamily="18" charset="0"/>
              </a:rPr>
              <a:t> = </a:t>
            </a:r>
            <a:r>
              <a:rPr lang="en-US" altLang="zh-CN" i="1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i="1" baseline="-25000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=1, 2, ···,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;  </a:t>
            </a:r>
            <a:r>
              <a:rPr lang="en-US" altLang="zh-CN" i="1">
                <a:latin typeface="Times New Roman" panose="02020603050405020304" pitchFamily="18" charset="0"/>
              </a:rPr>
              <a:t>j </a:t>
            </a:r>
            <a:r>
              <a:rPr lang="en-US" altLang="zh-CN">
                <a:latin typeface="Times New Roman" panose="02020603050405020304" pitchFamily="18" charset="0"/>
              </a:rPr>
              <a:t>=1, 2, ···,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 )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矩阵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相等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74" name="矩形 10273"/>
          <p:cNvSpPr/>
          <p:nvPr/>
        </p:nvSpPr>
        <p:spPr>
          <a:xfrm>
            <a:off x="1079500" y="304800"/>
            <a:ext cx="52927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同型矩阵与矩阵相等的概念</a:t>
            </a:r>
            <a:endParaRPr lang="zh-CN" altLang="en-US" dirty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5" name="矩形 10274"/>
          <p:cNvSpPr/>
          <p:nvPr/>
        </p:nvSpPr>
        <p:spPr>
          <a:xfrm>
            <a:off x="1079500" y="820738"/>
            <a:ext cx="70580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两个行列数对应相等的矩阵称为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</a:rPr>
              <a:t>同型矩阵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0276" name="组合 10275"/>
          <p:cNvGrpSpPr/>
          <p:nvPr/>
        </p:nvGrpSpPr>
        <p:grpSpPr>
          <a:xfrm>
            <a:off x="1079500" y="1328738"/>
            <a:ext cx="7454900" cy="787400"/>
            <a:chOff x="680" y="2816"/>
            <a:chExt cx="4696" cy="496"/>
          </a:xfrm>
        </p:grpSpPr>
        <p:sp>
          <p:nvSpPr>
            <p:cNvPr id="10277" name="矩形 10276"/>
            <p:cNvSpPr/>
            <p:nvPr/>
          </p:nvSpPr>
          <p:spPr>
            <a:xfrm>
              <a:off x="680" y="2855"/>
              <a:ext cx="6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例如</a:t>
              </a:r>
              <a:r>
                <a:rPr lang="en-US" altLang="zh-CN">
                  <a:latin typeface="Times New Roman" panose="02020603050405020304" pitchFamily="18" charset="0"/>
                </a:rPr>
                <a:t>: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0278" name="矩形 10277"/>
            <p:cNvSpPr/>
            <p:nvPr/>
          </p:nvSpPr>
          <p:spPr>
            <a:xfrm>
              <a:off x="4079" y="2880"/>
              <a:ext cx="129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黑体" panose="02010609060101010101" pitchFamily="2" charset="-122"/>
                </a:rPr>
                <a:t>为</a:t>
              </a:r>
              <a:r>
                <a:rPr lang="zh-CN" altLang="en-US" dirty="0">
                  <a:latin typeface="Times New Roman" panose="02020603050405020304" pitchFamily="18" charset="0"/>
                </a:rPr>
                <a:t>同型矩阵</a:t>
              </a:r>
              <a:r>
                <a:rPr lang="en-US" altLang="zh-CN">
                  <a:latin typeface="Times New Roman" panose="02020603050405020304" pitchFamily="18" charset="0"/>
                </a:rPr>
                <a:t>.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79" name="对象 10278"/>
            <p:cNvGraphicFramePr/>
            <p:nvPr/>
          </p:nvGraphicFramePr>
          <p:xfrm>
            <a:off x="1296" y="2816"/>
            <a:ext cx="280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3" imgW="4457700" imgH="787400" progId="Equation.3">
                    <p:embed/>
                  </p:oleObj>
                </mc:Choice>
                <mc:Fallback>
                  <p:oleObj name="" r:id="rId3" imgW="4457700" imgH="7874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6" y="2816"/>
                          <a:ext cx="2808" cy="4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7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7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5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27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026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build="p"/>
      <p:bldP spid="10259" grpId="0" build="p"/>
      <p:bldP spid="10269" grpId="0" advAuto="1000" build="p"/>
      <p:bldP spid="10270" grpId="0" build="p"/>
      <p:bldP spid="10273" grpId="0"/>
      <p:bldP spid="10274" grpId="0" advAuto="1000" build="p"/>
      <p:bldP spid="102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2" name="文本框 99331"/>
          <p:cNvSpPr txBox="1"/>
          <p:nvPr/>
        </p:nvSpPr>
        <p:spPr>
          <a:xfrm>
            <a:off x="179388" y="476250"/>
            <a:ext cx="33988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行简化阶梯形矩阵：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3" name="文本框 99332"/>
          <p:cNvSpPr txBox="1"/>
          <p:nvPr/>
        </p:nvSpPr>
        <p:spPr>
          <a:xfrm>
            <a:off x="3563938" y="476250"/>
            <a:ext cx="53625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每个非零行的第一个非零元为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9334" name="文本框 99333"/>
          <p:cNvSpPr txBox="1"/>
          <p:nvPr/>
        </p:nvSpPr>
        <p:spPr>
          <a:xfrm>
            <a:off x="3543300" y="1216025"/>
            <a:ext cx="5184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而且该非零元所在列的其余元素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9335" name="文本框 99334"/>
          <p:cNvSpPr txBox="1"/>
          <p:nvPr/>
        </p:nvSpPr>
        <p:spPr>
          <a:xfrm>
            <a:off x="3563938" y="2133600"/>
            <a:ext cx="1800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全为</a:t>
            </a:r>
            <a:r>
              <a:rPr lang="en-US" altLang="zh-CN">
                <a:latin typeface="Times New Roman" panose="02020603050405020304" pitchFamily="18" charset="0"/>
              </a:rPr>
              <a:t>0.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9345" name="文本框 99344"/>
          <p:cNvSpPr txBox="1"/>
          <p:nvPr/>
        </p:nvSpPr>
        <p:spPr>
          <a:xfrm>
            <a:off x="111125" y="2852738"/>
            <a:ext cx="89963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将增广矩阵（</a:t>
            </a:r>
            <a:r>
              <a:rPr lang="en-US" altLang="zh-CN" dirty="0">
                <a:latin typeface="Times New Roman" panose="02020603050405020304" pitchFamily="18" charset="0"/>
              </a:rPr>
              <a:t>A  b</a:t>
            </a:r>
            <a:r>
              <a:rPr lang="zh-CN" altLang="en-US" dirty="0">
                <a:latin typeface="Times New Roman" panose="02020603050405020304" pitchFamily="18" charset="0"/>
              </a:rPr>
              <a:t>）化为阶梯形矩阵时，其形式不唯一，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9346" name="文本框 99345"/>
          <p:cNvSpPr txBox="1"/>
          <p:nvPr/>
        </p:nvSpPr>
        <p:spPr>
          <a:xfrm>
            <a:off x="250825" y="3500438"/>
            <a:ext cx="34734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但非零行的行数唯一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9347" name="文本框 99346"/>
          <p:cNvSpPr txBox="1"/>
          <p:nvPr/>
        </p:nvSpPr>
        <p:spPr>
          <a:xfrm>
            <a:off x="447675" y="4384675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所用步骤：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9348" name="文本框 99347"/>
          <p:cNvSpPr txBox="1"/>
          <p:nvPr/>
        </p:nvSpPr>
        <p:spPr>
          <a:xfrm>
            <a:off x="2392363" y="4333875"/>
            <a:ext cx="2851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）交换两行；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9349" name="文本框 99348"/>
          <p:cNvSpPr txBox="1"/>
          <p:nvPr/>
        </p:nvSpPr>
        <p:spPr>
          <a:xfrm>
            <a:off x="2339975" y="4941888"/>
            <a:ext cx="45402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）某一行乘以非零数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9350" name="文本框 99349"/>
          <p:cNvSpPr txBox="1"/>
          <p:nvPr/>
        </p:nvSpPr>
        <p:spPr>
          <a:xfrm>
            <a:off x="2268538" y="5661025"/>
            <a:ext cx="6140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）将某一行乘以数 </a:t>
            </a:r>
            <a:r>
              <a:rPr lang="en-US" altLang="zh-CN" i="1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加到另一行上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34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3" grpId="0"/>
      <p:bldP spid="99334" grpId="0"/>
      <p:bldP spid="99335" grpId="0"/>
      <p:bldP spid="99345" grpId="0"/>
      <p:bldP spid="99347" grpId="0"/>
      <p:bldP spid="99348" grpId="0"/>
      <p:bldP spid="99349" grpId="0"/>
      <p:bldP spid="993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5" name="矩形 49154"/>
          <p:cNvSpPr/>
          <p:nvPr/>
        </p:nvSpPr>
        <p:spPr>
          <a:xfrm>
            <a:off x="611188" y="333375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二、矩阵的加法</a:t>
            </a:r>
            <a:endParaRPr lang="zh-CN" altLang="en-US" sz="3200" dirty="0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9156" name="对象 49155"/>
          <p:cNvGraphicFramePr/>
          <p:nvPr/>
        </p:nvGraphicFramePr>
        <p:xfrm>
          <a:off x="971550" y="3141663"/>
          <a:ext cx="6986588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6985000" imgH="1651000" progId="Equation.3">
                  <p:embed/>
                </p:oleObj>
              </mc:Choice>
              <mc:Fallback>
                <p:oleObj name="" r:id="rId1" imgW="6985000" imgH="16510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3141663"/>
                        <a:ext cx="6986588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文本框 49156"/>
          <p:cNvSpPr txBox="1"/>
          <p:nvPr/>
        </p:nvSpPr>
        <p:spPr>
          <a:xfrm>
            <a:off x="323850" y="1052513"/>
            <a:ext cx="8456613" cy="1501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设两个同型的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那末矩阵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的和定义为</a:t>
            </a: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err="1"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i="1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即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9162" name="圆角矩形标注 49161"/>
          <p:cNvSpPr/>
          <p:nvPr/>
        </p:nvSpPr>
        <p:spPr>
          <a:xfrm>
            <a:off x="4572000" y="5516563"/>
            <a:ext cx="2881313" cy="649287"/>
          </a:xfrm>
          <a:prstGeom prst="wedgeRoundRectCallout">
            <a:avLst>
              <a:gd name="adj1" fmla="val -84051"/>
              <a:gd name="adj2" fmla="val -154157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对应元素相加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9157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5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9157">
                                            <p:txEl>
                                              <p:charRg st="51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49157" grpId="0" build="p"/>
      <p:bldP spid="491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32" name="对象 73731"/>
          <p:cNvGraphicFramePr/>
          <p:nvPr/>
        </p:nvGraphicFramePr>
        <p:xfrm>
          <a:off x="1763713" y="2205038"/>
          <a:ext cx="39862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987800" imgH="1143000" progId="Equation.3">
                  <p:embed/>
                </p:oleObj>
              </mc:Choice>
              <mc:Fallback>
                <p:oleObj name="" r:id="rId1" imgW="3987800" imgH="11430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2205038"/>
                        <a:ext cx="3986212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对象 73732"/>
          <p:cNvGraphicFramePr/>
          <p:nvPr/>
        </p:nvGraphicFramePr>
        <p:xfrm>
          <a:off x="1835150" y="3644900"/>
          <a:ext cx="22336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2235200" imgH="1143000" progId="Equation.3">
                  <p:embed/>
                </p:oleObj>
              </mc:Choice>
              <mc:Fallback>
                <p:oleObj name="" r:id="rId3" imgW="2235200" imgH="1143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3644900"/>
                        <a:ext cx="2233613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文本框 73733"/>
          <p:cNvSpPr txBox="1"/>
          <p:nvPr/>
        </p:nvSpPr>
        <p:spPr>
          <a:xfrm>
            <a:off x="704850" y="863600"/>
            <a:ext cx="10144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例如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b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3735" name="对象 73734"/>
          <p:cNvGraphicFramePr/>
          <p:nvPr/>
        </p:nvGraphicFramePr>
        <p:xfrm>
          <a:off x="1835150" y="549275"/>
          <a:ext cx="38846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3886200" imgH="1143000" progId="Equation.3">
                  <p:embed/>
                </p:oleObj>
              </mc:Choice>
              <mc:Fallback>
                <p:oleObj name="" r:id="rId5" imgW="3886200" imgH="11430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150" y="549275"/>
                        <a:ext cx="3884613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矩形 73735"/>
          <p:cNvSpPr/>
          <p:nvPr/>
        </p:nvSpPr>
        <p:spPr>
          <a:xfrm>
            <a:off x="250825" y="5300663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说明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只有当两个矩阵是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同型矩阵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才能进行加法运算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73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373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build="p"/>
      <p:bldP spid="73736" grpId="0" advAuto="100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9" name="矩形 50178"/>
          <p:cNvSpPr/>
          <p:nvPr/>
        </p:nvSpPr>
        <p:spPr>
          <a:xfrm>
            <a:off x="971550" y="333375"/>
            <a:ext cx="55800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矩阵加法的运算规律</a:t>
            </a:r>
            <a:endParaRPr lang="zh-CN" altLang="en-US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180" name="文本框 50179"/>
          <p:cNvSpPr txBox="1"/>
          <p:nvPr/>
        </p:nvSpPr>
        <p:spPr>
          <a:xfrm>
            <a:off x="1042988" y="1125538"/>
            <a:ext cx="5178425" cy="1501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457200" indent="-457200">
              <a:lnSpc>
                <a:spcPct val="110000"/>
              </a:lnSpc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</a:rPr>
              <a:t>交换律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Both"/>
            </a:pP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zh-CN" altLang="en-US" dirty="0">
                <a:latin typeface="Times New Roman" panose="02020603050405020304" pitchFamily="18" charset="0"/>
              </a:rPr>
              <a:t>结合律</a:t>
            </a:r>
            <a:r>
              <a:rPr lang="en-US" altLang="zh-CN">
                <a:latin typeface="Times New Roman" panose="02020603050405020304" pitchFamily="18" charset="0"/>
              </a:rPr>
              <a:t>: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)+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+(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50181" name="组合 50180"/>
          <p:cNvGrpSpPr/>
          <p:nvPr/>
        </p:nvGrpSpPr>
        <p:grpSpPr>
          <a:xfrm>
            <a:off x="971550" y="3429000"/>
            <a:ext cx="6921500" cy="1651000"/>
            <a:chOff x="680" y="1728"/>
            <a:chExt cx="4360" cy="1040"/>
          </a:xfrm>
        </p:grpSpPr>
        <p:graphicFrame>
          <p:nvGraphicFramePr>
            <p:cNvPr id="50182" name="对象 50181"/>
            <p:cNvGraphicFramePr/>
            <p:nvPr/>
          </p:nvGraphicFramePr>
          <p:xfrm>
            <a:off x="1096" y="1728"/>
            <a:ext cx="3040" cy="1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" imgW="4826000" imgH="1651000" progId="Equation.3">
                    <p:embed/>
                  </p:oleObj>
                </mc:Choice>
                <mc:Fallback>
                  <p:oleObj name="" r:id="rId1" imgW="4826000" imgH="16510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96" y="1728"/>
                          <a:ext cx="3040" cy="10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3" name="对象 50182"/>
            <p:cNvGraphicFramePr/>
            <p:nvPr/>
          </p:nvGraphicFramePr>
          <p:xfrm>
            <a:off x="4192" y="2143"/>
            <a:ext cx="8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3" imgW="1346200" imgH="469900" progId="Equation.3">
                    <p:embed/>
                  </p:oleObj>
                </mc:Choice>
                <mc:Fallback>
                  <p:oleObj name="" r:id="rId3" imgW="1346200" imgH="4699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92" y="2143"/>
                          <a:ext cx="848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4" name="矩形 50183"/>
            <p:cNvSpPr/>
            <p:nvPr/>
          </p:nvSpPr>
          <p:spPr>
            <a:xfrm>
              <a:off x="680" y="2025"/>
              <a:ext cx="3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latin typeface="Times New Roman" panose="02020603050405020304" pitchFamily="18" charset="0"/>
                </a:rPr>
                <a:t>(4)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50185" name="文本框 50184"/>
          <p:cNvSpPr txBox="1"/>
          <p:nvPr/>
        </p:nvSpPr>
        <p:spPr>
          <a:xfrm>
            <a:off x="1331913" y="5300663"/>
            <a:ext cx="33670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矩阵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的负矩阵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86" name="文本框 50185"/>
          <p:cNvSpPr txBox="1"/>
          <p:nvPr/>
        </p:nvSpPr>
        <p:spPr>
          <a:xfrm>
            <a:off x="1042988" y="6092825"/>
            <a:ext cx="4784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(5)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+(–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O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+(–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87" name="文本框 50186"/>
          <p:cNvSpPr txBox="1"/>
          <p:nvPr/>
        </p:nvSpPr>
        <p:spPr>
          <a:xfrm>
            <a:off x="1042988" y="2852738"/>
            <a:ext cx="1914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(3)  </a:t>
            </a:r>
            <a:r>
              <a:rPr lang="en-US" altLang="zh-CN" i="1">
                <a:latin typeface="Times New Roman" panose="02020603050405020304" pitchFamily="18" charset="0"/>
              </a:rPr>
              <a:t>A+O=A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8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17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180">
                                            <p:txEl>
                                              <p:charRg st="17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018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0186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0" grpId="0" build="p"/>
      <p:bldP spid="50185" grpId="0" advAuto="1000" build="p"/>
      <p:bldP spid="50186" grpId="0" build="p"/>
      <p:bldP spid="501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02" name="对象 51201"/>
          <p:cNvGraphicFramePr/>
          <p:nvPr/>
        </p:nvGraphicFramePr>
        <p:xfrm>
          <a:off x="1187450" y="2708275"/>
          <a:ext cx="5611813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5613400" imgH="1663700" progId="Equation.DSMT4">
                  <p:embed/>
                </p:oleObj>
              </mc:Choice>
              <mc:Fallback>
                <p:oleObj name="" r:id="rId1" imgW="5613400" imgH="16637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2708275"/>
                        <a:ext cx="5611813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矩形 51202"/>
          <p:cNvSpPr/>
          <p:nvPr/>
        </p:nvSpPr>
        <p:spPr>
          <a:xfrm>
            <a:off x="468313" y="188913"/>
            <a:ext cx="52562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三、数与矩阵相乘</a:t>
            </a:r>
            <a:endParaRPr lang="zh-CN" altLang="en-US" sz="3200" dirty="0">
              <a:solidFill>
                <a:srgbClr val="3366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204" name="文本框 51203"/>
          <p:cNvSpPr txBox="1"/>
          <p:nvPr/>
        </p:nvSpPr>
        <p:spPr>
          <a:xfrm>
            <a:off x="358775" y="838200"/>
            <a:ext cx="8456613" cy="1501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数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dirty="0">
                <a:latin typeface="Times New Roman" panose="02020603050405020304" pitchFamily="18" charset="0"/>
              </a:rPr>
              <a:t>与矩阵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=(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的乘积定义为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简称为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数乘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1208" name="文本框 51207"/>
          <p:cNvSpPr txBox="1"/>
          <p:nvPr/>
        </p:nvSpPr>
        <p:spPr>
          <a:xfrm>
            <a:off x="592138" y="5486400"/>
            <a:ext cx="39354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注意：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kA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i="1" err="1">
                <a:solidFill>
                  <a:srgbClr val="FF0000"/>
                </a:solidFill>
                <a:latin typeface="Times New Roman" panose="02020603050405020304" pitchFamily="18" charset="0"/>
              </a:rPr>
              <a:t>k|A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不同！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04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04">
                                            <p:txEl>
                                              <p:charRg st="42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dvAuto="1000" build="p"/>
      <p:bldP spid="51204" grpId="0" build="p"/>
      <p:bldP spid="512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6" name="文本框 74755"/>
          <p:cNvSpPr txBox="1"/>
          <p:nvPr/>
        </p:nvSpPr>
        <p:spPr>
          <a:xfrm>
            <a:off x="827088" y="1484313"/>
            <a:ext cx="7561262" cy="2441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为同型的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 </a:t>
            </a:r>
            <a:r>
              <a:rPr lang="zh-CN" altLang="en-US" dirty="0">
                <a:latin typeface="Times New Roman" panose="02020603050405020304" pitchFamily="18" charset="0"/>
              </a:rPr>
              <a:t>为数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</a:pP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Both"/>
            </a:pPr>
            <a:r>
              <a:rPr lang="en-US" altLang="zh-CN">
                <a:latin typeface="Times New Roman" panose="02020603050405020304" pitchFamily="18" charset="0"/>
              </a:rPr>
              <a:t>1 </a:t>
            </a:r>
            <a:r>
              <a:rPr lang="en-US" altLang="zh-CN" i="1">
                <a:latin typeface="Times New Roman" panose="02020603050405020304" pitchFamily="18" charset="0"/>
              </a:rPr>
              <a:t>A=A.                              </a:t>
            </a:r>
            <a:r>
              <a:rPr lang="en-US" altLang="zh-CN">
                <a:latin typeface="Times New Roman" panose="02020603050405020304" pitchFamily="18" charset="0"/>
              </a:rPr>
              <a:t>(2) 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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A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110000"/>
              </a:lnSpc>
            </a:pP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(3) 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A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           </a:t>
            </a:r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A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757" name="文本框 74756"/>
          <p:cNvSpPr txBox="1"/>
          <p:nvPr/>
        </p:nvSpPr>
        <p:spPr>
          <a:xfrm>
            <a:off x="971550" y="692150"/>
            <a:ext cx="52927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矩阵的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数乘的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运算规律</a:t>
            </a:r>
            <a:endParaRPr lang="zh-CN" altLang="en-US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4758" name="矩形 74757"/>
          <p:cNvSpPr/>
          <p:nvPr/>
        </p:nvSpPr>
        <p:spPr>
          <a:xfrm>
            <a:off x="611188" y="4508500"/>
            <a:ext cx="7562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矩阵的加法与数乘运算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统称为矩阵的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线性运算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475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charRg st="26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charRg st="26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charRg st="8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charRg st="82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4758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/>
      <p:bldP spid="74757" grpId="0" build="p"/>
      <p:bldP spid="7475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2226" name="对象 52225"/>
          <p:cNvGraphicFramePr/>
          <p:nvPr/>
        </p:nvGraphicFramePr>
        <p:xfrm>
          <a:off x="900113" y="3644900"/>
          <a:ext cx="61579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6156960" imgH="862965" progId="Equation.3">
                  <p:embed/>
                </p:oleObj>
              </mc:Choice>
              <mc:Fallback>
                <p:oleObj name="" r:id="rId1" imgW="6156960" imgH="8629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3644900"/>
                        <a:ext cx="615791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文本框 52226"/>
          <p:cNvSpPr txBox="1"/>
          <p:nvPr/>
        </p:nvSpPr>
        <p:spPr>
          <a:xfrm>
            <a:off x="250825" y="1052513"/>
            <a:ext cx="8456613" cy="2441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是一个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是一个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i="1" err="1">
                <a:latin typeface="Times New Roman" panose="02020603050405020304" pitchFamily="18" charset="0"/>
              </a:rPr>
              <a:t>s</a:t>
            </a:r>
            <a:r>
              <a:rPr lang="en-US" altLang="zh-CN" err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定义矩阵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与矩阵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的乘积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是一个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i="1" err="1">
                <a:latin typeface="Times New Roman" panose="02020603050405020304" pitchFamily="18" charset="0"/>
              </a:rPr>
              <a:t>m</a:t>
            </a:r>
            <a:r>
              <a:rPr lang="en-US" altLang="zh-CN" err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err="1">
                <a:latin typeface="Times New Roman" panose="02020603050405020304" pitchFamily="18" charset="0"/>
              </a:rPr>
              <a:t>n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2228" name="矩形 52227"/>
          <p:cNvSpPr/>
          <p:nvPr/>
        </p:nvSpPr>
        <p:spPr>
          <a:xfrm>
            <a:off x="468313" y="333375"/>
            <a:ext cx="54371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四、矩阵与矩阵相乘</a:t>
            </a:r>
            <a:endParaRPr lang="zh-CN" altLang="en-US" sz="3200" dirty="0">
              <a:solidFill>
                <a:srgbClr val="3366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2229" name="矩形 52228"/>
          <p:cNvSpPr/>
          <p:nvPr/>
        </p:nvSpPr>
        <p:spPr>
          <a:xfrm>
            <a:off x="395288" y="4797425"/>
            <a:ext cx="75215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=1,2,···,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; 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=1,2,···,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). </a:t>
            </a:r>
            <a:r>
              <a:rPr lang="zh-CN" altLang="en-US" dirty="0">
                <a:latin typeface="Times New Roman" panose="02020603050405020304" pitchFamily="18" charset="0"/>
              </a:rPr>
              <a:t>并把此乘积记作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52252" name="组合 52251"/>
          <p:cNvGrpSpPr/>
          <p:nvPr/>
        </p:nvGrpSpPr>
        <p:grpSpPr>
          <a:xfrm>
            <a:off x="611188" y="5445125"/>
            <a:ext cx="7720012" cy="1090613"/>
            <a:chOff x="385" y="3521"/>
            <a:chExt cx="4863" cy="687"/>
          </a:xfrm>
        </p:grpSpPr>
        <p:graphicFrame>
          <p:nvGraphicFramePr>
            <p:cNvPr id="52250" name="对象 52249"/>
            <p:cNvGraphicFramePr/>
            <p:nvPr/>
          </p:nvGraphicFramePr>
          <p:xfrm>
            <a:off x="431" y="3521"/>
            <a:ext cx="302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3" imgW="304800" imgH="469265" progId="Equation.DSMT4">
                    <p:embed/>
                  </p:oleObj>
                </mc:Choice>
                <mc:Fallback>
                  <p:oleObj name="" r:id="rId3" imgW="304800" imgH="469265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1" y="3521"/>
                          <a:ext cx="302" cy="4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1" name="文本框 52250"/>
            <p:cNvSpPr txBox="1"/>
            <p:nvPr/>
          </p:nvSpPr>
          <p:spPr>
            <a:xfrm>
              <a:off x="385" y="3612"/>
              <a:ext cx="4863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     </a:t>
              </a:r>
              <a:r>
                <a:rPr lang="zh-CN" altLang="en-US" dirty="0">
                  <a:latin typeface="Times New Roman" panose="02020603050405020304" pitchFamily="18" charset="0"/>
                </a:rPr>
                <a:t>是 </a:t>
              </a:r>
              <a:r>
                <a:rPr lang="en-US" altLang="zh-CN" dirty="0">
                  <a:latin typeface="Times New Roman" panose="02020603050405020304" pitchFamily="18" charset="0"/>
                </a:rPr>
                <a:t>A </a:t>
              </a:r>
              <a:r>
                <a:rPr lang="zh-CN" altLang="en-US" dirty="0">
                  <a:latin typeface="Times New Roman" panose="02020603050405020304" pitchFamily="18" charset="0"/>
                </a:rPr>
                <a:t>中的第 </a:t>
              </a:r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行元素与 </a:t>
              </a:r>
              <a:r>
                <a:rPr lang="en-US" altLang="zh-CN" dirty="0">
                  <a:latin typeface="Times New Roman" panose="02020603050405020304" pitchFamily="18" charset="0"/>
                </a:rPr>
                <a:t>B </a:t>
              </a:r>
              <a:r>
                <a:rPr lang="zh-CN" altLang="en-US" dirty="0">
                  <a:latin typeface="Times New Roman" panose="02020603050405020304" pitchFamily="18" charset="0"/>
                </a:rPr>
                <a:t>中第 </a:t>
              </a:r>
              <a:r>
                <a:rPr lang="en-US" altLang="zh-CN" i="1">
                  <a:latin typeface="Times New Roman" panose="02020603050405020304" pitchFamily="18" charset="0"/>
                </a:rPr>
                <a:t>j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列的对应元素</a:t>
              </a:r>
              <a:endParaRPr lang="zh-CN" altLang="en-US" dirty="0"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</a:rPr>
                <a:t>相乘再相加</a:t>
              </a:r>
              <a:r>
                <a:rPr lang="en-US" altLang="zh-CN">
                  <a:latin typeface="Times New Roman" panose="02020603050405020304" pitchFamily="18" charset="0"/>
                </a:rPr>
                <a:t>.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5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charRg st="51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8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charRg st="88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2229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28" grpId="0" advAuto="1000" build="p"/>
      <p:bldP spid="52229" grpId="0" advAuto="100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80" name="文本框 75779"/>
          <p:cNvSpPr txBox="1"/>
          <p:nvPr/>
        </p:nvSpPr>
        <p:spPr>
          <a:xfrm>
            <a:off x="768350" y="117475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1:</a:t>
            </a:r>
            <a:endParaRPr lang="en-US" altLang="zh-CN">
              <a:solidFill>
                <a:srgbClr val="3366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5781" name="对象 75780"/>
          <p:cNvGraphicFramePr/>
          <p:nvPr/>
        </p:nvGraphicFramePr>
        <p:xfrm>
          <a:off x="1619250" y="1052513"/>
          <a:ext cx="4495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4493895" imgH="799465" progId="Equation.3">
                  <p:embed/>
                </p:oleObj>
              </mc:Choice>
              <mc:Fallback>
                <p:oleObj name="" r:id="rId1" imgW="4493895" imgH="7994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052513"/>
                        <a:ext cx="44958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对象 75781"/>
          <p:cNvGraphicFramePr/>
          <p:nvPr/>
        </p:nvGraphicFramePr>
        <p:xfrm>
          <a:off x="6165850" y="1008063"/>
          <a:ext cx="2438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2438400" imgH="876300" progId="Equation.3">
                  <p:embed/>
                </p:oleObj>
              </mc:Choice>
              <mc:Fallback>
                <p:oleObj name="" r:id="rId3" imgW="2438400" imgH="8763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5850" y="1008063"/>
                        <a:ext cx="24384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对象 75782"/>
          <p:cNvGraphicFramePr/>
          <p:nvPr/>
        </p:nvGraphicFramePr>
        <p:xfrm>
          <a:off x="6569075" y="1090613"/>
          <a:ext cx="64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647065" imgH="317500" progId="Equation.3">
                  <p:embed/>
                </p:oleObj>
              </mc:Choice>
              <mc:Fallback>
                <p:oleObj name="" r:id="rId5" imgW="647065" imgH="317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69075" y="1090613"/>
                        <a:ext cx="647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对象 75783"/>
          <p:cNvGraphicFramePr/>
          <p:nvPr/>
        </p:nvGraphicFramePr>
        <p:xfrm>
          <a:off x="7331075" y="1090613"/>
          <a:ext cx="67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672465" imgH="317500" progId="Equation.3">
                  <p:embed/>
                </p:oleObj>
              </mc:Choice>
              <mc:Fallback>
                <p:oleObj name="" r:id="rId7" imgW="672465" imgH="317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31075" y="1090613"/>
                        <a:ext cx="673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对象 75784"/>
          <p:cNvGraphicFramePr/>
          <p:nvPr/>
        </p:nvGraphicFramePr>
        <p:xfrm>
          <a:off x="6988175" y="1465263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203200" imgH="317500" progId="Equation.3">
                  <p:embed/>
                </p:oleObj>
              </mc:Choice>
              <mc:Fallback>
                <p:oleObj name="" r:id="rId9" imgW="203200" imgH="317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88175" y="1465263"/>
                        <a:ext cx="203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对象 75785"/>
          <p:cNvGraphicFramePr/>
          <p:nvPr/>
        </p:nvGraphicFramePr>
        <p:xfrm>
          <a:off x="7635875" y="1465263"/>
          <a:ext cx="3667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367665" imgH="317500" progId="Equation.3">
                  <p:embed/>
                </p:oleObj>
              </mc:Choice>
              <mc:Fallback>
                <p:oleObj name="" r:id="rId11" imgW="367665" imgH="317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35875" y="1465263"/>
                        <a:ext cx="366713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7" name="直接连接符 75786"/>
          <p:cNvSpPr/>
          <p:nvPr/>
        </p:nvSpPr>
        <p:spPr>
          <a:xfrm>
            <a:off x="2484438" y="1196975"/>
            <a:ext cx="11430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88" name="直接连接符 75787"/>
          <p:cNvSpPr/>
          <p:nvPr/>
        </p:nvSpPr>
        <p:spPr>
          <a:xfrm>
            <a:off x="4718050" y="1160463"/>
            <a:ext cx="0" cy="609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89" name="直接连接符 75788"/>
          <p:cNvSpPr/>
          <p:nvPr/>
        </p:nvSpPr>
        <p:spPr>
          <a:xfrm>
            <a:off x="5462588" y="1084263"/>
            <a:ext cx="0" cy="6858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90" name="直接连接符 75789"/>
          <p:cNvSpPr/>
          <p:nvPr/>
        </p:nvSpPr>
        <p:spPr>
          <a:xfrm>
            <a:off x="2484438" y="1700213"/>
            <a:ext cx="1143000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91" name="直接连接符 75790"/>
          <p:cNvSpPr/>
          <p:nvPr/>
        </p:nvSpPr>
        <p:spPr>
          <a:xfrm>
            <a:off x="4718050" y="1084263"/>
            <a:ext cx="0" cy="6858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92" name="直接连接符 75791"/>
          <p:cNvSpPr/>
          <p:nvPr/>
        </p:nvSpPr>
        <p:spPr>
          <a:xfrm>
            <a:off x="5462588" y="1084263"/>
            <a:ext cx="0" cy="6858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5793" name="对象 75792"/>
          <p:cNvGraphicFramePr/>
          <p:nvPr/>
        </p:nvGraphicFramePr>
        <p:xfrm>
          <a:off x="7318375" y="1389063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3" imgW="190500" imgH="317500" progId="Equation.3">
                  <p:embed/>
                </p:oleObj>
              </mc:Choice>
              <mc:Fallback>
                <p:oleObj name="" r:id="rId13" imgW="190500" imgH="317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18375" y="1389063"/>
                        <a:ext cx="190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4" name="对象 75793"/>
          <p:cNvGraphicFramePr/>
          <p:nvPr/>
        </p:nvGraphicFramePr>
        <p:xfrm>
          <a:off x="1593850" y="2036763"/>
          <a:ext cx="17764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5" imgW="1778000" imgH="1143000" progId="Equation.3">
                  <p:embed/>
                </p:oleObj>
              </mc:Choice>
              <mc:Fallback>
                <p:oleObj name="" r:id="rId15" imgW="1778000" imgH="1143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93850" y="2036763"/>
                        <a:ext cx="1776413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5" name="对象 75794"/>
          <p:cNvGraphicFramePr/>
          <p:nvPr/>
        </p:nvGraphicFramePr>
        <p:xfrm>
          <a:off x="3460750" y="2366963"/>
          <a:ext cx="3224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7" imgW="3223260" imgH="405765" progId="Equation.3">
                  <p:embed/>
                </p:oleObj>
              </mc:Choice>
              <mc:Fallback>
                <p:oleObj name="" r:id="rId17" imgW="3223260" imgH="40576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60750" y="2366963"/>
                        <a:ext cx="32242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6" name="对象 75795"/>
          <p:cNvGraphicFramePr/>
          <p:nvPr/>
        </p:nvGraphicFramePr>
        <p:xfrm>
          <a:off x="6877050" y="2349500"/>
          <a:ext cx="166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9" imgW="1663065" imgH="482600" progId="Equation.DSMT4">
                  <p:embed/>
                </p:oleObj>
              </mc:Choice>
              <mc:Fallback>
                <p:oleObj name="" r:id="rId19" imgW="1663065" imgH="4826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77050" y="2349500"/>
                        <a:ext cx="16637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7" name="直接连接符 75796"/>
          <p:cNvSpPr/>
          <p:nvPr/>
        </p:nvSpPr>
        <p:spPr>
          <a:xfrm>
            <a:off x="1822450" y="2601913"/>
            <a:ext cx="7620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98" name="直接连接符 75797"/>
          <p:cNvSpPr/>
          <p:nvPr/>
        </p:nvSpPr>
        <p:spPr>
          <a:xfrm>
            <a:off x="3117850" y="2112963"/>
            <a:ext cx="0" cy="973137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99" name="矩形 75798"/>
          <p:cNvSpPr/>
          <p:nvPr/>
        </p:nvSpPr>
        <p:spPr>
          <a:xfrm>
            <a:off x="768350" y="234156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2:</a:t>
            </a:r>
            <a:endParaRPr lang="en-US" altLang="zh-CN">
              <a:solidFill>
                <a:srgbClr val="3366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5841" name="对象 75840"/>
          <p:cNvGraphicFramePr/>
          <p:nvPr/>
        </p:nvGraphicFramePr>
        <p:xfrm>
          <a:off x="1331913" y="4437063"/>
          <a:ext cx="1992312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1" imgW="1993900" imgH="1549400" progId="Equation.DSMT4">
                  <p:embed/>
                </p:oleObj>
              </mc:Choice>
              <mc:Fallback>
                <p:oleObj name="" r:id="rId21" imgW="1993900" imgH="15494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31913" y="4437063"/>
                        <a:ext cx="1992312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42" name="对象 75841"/>
          <p:cNvGraphicFramePr/>
          <p:nvPr/>
        </p:nvGraphicFramePr>
        <p:xfrm>
          <a:off x="3419475" y="4437063"/>
          <a:ext cx="1841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3" imgW="1841500" imgH="1549400" progId="Equation.DSMT4">
                  <p:embed/>
                </p:oleObj>
              </mc:Choice>
              <mc:Fallback>
                <p:oleObj name="" r:id="rId23" imgW="1841500" imgH="15494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19475" y="4437063"/>
                        <a:ext cx="18415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43" name="文本框 75842"/>
          <p:cNvSpPr txBox="1"/>
          <p:nvPr/>
        </p:nvSpPr>
        <p:spPr>
          <a:xfrm>
            <a:off x="684213" y="3213100"/>
            <a:ext cx="80073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当运算可行或作为运算结果时，一阶矩阵可以与数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等同看待！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78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7579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  <p:bldP spid="75799" grpId="0" build="p"/>
      <p:bldP spid="758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6804" name="对象 76803"/>
          <p:cNvGraphicFramePr/>
          <p:nvPr/>
        </p:nvGraphicFramePr>
        <p:xfrm>
          <a:off x="1017588" y="1204913"/>
          <a:ext cx="309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3098800" imgH="1143000" progId="Equation.3">
                  <p:embed/>
                </p:oleObj>
              </mc:Choice>
              <mc:Fallback>
                <p:oleObj name="" r:id="rId1" imgW="3098800" imgH="1143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7588" y="1204913"/>
                        <a:ext cx="30988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对象 76804"/>
          <p:cNvGraphicFramePr/>
          <p:nvPr/>
        </p:nvGraphicFramePr>
        <p:xfrm>
          <a:off x="4427538" y="1052513"/>
          <a:ext cx="2654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2654300" imgH="1447800" progId="Equation.3">
                  <p:embed/>
                </p:oleObj>
              </mc:Choice>
              <mc:Fallback>
                <p:oleObj name="" r:id="rId3" imgW="2654300" imgH="14478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538" y="1052513"/>
                        <a:ext cx="26543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文本框 76805"/>
          <p:cNvSpPr txBox="1"/>
          <p:nvPr/>
        </p:nvSpPr>
        <p:spPr>
          <a:xfrm>
            <a:off x="827088" y="404813"/>
            <a:ext cx="26495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3: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求</a:t>
            </a:r>
            <a:r>
              <a:rPr lang="en-US" altLang="zh-CN" i="1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6807" name="对象 76806"/>
          <p:cNvGraphicFramePr/>
          <p:nvPr/>
        </p:nvGraphicFramePr>
        <p:xfrm>
          <a:off x="223838" y="2587625"/>
          <a:ext cx="580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5803900" imgH="1447800" progId="Equation.3">
                  <p:embed/>
                </p:oleObj>
              </mc:Choice>
              <mc:Fallback>
                <p:oleObj name="" r:id="rId5" imgW="5803900" imgH="1447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838" y="2587625"/>
                        <a:ext cx="5805487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对象 76807"/>
          <p:cNvGraphicFramePr/>
          <p:nvPr/>
        </p:nvGraphicFramePr>
        <p:xfrm>
          <a:off x="6092825" y="2663825"/>
          <a:ext cx="24368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7" imgW="2438400" imgH="1295400" progId="Equation.DSMT4">
                  <p:embed/>
                </p:oleObj>
              </mc:Choice>
              <mc:Fallback>
                <p:oleObj name="" r:id="rId7" imgW="2438400" imgH="12954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2825" y="2663825"/>
                        <a:ext cx="2436813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对象 76808"/>
          <p:cNvGraphicFramePr/>
          <p:nvPr/>
        </p:nvGraphicFramePr>
        <p:xfrm>
          <a:off x="6715125" y="3138488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9" imgW="367665" imgH="317500" progId="Equation.3">
                  <p:embed/>
                </p:oleObj>
              </mc:Choice>
              <mc:Fallback>
                <p:oleObj name="" r:id="rId9" imgW="367665" imgH="3175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15125" y="3138488"/>
                        <a:ext cx="368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对象 76809"/>
          <p:cNvGraphicFramePr/>
          <p:nvPr/>
        </p:nvGraphicFramePr>
        <p:xfrm>
          <a:off x="7451725" y="3141663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215900" imgH="304165" progId="Equation.3">
                  <p:embed/>
                </p:oleObj>
              </mc:Choice>
              <mc:Fallback>
                <p:oleObj name="" r:id="rId11" imgW="215900" imgH="30416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51725" y="3141663"/>
                        <a:ext cx="215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11" name="组合 76810"/>
          <p:cNvGrpSpPr/>
          <p:nvPr/>
        </p:nvGrpSpPr>
        <p:grpSpPr>
          <a:xfrm>
            <a:off x="2065338" y="2698750"/>
            <a:ext cx="2590800" cy="1295400"/>
            <a:chOff x="2208" y="240"/>
            <a:chExt cx="1632" cy="816"/>
          </a:xfrm>
        </p:grpSpPr>
        <p:sp>
          <p:nvSpPr>
            <p:cNvPr id="76812" name="直接连接符 76811"/>
            <p:cNvSpPr/>
            <p:nvPr/>
          </p:nvSpPr>
          <p:spPr>
            <a:xfrm>
              <a:off x="2208" y="436"/>
              <a:ext cx="120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13" name="直接连接符 76812"/>
            <p:cNvSpPr/>
            <p:nvPr/>
          </p:nvSpPr>
          <p:spPr>
            <a:xfrm>
              <a:off x="3840" y="240"/>
              <a:ext cx="0" cy="81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76814" name="对象 76813"/>
          <p:cNvGraphicFramePr/>
          <p:nvPr/>
        </p:nvGraphicFramePr>
        <p:xfrm>
          <a:off x="7751763" y="3121025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3" imgW="481965" imgH="317500" progId="Equation.3">
                  <p:embed/>
                </p:oleObj>
              </mc:Choice>
              <mc:Fallback>
                <p:oleObj name="" r:id="rId13" imgW="481965" imgH="3175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51763" y="3121025"/>
                        <a:ext cx="482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对象 76814"/>
          <p:cNvGraphicFramePr/>
          <p:nvPr/>
        </p:nvGraphicFramePr>
        <p:xfrm>
          <a:off x="6567488" y="3602038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5" imgW="481965" imgH="304800" progId="Equation.3">
                  <p:embed/>
                </p:oleObj>
              </mc:Choice>
              <mc:Fallback>
                <p:oleObj name="" r:id="rId15" imgW="481965" imgH="3048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67488" y="3602038"/>
                        <a:ext cx="4826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对象 76815"/>
          <p:cNvGraphicFramePr/>
          <p:nvPr/>
        </p:nvGraphicFramePr>
        <p:xfrm>
          <a:off x="7294563" y="3584575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7" imgW="367665" imgH="304800" progId="Equation.3">
                  <p:embed/>
                </p:oleObj>
              </mc:Choice>
              <mc:Fallback>
                <p:oleObj name="" r:id="rId17" imgW="367665" imgH="3048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94563" y="3584575"/>
                        <a:ext cx="3683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对象 76816"/>
          <p:cNvGraphicFramePr/>
          <p:nvPr/>
        </p:nvGraphicFramePr>
        <p:xfrm>
          <a:off x="7862888" y="3602038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9" imgW="367665" imgH="317500" progId="Equation.3">
                  <p:embed/>
                </p:oleObj>
              </mc:Choice>
              <mc:Fallback>
                <p:oleObj name="" r:id="rId19" imgW="367665" imgH="3175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62888" y="3602038"/>
                        <a:ext cx="368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18" name="组合 76817"/>
          <p:cNvGrpSpPr/>
          <p:nvPr/>
        </p:nvGrpSpPr>
        <p:grpSpPr>
          <a:xfrm>
            <a:off x="2052638" y="2663825"/>
            <a:ext cx="3032125" cy="1295400"/>
            <a:chOff x="2208" y="240"/>
            <a:chExt cx="1910" cy="816"/>
          </a:xfrm>
        </p:grpSpPr>
        <p:sp>
          <p:nvSpPr>
            <p:cNvPr id="76819" name="直接连接符 76818"/>
            <p:cNvSpPr/>
            <p:nvPr/>
          </p:nvSpPr>
          <p:spPr>
            <a:xfrm>
              <a:off x="2208" y="886"/>
              <a:ext cx="120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0" name="直接连接符 76819"/>
            <p:cNvSpPr/>
            <p:nvPr/>
          </p:nvSpPr>
          <p:spPr>
            <a:xfrm>
              <a:off x="4118" y="240"/>
              <a:ext cx="0" cy="81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6821" name="组合 76820"/>
          <p:cNvGrpSpPr/>
          <p:nvPr/>
        </p:nvGrpSpPr>
        <p:grpSpPr>
          <a:xfrm>
            <a:off x="2052638" y="2635250"/>
            <a:ext cx="3698875" cy="1295400"/>
            <a:chOff x="2208" y="229"/>
            <a:chExt cx="2330" cy="816"/>
          </a:xfrm>
        </p:grpSpPr>
        <p:sp>
          <p:nvSpPr>
            <p:cNvPr id="76822" name="直接连接符 76821"/>
            <p:cNvSpPr/>
            <p:nvPr/>
          </p:nvSpPr>
          <p:spPr>
            <a:xfrm>
              <a:off x="2208" y="886"/>
              <a:ext cx="120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3" name="直接连接符 76822"/>
            <p:cNvSpPr/>
            <p:nvPr/>
          </p:nvSpPr>
          <p:spPr>
            <a:xfrm>
              <a:off x="4538" y="229"/>
              <a:ext cx="0" cy="81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6824" name="组合 76823"/>
          <p:cNvGrpSpPr/>
          <p:nvPr/>
        </p:nvGrpSpPr>
        <p:grpSpPr>
          <a:xfrm>
            <a:off x="2052638" y="2695575"/>
            <a:ext cx="2598737" cy="1295400"/>
            <a:chOff x="2208" y="262"/>
            <a:chExt cx="1637" cy="816"/>
          </a:xfrm>
        </p:grpSpPr>
        <p:sp>
          <p:nvSpPr>
            <p:cNvPr id="76825" name="直接连接符 76824"/>
            <p:cNvSpPr/>
            <p:nvPr/>
          </p:nvSpPr>
          <p:spPr>
            <a:xfrm>
              <a:off x="2208" y="886"/>
              <a:ext cx="120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6" name="直接连接符 76825"/>
            <p:cNvSpPr/>
            <p:nvPr/>
          </p:nvSpPr>
          <p:spPr>
            <a:xfrm>
              <a:off x="3845" y="262"/>
              <a:ext cx="0" cy="81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6827" name="组合 76826"/>
          <p:cNvGrpSpPr/>
          <p:nvPr/>
        </p:nvGrpSpPr>
        <p:grpSpPr>
          <a:xfrm>
            <a:off x="2052638" y="2660650"/>
            <a:ext cx="3030537" cy="1295400"/>
            <a:chOff x="2208" y="233"/>
            <a:chExt cx="1909" cy="816"/>
          </a:xfrm>
        </p:grpSpPr>
        <p:sp>
          <p:nvSpPr>
            <p:cNvPr id="76828" name="直接连接符 76827"/>
            <p:cNvSpPr/>
            <p:nvPr/>
          </p:nvSpPr>
          <p:spPr>
            <a:xfrm>
              <a:off x="2208" y="672"/>
              <a:ext cx="120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9" name="直接连接符 76828"/>
            <p:cNvSpPr/>
            <p:nvPr/>
          </p:nvSpPr>
          <p:spPr>
            <a:xfrm>
              <a:off x="4117" y="233"/>
              <a:ext cx="0" cy="81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6830" name="组合 76829"/>
          <p:cNvGrpSpPr/>
          <p:nvPr/>
        </p:nvGrpSpPr>
        <p:grpSpPr>
          <a:xfrm>
            <a:off x="2065338" y="2676525"/>
            <a:ext cx="2586037" cy="1295400"/>
            <a:chOff x="2208" y="247"/>
            <a:chExt cx="1629" cy="816"/>
          </a:xfrm>
        </p:grpSpPr>
        <p:sp>
          <p:nvSpPr>
            <p:cNvPr id="76831" name="直接连接符 76830"/>
            <p:cNvSpPr/>
            <p:nvPr/>
          </p:nvSpPr>
          <p:spPr>
            <a:xfrm>
              <a:off x="2208" y="672"/>
              <a:ext cx="120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32" name="直接连接符 76831"/>
            <p:cNvSpPr/>
            <p:nvPr/>
          </p:nvSpPr>
          <p:spPr>
            <a:xfrm>
              <a:off x="3837" y="247"/>
              <a:ext cx="0" cy="81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6833" name="组合 76832"/>
          <p:cNvGrpSpPr/>
          <p:nvPr/>
        </p:nvGrpSpPr>
        <p:grpSpPr>
          <a:xfrm>
            <a:off x="2078038" y="2676525"/>
            <a:ext cx="3698875" cy="1295400"/>
            <a:chOff x="2208" y="240"/>
            <a:chExt cx="2330" cy="816"/>
          </a:xfrm>
        </p:grpSpPr>
        <p:sp>
          <p:nvSpPr>
            <p:cNvPr id="76834" name="直接连接符 76833"/>
            <p:cNvSpPr/>
            <p:nvPr/>
          </p:nvSpPr>
          <p:spPr>
            <a:xfrm>
              <a:off x="2208" y="672"/>
              <a:ext cx="120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35" name="直接连接符 76834"/>
            <p:cNvSpPr/>
            <p:nvPr/>
          </p:nvSpPr>
          <p:spPr>
            <a:xfrm>
              <a:off x="4538" y="240"/>
              <a:ext cx="0" cy="81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6836" name="组合 76835"/>
          <p:cNvGrpSpPr/>
          <p:nvPr/>
        </p:nvGrpSpPr>
        <p:grpSpPr>
          <a:xfrm>
            <a:off x="2065338" y="2693988"/>
            <a:ext cx="3025775" cy="1295400"/>
            <a:chOff x="2212" y="240"/>
            <a:chExt cx="1906" cy="816"/>
          </a:xfrm>
        </p:grpSpPr>
        <p:sp>
          <p:nvSpPr>
            <p:cNvPr id="76837" name="直接连接符 76836"/>
            <p:cNvSpPr/>
            <p:nvPr/>
          </p:nvSpPr>
          <p:spPr>
            <a:xfrm>
              <a:off x="2212" y="440"/>
              <a:ext cx="120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38" name="直接连接符 76837"/>
            <p:cNvSpPr/>
            <p:nvPr/>
          </p:nvSpPr>
          <p:spPr>
            <a:xfrm>
              <a:off x="4118" y="240"/>
              <a:ext cx="0" cy="81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6839" name="组合 76838"/>
          <p:cNvGrpSpPr/>
          <p:nvPr/>
        </p:nvGrpSpPr>
        <p:grpSpPr>
          <a:xfrm>
            <a:off x="2078038" y="2676525"/>
            <a:ext cx="3698875" cy="1295400"/>
            <a:chOff x="2208" y="233"/>
            <a:chExt cx="2330" cy="816"/>
          </a:xfrm>
        </p:grpSpPr>
        <p:sp>
          <p:nvSpPr>
            <p:cNvPr id="76840" name="直接连接符 76839"/>
            <p:cNvSpPr/>
            <p:nvPr/>
          </p:nvSpPr>
          <p:spPr>
            <a:xfrm>
              <a:off x="2208" y="443"/>
              <a:ext cx="120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41" name="直接连接符 76840"/>
            <p:cNvSpPr/>
            <p:nvPr/>
          </p:nvSpPr>
          <p:spPr>
            <a:xfrm>
              <a:off x="4538" y="233"/>
              <a:ext cx="0" cy="81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76842" name="对象 76841"/>
          <p:cNvGraphicFramePr/>
          <p:nvPr/>
        </p:nvGraphicFramePr>
        <p:xfrm>
          <a:off x="6659563" y="27813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1" imgW="481965" imgH="304800" progId="Equation.3">
                  <p:embed/>
                </p:oleObj>
              </mc:Choice>
              <mc:Fallback>
                <p:oleObj name="" r:id="rId21" imgW="481965" imgH="3048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659563" y="2781300"/>
                        <a:ext cx="4826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3" name="对象 76842"/>
          <p:cNvGraphicFramePr/>
          <p:nvPr/>
        </p:nvGraphicFramePr>
        <p:xfrm>
          <a:off x="7418388" y="2740025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3" imgW="203200" imgH="317500" progId="Equation.3">
                  <p:embed/>
                </p:oleObj>
              </mc:Choice>
              <mc:Fallback>
                <p:oleObj name="" r:id="rId23" imgW="203200" imgH="3175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18388" y="2740025"/>
                        <a:ext cx="203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4" name="对象 76843"/>
          <p:cNvGraphicFramePr/>
          <p:nvPr/>
        </p:nvGraphicFramePr>
        <p:xfrm>
          <a:off x="7956550" y="2740025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25" imgW="215900" imgH="291465" progId="Equation.3">
                  <p:embed/>
                </p:oleObj>
              </mc:Choice>
              <mc:Fallback>
                <p:oleObj name="" r:id="rId25" imgW="215900" imgH="29146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956550" y="2740025"/>
                        <a:ext cx="2159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680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dvAuto="100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91" name="矩形 53290"/>
          <p:cNvSpPr/>
          <p:nvPr/>
        </p:nvSpPr>
        <p:spPr>
          <a:xfrm>
            <a:off x="323850" y="908050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注意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只有当第一个矩阵的列数等于第二个矩阵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的行数时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两个矩阵才能相乘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53292" name="组合 53291"/>
          <p:cNvGrpSpPr/>
          <p:nvPr/>
        </p:nvGrpSpPr>
        <p:grpSpPr>
          <a:xfrm>
            <a:off x="1116013" y="3141663"/>
            <a:ext cx="5181600" cy="1143000"/>
            <a:chOff x="720" y="3242"/>
            <a:chExt cx="3264" cy="720"/>
          </a:xfrm>
        </p:grpSpPr>
        <p:graphicFrame>
          <p:nvGraphicFramePr>
            <p:cNvPr id="53293" name="对象 53292"/>
            <p:cNvGraphicFramePr/>
            <p:nvPr/>
          </p:nvGraphicFramePr>
          <p:xfrm>
            <a:off x="1389" y="3242"/>
            <a:ext cx="1792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" imgW="2844800" imgH="1143000" progId="Equation.3">
                    <p:embed/>
                  </p:oleObj>
                </mc:Choice>
                <mc:Fallback>
                  <p:oleObj name="" r:id="rId1" imgW="2844800" imgH="11430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89" y="3242"/>
                          <a:ext cx="1792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94" name="文本框 53293"/>
            <p:cNvSpPr txBox="1"/>
            <p:nvPr/>
          </p:nvSpPr>
          <p:spPr>
            <a:xfrm>
              <a:off x="720" y="3454"/>
              <a:ext cx="6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2" charset="-122"/>
                </a:rPr>
                <a:t>例如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</a:rPr>
                <a:t>:</a:t>
              </a:r>
              <a:endParaRPr lang="en-US" altLang="zh-CN" b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53295" name="文本框 53294"/>
            <p:cNvSpPr txBox="1"/>
            <p:nvPr/>
          </p:nvSpPr>
          <p:spPr>
            <a:xfrm>
              <a:off x="3137" y="3435"/>
              <a:ext cx="8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不存在</a:t>
              </a:r>
              <a:r>
                <a:rPr lang="en-US" altLang="zh-CN">
                  <a:latin typeface="Times New Roman" panose="02020603050405020304" pitchFamily="18" charset="0"/>
                </a:rPr>
                <a:t>.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29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291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矩形 54273"/>
          <p:cNvSpPr/>
          <p:nvPr/>
        </p:nvSpPr>
        <p:spPr>
          <a:xfrm>
            <a:off x="1079500" y="228600"/>
            <a:ext cx="55800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矩阵乘法的运算规律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4275" name="文本框 54274"/>
          <p:cNvSpPr txBox="1"/>
          <p:nvPr/>
        </p:nvSpPr>
        <p:spPr>
          <a:xfrm>
            <a:off x="755650" y="1268413"/>
            <a:ext cx="7583488" cy="3035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457200" indent="-457200">
              <a:lnSpc>
                <a:spcPct val="115000"/>
              </a:lnSpc>
              <a:buAutoNum type="arabicParenBoth"/>
            </a:pPr>
            <a:r>
              <a:rPr lang="zh-CN" altLang="en-US" dirty="0">
                <a:latin typeface="Times New Roman" panose="02020603050405020304" pitchFamily="18" charset="0"/>
              </a:rPr>
              <a:t>结合律</a:t>
            </a:r>
            <a:r>
              <a:rPr lang="en-US" altLang="zh-CN">
                <a:latin typeface="Times New Roman" panose="02020603050405020304" pitchFamily="18" charset="0"/>
              </a:rPr>
              <a:t>:  (</a:t>
            </a:r>
            <a:r>
              <a:rPr lang="en-US" altLang="zh-CN" i="1">
                <a:latin typeface="Times New Roman" panose="02020603050405020304" pitchFamily="18" charset="0"/>
              </a:rPr>
              <a:t>AB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BC</a:t>
            </a:r>
            <a:r>
              <a:rPr lang="en-US" altLang="zh-CN">
                <a:latin typeface="Times New Roman" panose="02020603050405020304" pitchFamily="18" charset="0"/>
              </a:rPr>
              <a:t>);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AutoNum type="arabicParenBoth"/>
            </a:pP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AutoNum type="arabicParenBoth" startAt="2"/>
            </a:pPr>
            <a:r>
              <a:rPr lang="zh-CN" altLang="en-US" dirty="0">
                <a:latin typeface="Times New Roman" panose="02020603050405020304" pitchFamily="18" charset="0"/>
              </a:rPr>
              <a:t>分配律</a:t>
            </a:r>
            <a:r>
              <a:rPr lang="en-US" altLang="zh-CN">
                <a:latin typeface="Times New Roman" panose="02020603050405020304" pitchFamily="18" charset="0"/>
              </a:rPr>
              <a:t>: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AB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AC</a:t>
            </a:r>
            <a:r>
              <a:rPr lang="en-US" altLang="zh-CN">
                <a:latin typeface="Times New Roman" panose="02020603050405020304" pitchFamily="18" charset="0"/>
              </a:rPr>
              <a:t>, 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BA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CA</a:t>
            </a:r>
            <a:r>
              <a:rPr lang="en-US" altLang="zh-CN">
                <a:latin typeface="Times New Roman" panose="02020603050405020304" pitchFamily="18" charset="0"/>
              </a:rPr>
              <a:t>;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buAutoNum type="arabicParenBoth" startAt="2"/>
            </a:pP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</a:pPr>
            <a:r>
              <a:rPr lang="en-US" altLang="zh-CN">
                <a:latin typeface="Times New Roman" panose="02020603050405020304" pitchFamily="18" charset="0"/>
              </a:rPr>
              <a:t>(3)  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dirty="0">
                <a:latin typeface="Times New Roman" panose="02020603050405020304" pitchFamily="18" charset="0"/>
              </a:rPr>
              <a:t>为数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</a:pP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2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charRg st="22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61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charRg st="61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dvAuto="1000" build="p"/>
      <p:bldP spid="542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6" name="文本框 105475"/>
          <p:cNvSpPr txBox="1"/>
          <p:nvPr/>
        </p:nvSpPr>
        <p:spPr>
          <a:xfrm>
            <a:off x="155575" y="1052513"/>
            <a:ext cx="8756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当未知数的个数大于有效方程的个数（即行阶梯形矩阵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5477" name="文本框 105476"/>
          <p:cNvSpPr txBox="1"/>
          <p:nvPr/>
        </p:nvSpPr>
        <p:spPr>
          <a:xfrm>
            <a:off x="207963" y="1720850"/>
            <a:ext cx="8756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中非零行的行数）时，有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自由未知量</a:t>
            </a:r>
            <a:r>
              <a:rPr lang="zh-CN" altLang="en-US" dirty="0">
                <a:latin typeface="Times New Roman" panose="02020603050405020304" pitchFamily="18" charset="0"/>
              </a:rPr>
              <a:t>，自由未知量可以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5478" name="文本框 105477"/>
          <p:cNvSpPr txBox="1"/>
          <p:nvPr/>
        </p:nvSpPr>
        <p:spPr>
          <a:xfrm>
            <a:off x="334963" y="2420938"/>
            <a:ext cx="17018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取任意值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5479" name="文本框 105478"/>
          <p:cNvSpPr txBox="1"/>
          <p:nvPr/>
        </p:nvSpPr>
        <p:spPr>
          <a:xfrm>
            <a:off x="2100263" y="2420938"/>
            <a:ext cx="6613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自由未知量的选取不是唯一的，但其个数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5480" name="文本框 105479"/>
          <p:cNvSpPr txBox="1"/>
          <p:nvPr/>
        </p:nvSpPr>
        <p:spPr>
          <a:xfrm>
            <a:off x="227013" y="2997200"/>
            <a:ext cx="17018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是唯一的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5481" name="文本框 105480"/>
          <p:cNvSpPr txBox="1"/>
          <p:nvPr/>
        </p:nvSpPr>
        <p:spPr>
          <a:xfrm>
            <a:off x="387350" y="3736975"/>
            <a:ext cx="8756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一般取每个非零行的第一个非零元对应的未知量为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基本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82" name="文本框 105481"/>
          <p:cNvSpPr txBox="1"/>
          <p:nvPr/>
        </p:nvSpPr>
        <p:spPr>
          <a:xfrm>
            <a:off x="458788" y="4333875"/>
            <a:ext cx="49164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未知量</a:t>
            </a:r>
            <a:r>
              <a:rPr lang="zh-CN" altLang="en-US" dirty="0">
                <a:latin typeface="Times New Roman" panose="02020603050405020304" pitchFamily="18" charset="0"/>
              </a:rPr>
              <a:t>，其余的为自由未知量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  <p:bldP spid="105477" grpId="0"/>
      <p:bldP spid="105478" grpId="0"/>
      <p:bldP spid="105479" grpId="0"/>
      <p:bldP spid="105480" grpId="0"/>
      <p:bldP spid="105481" grpId="0"/>
      <p:bldP spid="1054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90" name="文本框 67589"/>
          <p:cNvSpPr txBox="1"/>
          <p:nvPr/>
        </p:nvSpPr>
        <p:spPr>
          <a:xfrm>
            <a:off x="1116013" y="1773238"/>
            <a:ext cx="68405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当 </a:t>
            </a:r>
            <a:r>
              <a:rPr lang="en-US" altLang="zh-CN" i="1">
                <a:latin typeface="Times New Roman" panose="02020603050405020304" pitchFamily="18" charset="0"/>
              </a:rPr>
              <a:t>AB </a:t>
            </a:r>
            <a:r>
              <a:rPr lang="zh-CN" altLang="en-US" dirty="0">
                <a:latin typeface="Times New Roman" panose="02020603050405020304" pitchFamily="18" charset="0"/>
              </a:rPr>
              <a:t>有意义时，</a:t>
            </a:r>
            <a:r>
              <a:rPr lang="en-US" altLang="zh-CN" i="1">
                <a:latin typeface="Times New Roman" panose="02020603050405020304" pitchFamily="18" charset="0"/>
              </a:rPr>
              <a:t>BA </a:t>
            </a:r>
            <a:r>
              <a:rPr lang="zh-CN" altLang="en-US" dirty="0">
                <a:latin typeface="Times New Roman" panose="02020603050405020304" pitchFamily="18" charset="0"/>
              </a:rPr>
              <a:t>可能无意义！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592" name="对象 67591"/>
          <p:cNvGraphicFramePr/>
          <p:nvPr/>
        </p:nvGraphicFramePr>
        <p:xfrm>
          <a:off x="1765300" y="4202113"/>
          <a:ext cx="3365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3365500" imgH="1549400" progId="Equation.DSMT4">
                  <p:embed/>
                </p:oleObj>
              </mc:Choice>
              <mc:Fallback>
                <p:oleObj name="" r:id="rId1" imgW="3365500" imgH="15494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5300" y="4202113"/>
                        <a:ext cx="33655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文本框 67592"/>
          <p:cNvSpPr txBox="1"/>
          <p:nvPr/>
        </p:nvSpPr>
        <p:spPr>
          <a:xfrm>
            <a:off x="631825" y="2978150"/>
            <a:ext cx="10144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例如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b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7594" name="文本框 67593"/>
          <p:cNvSpPr txBox="1"/>
          <p:nvPr/>
        </p:nvSpPr>
        <p:spPr>
          <a:xfrm>
            <a:off x="5456238" y="4705350"/>
            <a:ext cx="1339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不存在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67595" name="对象 67594"/>
          <p:cNvGraphicFramePr/>
          <p:nvPr/>
        </p:nvGraphicFramePr>
        <p:xfrm>
          <a:off x="1836738" y="2473325"/>
          <a:ext cx="3149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3149600" imgH="1549400" progId="Equation.DSMT4">
                  <p:embed/>
                </p:oleObj>
              </mc:Choice>
              <mc:Fallback>
                <p:oleObj name="" r:id="rId3" imgW="3149600" imgH="15494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6738" y="2473325"/>
                        <a:ext cx="31496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文本框 67595"/>
          <p:cNvSpPr txBox="1"/>
          <p:nvPr/>
        </p:nvSpPr>
        <p:spPr>
          <a:xfrm>
            <a:off x="5148263" y="2852738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有意义，但是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597" name="对象 67596"/>
          <p:cNvGraphicFramePr/>
          <p:nvPr/>
        </p:nvGraphicFramePr>
        <p:xfrm>
          <a:off x="900113" y="1916113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190500" imgH="228600" progId="Equation.DSMT4">
                  <p:embed/>
                </p:oleObj>
              </mc:Choice>
              <mc:Fallback>
                <p:oleObj name="" r:id="rId5" imgW="190500" imgH="228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1916113"/>
                        <a:ext cx="1905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8" name="文本框 67597"/>
          <p:cNvSpPr txBox="1"/>
          <p:nvPr/>
        </p:nvSpPr>
        <p:spPr>
          <a:xfrm>
            <a:off x="468313" y="333375"/>
            <a:ext cx="90725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注意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</a:rPr>
              <a:t>矩阵乘法一般不满足交换律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FF66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i="1" baseline="-25000">
                <a:solidFill>
                  <a:srgbClr val="FF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>
                <a:solidFill>
                  <a:srgbClr val="FF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FF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7599" name="文本框 67598"/>
          <p:cNvSpPr txBox="1"/>
          <p:nvPr/>
        </p:nvSpPr>
        <p:spPr>
          <a:xfrm>
            <a:off x="2051050" y="981075"/>
            <a:ext cx="45593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因此要注意矩阵相乘的次序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598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593" grpId="0"/>
      <p:bldP spid="67594" grpId="0"/>
      <p:bldP spid="67596" grpId="0"/>
      <p:bldP spid="67598" grpId="0" build="p"/>
      <p:bldP spid="6759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8612" name="对象 68611"/>
          <p:cNvGraphicFramePr/>
          <p:nvPr/>
        </p:nvGraphicFramePr>
        <p:xfrm>
          <a:off x="971550" y="981075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90500" imgH="228600" progId="Equation.DSMT4">
                  <p:embed/>
                </p:oleObj>
              </mc:Choice>
              <mc:Fallback>
                <p:oleObj name="" r:id="rId1" imgW="190500" imgH="228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981075"/>
                        <a:ext cx="1905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文本框 68612"/>
          <p:cNvSpPr txBox="1"/>
          <p:nvPr/>
        </p:nvSpPr>
        <p:spPr>
          <a:xfrm>
            <a:off x="1258888" y="836613"/>
            <a:ext cx="78851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>
                <a:latin typeface="Times New Roman" panose="02020603050405020304" pitchFamily="18" charset="0"/>
              </a:rPr>
              <a:t>AB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>
                <a:latin typeface="Times New Roman" panose="02020603050405020304" pitchFamily="18" charset="0"/>
              </a:rPr>
              <a:t>BA</a:t>
            </a:r>
            <a:r>
              <a:rPr lang="zh-CN" altLang="en-US" dirty="0">
                <a:latin typeface="Times New Roman" panose="02020603050405020304" pitchFamily="18" charset="0"/>
              </a:rPr>
              <a:t>都有意义时，它们可能不是同型矩阵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8614" name="文本框 68613"/>
          <p:cNvSpPr txBox="1"/>
          <p:nvPr/>
        </p:nvSpPr>
        <p:spPr>
          <a:xfrm>
            <a:off x="879475" y="193675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例如：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615" name="对象 68614"/>
          <p:cNvGraphicFramePr/>
          <p:nvPr/>
        </p:nvGraphicFramePr>
        <p:xfrm>
          <a:off x="2339975" y="1628775"/>
          <a:ext cx="17764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1778000" imgH="1143000" progId="Equation.3">
                  <p:embed/>
                </p:oleObj>
              </mc:Choice>
              <mc:Fallback>
                <p:oleObj name="" r:id="rId3" imgW="1778000" imgH="11430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1628775"/>
                        <a:ext cx="1776413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文本框 68615"/>
          <p:cNvSpPr txBox="1"/>
          <p:nvPr/>
        </p:nvSpPr>
        <p:spPr>
          <a:xfrm>
            <a:off x="4427538" y="1844675"/>
            <a:ext cx="3028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是一阶方阵，但是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617" name="对象 68616"/>
          <p:cNvGraphicFramePr/>
          <p:nvPr/>
        </p:nvGraphicFramePr>
        <p:xfrm>
          <a:off x="2136775" y="3154363"/>
          <a:ext cx="20415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5" imgW="2044700" imgH="1549400" progId="Equation.DSMT4">
                  <p:embed/>
                </p:oleObj>
              </mc:Choice>
              <mc:Fallback>
                <p:oleObj name="" r:id="rId5" imgW="2044700" imgH="15494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6775" y="3154363"/>
                        <a:ext cx="2041525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文本框 68617"/>
          <p:cNvSpPr txBox="1"/>
          <p:nvPr/>
        </p:nvSpPr>
        <p:spPr>
          <a:xfrm>
            <a:off x="4284663" y="3644900"/>
            <a:ext cx="2051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是三阶方阵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4" grpId="0"/>
      <p:bldP spid="68616" grpId="0"/>
      <p:bldP spid="686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9636" name="对象 69635"/>
          <p:cNvGraphicFramePr/>
          <p:nvPr/>
        </p:nvGraphicFramePr>
        <p:xfrm>
          <a:off x="971550" y="981075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190500" imgH="228600" progId="Equation.DSMT4">
                  <p:embed/>
                </p:oleObj>
              </mc:Choice>
              <mc:Fallback>
                <p:oleObj name="" r:id="rId1" imgW="190500" imgH="2286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981075"/>
                        <a:ext cx="1905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文本框 69636"/>
          <p:cNvSpPr txBox="1"/>
          <p:nvPr/>
        </p:nvSpPr>
        <p:spPr>
          <a:xfrm>
            <a:off x="1331913" y="765175"/>
            <a:ext cx="7632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即使 </a:t>
            </a:r>
            <a:r>
              <a:rPr lang="en-US" altLang="zh-CN" i="1">
                <a:latin typeface="Times New Roman" panose="02020603050405020304" pitchFamily="18" charset="0"/>
              </a:rPr>
              <a:t>AB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>
                <a:latin typeface="Times New Roman" panose="02020603050405020304" pitchFamily="18" charset="0"/>
              </a:rPr>
              <a:t>BA</a:t>
            </a:r>
            <a:r>
              <a:rPr lang="zh-CN" altLang="en-US" dirty="0">
                <a:latin typeface="Times New Roman" panose="02020603050405020304" pitchFamily="18" charset="0"/>
              </a:rPr>
              <a:t>都有意义，也是同型矩阵，它们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9638" name="矩形 69637"/>
          <p:cNvSpPr/>
          <p:nvPr/>
        </p:nvSpPr>
        <p:spPr>
          <a:xfrm>
            <a:off x="1331913" y="1557338"/>
            <a:ext cx="24161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也可能不相等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9639" name="文本框 69638"/>
          <p:cNvSpPr txBox="1"/>
          <p:nvPr/>
        </p:nvSpPr>
        <p:spPr>
          <a:xfrm>
            <a:off x="395288" y="2349500"/>
            <a:ext cx="14636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例如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69640" name="对象 69639"/>
          <p:cNvGraphicFramePr/>
          <p:nvPr/>
        </p:nvGraphicFramePr>
        <p:xfrm>
          <a:off x="900113" y="2924175"/>
          <a:ext cx="2247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2247900" imgH="787400" progId="Equation.3">
                  <p:embed/>
                </p:oleObj>
              </mc:Choice>
              <mc:Fallback>
                <p:oleObj name="" r:id="rId3" imgW="2247900" imgH="7874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924175"/>
                        <a:ext cx="22479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对象 69640"/>
          <p:cNvGraphicFramePr/>
          <p:nvPr/>
        </p:nvGraphicFramePr>
        <p:xfrm>
          <a:off x="3492500" y="2924175"/>
          <a:ext cx="231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2311400" imgH="787400" progId="Equation.DSMT4">
                  <p:embed/>
                </p:oleObj>
              </mc:Choice>
              <mc:Fallback>
                <p:oleObj name="" r:id="rId5" imgW="2311400" imgH="7874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0" y="2924175"/>
                        <a:ext cx="23114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对象 69642"/>
          <p:cNvGraphicFramePr/>
          <p:nvPr/>
        </p:nvGraphicFramePr>
        <p:xfrm>
          <a:off x="1258888" y="4005263"/>
          <a:ext cx="2959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2959100" imgH="1016000" progId="Equation.DSMT4">
                  <p:embed/>
                </p:oleObj>
              </mc:Choice>
              <mc:Fallback>
                <p:oleObj name="" r:id="rId7" imgW="2959100" imgH="10160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4005263"/>
                        <a:ext cx="29591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对象 69643"/>
          <p:cNvGraphicFramePr/>
          <p:nvPr/>
        </p:nvGraphicFramePr>
        <p:xfrm>
          <a:off x="4859338" y="4076700"/>
          <a:ext cx="251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2514600" imgH="787400" progId="Equation.DSMT4">
                  <p:embed/>
                </p:oleObj>
              </mc:Choice>
              <mc:Fallback>
                <p:oleObj name="" r:id="rId9" imgW="2514600" imgH="7874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59338" y="4076700"/>
                        <a:ext cx="25146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文本框 69644"/>
          <p:cNvSpPr txBox="1"/>
          <p:nvPr/>
        </p:nvSpPr>
        <p:spPr>
          <a:xfrm>
            <a:off x="2124075" y="5373688"/>
            <a:ext cx="15922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AB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9647" name="对象 69646"/>
          <p:cNvGraphicFramePr/>
          <p:nvPr/>
        </p:nvGraphicFramePr>
        <p:xfrm>
          <a:off x="6084888" y="2781300"/>
          <a:ext cx="2336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1" imgW="2336800" imgH="1016000" progId="Equation.DSMT4">
                  <p:embed/>
                </p:oleObj>
              </mc:Choice>
              <mc:Fallback>
                <p:oleObj name="" r:id="rId11" imgW="2336800" imgH="10160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84888" y="2781300"/>
                        <a:ext cx="23368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  <p:bldP spid="69638" grpId="0"/>
      <p:bldP spid="69639" grpId="0"/>
      <p:bldP spid="696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8" name="文本框 72707"/>
          <p:cNvSpPr txBox="1"/>
          <p:nvPr/>
        </p:nvSpPr>
        <p:spPr>
          <a:xfrm>
            <a:off x="755650" y="333375"/>
            <a:ext cx="70056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当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AB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BA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时，称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不可交换；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2709" name="文本框 72708"/>
          <p:cNvSpPr txBox="1"/>
          <p:nvPr/>
        </p:nvSpPr>
        <p:spPr>
          <a:xfrm>
            <a:off x="757238" y="1125538"/>
            <a:ext cx="70564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当 </a:t>
            </a: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>
                <a:solidFill>
                  <a:srgbClr val="3366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</a:rPr>
              <a:t>BA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时，称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可交换，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711" name="文本框 72710"/>
          <p:cNvSpPr txBox="1"/>
          <p:nvPr/>
        </p:nvSpPr>
        <p:spPr>
          <a:xfrm>
            <a:off x="471488" y="3275013"/>
            <a:ext cx="60467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矩阵的乘法一般不满足消去律，即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13" name="对象 72712"/>
          <p:cNvGraphicFramePr/>
          <p:nvPr/>
        </p:nvGraphicFramePr>
        <p:xfrm>
          <a:off x="903288" y="4210050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1179830" imgH="317500" progId="Equation.DSMT4">
                  <p:embed/>
                </p:oleObj>
              </mc:Choice>
              <mc:Fallback>
                <p:oleObj name="" r:id="rId1" imgW="1179830" imgH="3175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3288" y="4210050"/>
                        <a:ext cx="1181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右箭头 72714"/>
          <p:cNvSpPr/>
          <p:nvPr/>
        </p:nvSpPr>
        <p:spPr>
          <a:xfrm>
            <a:off x="2290763" y="4241800"/>
            <a:ext cx="1366837" cy="215900"/>
          </a:xfrm>
          <a:prstGeom prst="rightArrow">
            <a:avLst>
              <a:gd name="adj1" fmla="val 50000"/>
              <a:gd name="adj2" fmla="val 15827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716" name="直接连接符 72715"/>
          <p:cNvSpPr/>
          <p:nvPr/>
        </p:nvSpPr>
        <p:spPr>
          <a:xfrm>
            <a:off x="2435225" y="3952875"/>
            <a:ext cx="863600" cy="792163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2717" name="对象 72716"/>
          <p:cNvGraphicFramePr/>
          <p:nvPr/>
        </p:nvGraphicFramePr>
        <p:xfrm>
          <a:off x="3875088" y="4168775"/>
          <a:ext cx="927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926465" imgH="317500" progId="Equation.DSMT4">
                  <p:embed/>
                </p:oleObj>
              </mc:Choice>
              <mc:Fallback>
                <p:oleObj name="" r:id="rId3" imgW="926465" imgH="3175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5088" y="4168775"/>
                        <a:ext cx="927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8" name="文本框 72717"/>
          <p:cNvSpPr txBox="1"/>
          <p:nvPr/>
        </p:nvSpPr>
        <p:spPr>
          <a:xfrm>
            <a:off x="4956175" y="40259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19" name="对象 72718"/>
          <p:cNvGraphicFramePr/>
          <p:nvPr/>
        </p:nvGraphicFramePr>
        <p:xfrm>
          <a:off x="5748338" y="4168775"/>
          <a:ext cx="927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926465" imgH="317500" progId="Equation.DSMT4">
                  <p:embed/>
                </p:oleObj>
              </mc:Choice>
              <mc:Fallback>
                <p:oleObj name="" r:id="rId5" imgW="926465" imgH="3175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8338" y="4168775"/>
                        <a:ext cx="927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对象 72719"/>
          <p:cNvGraphicFramePr/>
          <p:nvPr/>
        </p:nvGraphicFramePr>
        <p:xfrm>
          <a:off x="922338" y="4960938"/>
          <a:ext cx="146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7" imgW="1459230" imgH="317500" progId="Equation.DSMT4">
                  <p:embed/>
                </p:oleObj>
              </mc:Choice>
              <mc:Fallback>
                <p:oleObj name="" r:id="rId7" imgW="1459230" imgH="3175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2338" y="4960938"/>
                        <a:ext cx="1460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1" name="右箭头 72720"/>
          <p:cNvSpPr/>
          <p:nvPr/>
        </p:nvSpPr>
        <p:spPr>
          <a:xfrm>
            <a:off x="2651125" y="5033963"/>
            <a:ext cx="1366838" cy="215900"/>
          </a:xfrm>
          <a:prstGeom prst="rightArrow">
            <a:avLst>
              <a:gd name="adj1" fmla="val 50000"/>
              <a:gd name="adj2" fmla="val 15827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722" name="直接连接符 72721"/>
          <p:cNvSpPr/>
          <p:nvPr/>
        </p:nvSpPr>
        <p:spPr>
          <a:xfrm>
            <a:off x="2795588" y="4745038"/>
            <a:ext cx="863600" cy="792162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2723" name="对象 72722"/>
          <p:cNvGraphicFramePr/>
          <p:nvPr/>
        </p:nvGraphicFramePr>
        <p:xfrm>
          <a:off x="4306888" y="4960938"/>
          <a:ext cx="927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9" imgW="926465" imgH="317500" progId="Equation.DSMT4">
                  <p:embed/>
                </p:oleObj>
              </mc:Choice>
              <mc:Fallback>
                <p:oleObj name="" r:id="rId9" imgW="926465" imgH="3175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6888" y="4960938"/>
                        <a:ext cx="927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4" name="文本框 72723"/>
          <p:cNvSpPr txBox="1"/>
          <p:nvPr/>
        </p:nvSpPr>
        <p:spPr>
          <a:xfrm>
            <a:off x="539750" y="2492375"/>
            <a:ext cx="41132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从上述例子还可以看到：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725" name="矩形 72724"/>
          <p:cNvSpPr/>
          <p:nvPr/>
        </p:nvSpPr>
        <p:spPr>
          <a:xfrm>
            <a:off x="755650" y="1773238"/>
            <a:ext cx="45847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此时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必为同阶</a:t>
            </a:r>
            <a:r>
              <a:rPr lang="zh-CN" altLang="en-US" dirty="0">
                <a:latin typeface="Times New Roman" panose="02020603050405020304" pitchFamily="18" charset="0"/>
              </a:rPr>
              <a:t>方阵。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726" name="文本框 72725"/>
          <p:cNvSpPr txBox="1"/>
          <p:nvPr/>
        </p:nvSpPr>
        <p:spPr>
          <a:xfrm>
            <a:off x="592138" y="5680075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27" name="对象 72726"/>
          <p:cNvGraphicFramePr/>
          <p:nvPr/>
        </p:nvGraphicFramePr>
        <p:xfrm>
          <a:off x="1090613" y="5805488"/>
          <a:ext cx="1993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1" imgW="1993900" imgH="368300" progId="Equation.DSMT4">
                  <p:embed/>
                </p:oleObj>
              </mc:Choice>
              <mc:Fallback>
                <p:oleObj name="" r:id="rId11" imgW="1993900" imgH="3683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90613" y="5805488"/>
                        <a:ext cx="19939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8" name="文本框 72727"/>
          <p:cNvSpPr txBox="1"/>
          <p:nvPr/>
        </p:nvSpPr>
        <p:spPr>
          <a:xfrm>
            <a:off x="3203575" y="5661025"/>
            <a:ext cx="5940425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但</a:t>
            </a:r>
            <a:r>
              <a:rPr lang="en-US" altLang="zh-CN" i="1">
                <a:latin typeface="Times New Roman" panose="02020603050405020304" pitchFamily="18" charset="0"/>
              </a:rPr>
              <a:t>AB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O,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右零因子，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左零因子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09" grpId="0"/>
      <p:bldP spid="72711" grpId="0"/>
      <p:bldP spid="72718" grpId="0"/>
      <p:bldP spid="72724" grpId="0"/>
      <p:bldP spid="72725" grpId="0"/>
      <p:bldP spid="72726" grpId="0"/>
      <p:bldP spid="727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8854" name="对象 78853"/>
          <p:cNvGraphicFramePr/>
          <p:nvPr/>
        </p:nvGraphicFramePr>
        <p:xfrm>
          <a:off x="827088" y="1627188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1179830" imgH="317500" progId="Equation.DSMT4">
                  <p:embed/>
                </p:oleObj>
              </mc:Choice>
              <mc:Fallback>
                <p:oleObj name="" r:id="rId1" imgW="1179830" imgH="3175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627188"/>
                        <a:ext cx="1181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右箭头 78854"/>
          <p:cNvSpPr/>
          <p:nvPr/>
        </p:nvSpPr>
        <p:spPr>
          <a:xfrm>
            <a:off x="2214563" y="1658938"/>
            <a:ext cx="1366837" cy="215900"/>
          </a:xfrm>
          <a:prstGeom prst="rightArrow">
            <a:avLst>
              <a:gd name="adj1" fmla="val 50000"/>
              <a:gd name="adj2" fmla="val 15827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78859" name="对象 78858"/>
          <p:cNvGraphicFramePr/>
          <p:nvPr/>
        </p:nvGraphicFramePr>
        <p:xfrm>
          <a:off x="3851275" y="1557338"/>
          <a:ext cx="927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926465" imgH="317500" progId="Equation.DSMT4">
                  <p:embed/>
                </p:oleObj>
              </mc:Choice>
              <mc:Fallback>
                <p:oleObj name="" r:id="rId3" imgW="926465" imgH="3175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275" y="1557338"/>
                        <a:ext cx="927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对象 78859"/>
          <p:cNvGraphicFramePr/>
          <p:nvPr/>
        </p:nvGraphicFramePr>
        <p:xfrm>
          <a:off x="684213" y="2349500"/>
          <a:ext cx="146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1459230" imgH="317500" progId="Equation.DSMT4">
                  <p:embed/>
                </p:oleObj>
              </mc:Choice>
              <mc:Fallback>
                <p:oleObj name="" r:id="rId5" imgW="1459230" imgH="3175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2349500"/>
                        <a:ext cx="1460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1" name="右箭头 78860"/>
          <p:cNvSpPr/>
          <p:nvPr/>
        </p:nvSpPr>
        <p:spPr>
          <a:xfrm>
            <a:off x="2268538" y="2420938"/>
            <a:ext cx="1366837" cy="215900"/>
          </a:xfrm>
          <a:prstGeom prst="rightArrow">
            <a:avLst>
              <a:gd name="adj1" fmla="val 50000"/>
              <a:gd name="adj2" fmla="val 15827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78863" name="对象 78862"/>
          <p:cNvGraphicFramePr/>
          <p:nvPr/>
        </p:nvGraphicFramePr>
        <p:xfrm>
          <a:off x="3851275" y="2349500"/>
          <a:ext cx="927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7" imgW="926465" imgH="317500" progId="Equation.DSMT4">
                  <p:embed/>
                </p:oleObj>
              </mc:Choice>
              <mc:Fallback>
                <p:oleObj name="" r:id="rId7" imgW="926465" imgH="3175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1275" y="2349500"/>
                        <a:ext cx="927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66" name="组合 78865"/>
          <p:cNvGrpSpPr/>
          <p:nvPr/>
        </p:nvGrpSpPr>
        <p:grpSpPr>
          <a:xfrm>
            <a:off x="395288" y="620713"/>
            <a:ext cx="4787900" cy="568325"/>
            <a:chOff x="249" y="391"/>
            <a:chExt cx="3016" cy="358"/>
          </a:xfrm>
        </p:grpSpPr>
        <p:sp>
          <p:nvSpPr>
            <p:cNvPr id="78852" name="文本框 78851"/>
            <p:cNvSpPr txBox="1"/>
            <p:nvPr/>
          </p:nvSpPr>
          <p:spPr>
            <a:xfrm>
              <a:off x="249" y="422"/>
              <a:ext cx="16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后面会证明：若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8864" name="对象 78863"/>
            <p:cNvGraphicFramePr/>
            <p:nvPr/>
          </p:nvGraphicFramePr>
          <p:xfrm>
            <a:off x="1973" y="482"/>
            <a:ext cx="6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9" imgW="1002665" imgH="381000" progId="Equation.DSMT4">
                    <p:embed/>
                  </p:oleObj>
                </mc:Choice>
                <mc:Fallback>
                  <p:oleObj name="" r:id="rId9" imgW="1002665" imgH="381000" progId="Equation.DSMT4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73" y="482"/>
                          <a:ext cx="63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5" name="文本框 78864"/>
            <p:cNvSpPr txBox="1"/>
            <p:nvPr/>
          </p:nvSpPr>
          <p:spPr>
            <a:xfrm>
              <a:off x="2699" y="391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，则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8867" name="直接连接符 78866"/>
          <p:cNvSpPr/>
          <p:nvPr/>
        </p:nvSpPr>
        <p:spPr>
          <a:xfrm>
            <a:off x="0" y="2997200"/>
            <a:ext cx="914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78884" name="组合 78883"/>
          <p:cNvGrpSpPr/>
          <p:nvPr/>
        </p:nvGrpSpPr>
        <p:grpSpPr>
          <a:xfrm>
            <a:off x="519113" y="3376613"/>
            <a:ext cx="4557712" cy="1882775"/>
            <a:chOff x="327" y="2127"/>
            <a:chExt cx="2871" cy="1186"/>
          </a:xfrm>
        </p:grpSpPr>
        <p:grpSp>
          <p:nvGrpSpPr>
            <p:cNvPr id="78871" name="组合 78870"/>
            <p:cNvGrpSpPr/>
            <p:nvPr/>
          </p:nvGrpSpPr>
          <p:grpSpPr>
            <a:xfrm>
              <a:off x="327" y="2127"/>
              <a:ext cx="2871" cy="327"/>
              <a:chOff x="327" y="2535"/>
              <a:chExt cx="2871" cy="327"/>
            </a:xfrm>
          </p:grpSpPr>
          <p:sp>
            <p:nvSpPr>
              <p:cNvPr id="78868" name="文本框 78867"/>
              <p:cNvSpPr txBox="1"/>
              <p:nvPr/>
            </p:nvSpPr>
            <p:spPr>
              <a:xfrm>
                <a:off x="327" y="2535"/>
                <a:ext cx="287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dirty="0">
                    <a:latin typeface="Times New Roman" panose="02020603050405020304" pitchFamily="18" charset="0"/>
                  </a:rPr>
                  <a:t>类比：当 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a= 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0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时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870" name="直接连接符 78869"/>
              <p:cNvSpPr/>
              <p:nvPr/>
            </p:nvSpPr>
            <p:spPr>
              <a:xfrm>
                <a:off x="1474" y="2614"/>
                <a:ext cx="91" cy="18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78878" name="对象 78877"/>
            <p:cNvGraphicFramePr/>
            <p:nvPr/>
          </p:nvGraphicFramePr>
          <p:xfrm>
            <a:off x="556" y="2658"/>
            <a:ext cx="5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1" imgW="926465" imgH="317500" progId="Equation.DSMT4">
                    <p:embed/>
                  </p:oleObj>
                </mc:Choice>
                <mc:Fallback>
                  <p:oleObj name="" r:id="rId11" imgW="926465" imgH="317500" progId="Equation.DSMT4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6" y="2658"/>
                          <a:ext cx="5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9" name="右箭头 78878"/>
            <p:cNvSpPr/>
            <p:nvPr/>
          </p:nvSpPr>
          <p:spPr>
            <a:xfrm>
              <a:off x="1350" y="2678"/>
              <a:ext cx="861" cy="136"/>
            </a:xfrm>
            <a:prstGeom prst="rightArrow">
              <a:avLst>
                <a:gd name="adj1" fmla="val 50000"/>
                <a:gd name="adj2" fmla="val 158272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78880" name="对象 78879"/>
            <p:cNvGraphicFramePr/>
            <p:nvPr/>
          </p:nvGraphicFramePr>
          <p:xfrm>
            <a:off x="2437" y="2614"/>
            <a:ext cx="4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13" imgW="748665" imgH="317500" progId="Equation.DSMT4">
                    <p:embed/>
                  </p:oleObj>
                </mc:Choice>
                <mc:Fallback>
                  <p:oleObj name="" r:id="rId13" imgW="748665" imgH="317500" progId="Equation.DSMT4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37" y="2614"/>
                          <a:ext cx="47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81" name="对象 78880"/>
            <p:cNvGraphicFramePr/>
            <p:nvPr/>
          </p:nvGraphicFramePr>
          <p:xfrm>
            <a:off x="498" y="3113"/>
            <a:ext cx="6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5" imgW="1103630" imgH="317500" progId="Equation.DSMT4">
                    <p:embed/>
                  </p:oleObj>
                </mc:Choice>
                <mc:Fallback>
                  <p:oleObj name="" r:id="rId15" imgW="1103630" imgH="317500" progId="Equation.DSMT4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8" y="3113"/>
                          <a:ext cx="69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82" name="右箭头 78881"/>
            <p:cNvSpPr/>
            <p:nvPr/>
          </p:nvSpPr>
          <p:spPr>
            <a:xfrm>
              <a:off x="1384" y="3158"/>
              <a:ext cx="861" cy="136"/>
            </a:xfrm>
            <a:prstGeom prst="rightArrow">
              <a:avLst>
                <a:gd name="adj1" fmla="val 50000"/>
                <a:gd name="adj2" fmla="val 158272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78883" name="对象 78882"/>
            <p:cNvGraphicFramePr/>
            <p:nvPr/>
          </p:nvGraphicFramePr>
          <p:xfrm>
            <a:off x="2437" y="3113"/>
            <a:ext cx="4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7" imgW="748665" imgH="317500" progId="Equation.DSMT4">
                    <p:embed/>
                  </p:oleObj>
                </mc:Choice>
                <mc:Fallback>
                  <p:oleObj name="" r:id="rId17" imgW="748665" imgH="317500" progId="Equation.DSMT4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437" y="3113"/>
                          <a:ext cx="47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900" name="文本框 80899"/>
          <p:cNvSpPr txBox="1"/>
          <p:nvPr/>
        </p:nvSpPr>
        <p:spPr>
          <a:xfrm>
            <a:off x="592138" y="568325"/>
            <a:ext cx="55419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特殊矩阵与矩阵相乘的有关结论：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0901" name="对象 80900"/>
          <p:cNvGraphicFramePr/>
          <p:nvPr/>
        </p:nvGraphicFramePr>
        <p:xfrm>
          <a:off x="684213" y="1557338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190500" imgH="228600" progId="Equation.DSMT4">
                  <p:embed/>
                </p:oleObj>
              </mc:Choice>
              <mc:Fallback>
                <p:oleObj name="" r:id="rId1" imgW="190500" imgH="2286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557338"/>
                        <a:ext cx="1905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文本框 80901"/>
          <p:cNvSpPr txBox="1"/>
          <p:nvPr/>
        </p:nvSpPr>
        <p:spPr>
          <a:xfrm>
            <a:off x="923925" y="1412875"/>
            <a:ext cx="76835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单位矩阵在矩阵乘法中的作用相当于数 </a:t>
            </a:r>
            <a:r>
              <a:rPr lang="en-US" altLang="zh-CN" dirty="0"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</a:rPr>
              <a:t>在数的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0903" name="文本框 80902"/>
          <p:cNvSpPr txBox="1"/>
          <p:nvPr/>
        </p:nvSpPr>
        <p:spPr>
          <a:xfrm>
            <a:off x="1042988" y="2060575"/>
            <a:ext cx="24161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乘法中的作用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80904" name="对象 80903"/>
          <p:cNvGraphicFramePr/>
          <p:nvPr/>
        </p:nvGraphicFramePr>
        <p:xfrm>
          <a:off x="900113" y="2852738"/>
          <a:ext cx="25193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2183765" imgH="431800" progId="Equation.DSMT4">
                  <p:embed/>
                </p:oleObj>
              </mc:Choice>
              <mc:Fallback>
                <p:oleObj name="" r:id="rId3" imgW="2183765" imgH="4318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852738"/>
                        <a:ext cx="2519362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对象 80904"/>
          <p:cNvGraphicFramePr/>
          <p:nvPr/>
        </p:nvGraphicFramePr>
        <p:xfrm>
          <a:off x="3708400" y="2924175"/>
          <a:ext cx="23764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2018665" imgH="431800" progId="Equation.DSMT4">
                  <p:embed/>
                </p:oleObj>
              </mc:Choice>
              <mc:Fallback>
                <p:oleObj name="" r:id="rId5" imgW="2018665" imgH="4318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2924175"/>
                        <a:ext cx="2376488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6" name="文本框 80905"/>
          <p:cNvSpPr txBox="1"/>
          <p:nvPr/>
        </p:nvSpPr>
        <p:spPr>
          <a:xfrm>
            <a:off x="684213" y="3573463"/>
            <a:ext cx="72199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为方阵，则有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0907" name="对象 80906"/>
          <p:cNvGraphicFramePr/>
          <p:nvPr/>
        </p:nvGraphicFramePr>
        <p:xfrm>
          <a:off x="3821113" y="3698875"/>
          <a:ext cx="185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7" imgW="1852295" imgH="304800" progId="Equation.DSMT4">
                  <p:embed/>
                </p:oleObj>
              </mc:Choice>
              <mc:Fallback>
                <p:oleObj name="" r:id="rId7" imgW="1852295" imgH="3048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1113" y="3698875"/>
                        <a:ext cx="1854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/>
      <p:bldP spid="80903" grpId="0"/>
      <p:bldP spid="8090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24" name="对象 81923"/>
          <p:cNvGraphicFramePr/>
          <p:nvPr/>
        </p:nvGraphicFramePr>
        <p:xfrm>
          <a:off x="612775" y="765175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" imgW="190500" imgH="228600" progId="Equation.DSMT4">
                  <p:embed/>
                </p:oleObj>
              </mc:Choice>
              <mc:Fallback>
                <p:oleObj name="" r:id="rId1" imgW="190500" imgH="2286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775" y="765175"/>
                        <a:ext cx="1905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文本框 81924"/>
          <p:cNvSpPr txBox="1"/>
          <p:nvPr/>
        </p:nvSpPr>
        <p:spPr>
          <a:xfrm>
            <a:off x="900113" y="620713"/>
            <a:ext cx="72929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数量矩阵 </a:t>
            </a:r>
            <a:r>
              <a:rPr lang="en-US" altLang="zh-CN" i="1" err="1">
                <a:latin typeface="Times New Roman" panose="02020603050405020304" pitchFamily="18" charset="0"/>
              </a:rPr>
              <a:t>kI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乘矩阵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等于数 </a:t>
            </a:r>
            <a:r>
              <a:rPr lang="en-US" altLang="zh-CN" i="1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乘矩阵 </a:t>
            </a:r>
            <a:r>
              <a:rPr lang="en-US" altLang="zh-CN" i="1">
                <a:latin typeface="Times New Roman" panose="02020603050405020304" pitchFamily="18" charset="0"/>
              </a:rPr>
              <a:t>A.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graphicFrame>
        <p:nvGraphicFramePr>
          <p:cNvPr id="81926" name="对象 81925"/>
          <p:cNvGraphicFramePr/>
          <p:nvPr/>
        </p:nvGraphicFramePr>
        <p:xfrm>
          <a:off x="1116013" y="1485900"/>
          <a:ext cx="28797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3" imgW="3122930" imgH="393700" progId="Equation.DSMT4">
                  <p:embed/>
                </p:oleObj>
              </mc:Choice>
              <mc:Fallback>
                <p:oleObj name="" r:id="rId3" imgW="3122930" imgH="3937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1485900"/>
                        <a:ext cx="2879725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文本框 81926"/>
          <p:cNvSpPr txBox="1"/>
          <p:nvPr/>
        </p:nvSpPr>
        <p:spPr>
          <a:xfrm>
            <a:off x="179388" y="2205038"/>
            <a:ext cx="828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结论：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阶数量矩阵与任意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阶矩阵可交换；与任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1928" name="文本框 81927"/>
          <p:cNvSpPr txBox="1"/>
          <p:nvPr/>
        </p:nvSpPr>
        <p:spPr>
          <a:xfrm>
            <a:off x="1060450" y="2924175"/>
            <a:ext cx="8083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意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阶矩阵可交换的矩阵一定是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阶数量矩阵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81932" name="组合 81931"/>
          <p:cNvGrpSpPr/>
          <p:nvPr/>
        </p:nvGrpSpPr>
        <p:grpSpPr>
          <a:xfrm>
            <a:off x="971550" y="4005263"/>
            <a:ext cx="7797800" cy="628650"/>
            <a:chOff x="599" y="2671"/>
            <a:chExt cx="4912" cy="396"/>
          </a:xfrm>
        </p:grpSpPr>
        <p:sp>
          <p:nvSpPr>
            <p:cNvPr id="81929" name="文本框 81928"/>
            <p:cNvSpPr txBox="1"/>
            <p:nvPr/>
          </p:nvSpPr>
          <p:spPr>
            <a:xfrm>
              <a:off x="599" y="2671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取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30" name="对象 81929"/>
            <p:cNvGraphicFramePr/>
            <p:nvPr/>
          </p:nvGraphicFramePr>
          <p:xfrm>
            <a:off x="884" y="2750"/>
            <a:ext cx="30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5" imgW="457200" imgH="469900" progId="Equation.DSMT4">
                    <p:embed/>
                  </p:oleObj>
                </mc:Choice>
                <mc:Fallback>
                  <p:oleObj name="" r:id="rId5" imgW="457200" imgH="469900" progId="Equation.DSMT4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4" y="2750"/>
                          <a:ext cx="308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1" name="文本框 81930"/>
            <p:cNvSpPr txBox="1"/>
            <p:nvPr/>
          </p:nvSpPr>
          <p:spPr>
            <a:xfrm>
              <a:off x="1280" y="2685"/>
              <a:ext cx="423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第 </a:t>
              </a:r>
              <a:r>
                <a:rPr lang="en-US" altLang="zh-CN" i="1"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行第 </a:t>
              </a:r>
              <a:r>
                <a:rPr lang="en-US" altLang="zh-CN" i="1">
                  <a:latin typeface="Times New Roman" panose="02020603050405020304" pitchFamily="18" charset="0"/>
                </a:rPr>
                <a:t>j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列的元素为 </a:t>
              </a:r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</a:rPr>
                <a:t>，其余元素全为 </a:t>
              </a:r>
              <a:r>
                <a:rPr lang="en-US" altLang="zh-CN">
                  <a:latin typeface="Times New Roman" panose="02020603050405020304" pitchFamily="18" charset="0"/>
                </a:rPr>
                <a:t>0.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/>
      <p:bldP spid="81927" grpId="0"/>
      <p:bldP spid="819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2948" name="对象 82947"/>
          <p:cNvGraphicFramePr/>
          <p:nvPr/>
        </p:nvGraphicFramePr>
        <p:xfrm>
          <a:off x="612775" y="765175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190500" imgH="228600" progId="Equation.DSMT4">
                  <p:embed/>
                </p:oleObj>
              </mc:Choice>
              <mc:Fallback>
                <p:oleObj name="" r:id="rId1" imgW="190500" imgH="2286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775" y="765175"/>
                        <a:ext cx="1905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对象 82948"/>
          <p:cNvGraphicFramePr/>
          <p:nvPr/>
        </p:nvGraphicFramePr>
        <p:xfrm>
          <a:off x="947738" y="692150"/>
          <a:ext cx="345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" imgW="3453130" imgH="431800" progId="Equation.DSMT4">
                  <p:embed/>
                </p:oleObj>
              </mc:Choice>
              <mc:Fallback>
                <p:oleObj name="" r:id="rId3" imgW="3453130" imgH="4318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738" y="692150"/>
                        <a:ext cx="3454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文本框 82949"/>
          <p:cNvSpPr txBox="1"/>
          <p:nvPr/>
        </p:nvSpPr>
        <p:spPr>
          <a:xfrm>
            <a:off x="879475" y="1598613"/>
            <a:ext cx="31162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左乘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等于用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951" name="对象 82950"/>
          <p:cNvGraphicFramePr/>
          <p:nvPr/>
        </p:nvGraphicFramePr>
        <p:xfrm>
          <a:off x="3348038" y="1700213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5" imgW="304800" imgH="431165" progId="Equation.DSMT4">
                  <p:embed/>
                </p:oleObj>
              </mc:Choice>
              <mc:Fallback>
                <p:oleObj name="" r:id="rId5" imgW="304800" imgH="431165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1700213"/>
                        <a:ext cx="304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文本框 82951"/>
          <p:cNvSpPr txBox="1"/>
          <p:nvPr/>
        </p:nvSpPr>
        <p:spPr>
          <a:xfrm>
            <a:off x="3563938" y="1628775"/>
            <a:ext cx="3752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乘以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中第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dirty="0">
                <a:latin typeface="Times New Roman" panose="02020603050405020304" pitchFamily="18" charset="0"/>
              </a:rPr>
              <a:t>的元素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2954" name="文本框 82953"/>
          <p:cNvSpPr txBox="1"/>
          <p:nvPr/>
        </p:nvSpPr>
        <p:spPr>
          <a:xfrm>
            <a:off x="808038" y="2535238"/>
            <a:ext cx="3187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右乘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等于用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955" name="对象 82954"/>
          <p:cNvGraphicFramePr/>
          <p:nvPr/>
        </p:nvGraphicFramePr>
        <p:xfrm>
          <a:off x="3276600" y="2636838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7" imgW="304800" imgH="431165" progId="Equation.DSMT4">
                  <p:embed/>
                </p:oleObj>
              </mc:Choice>
              <mc:Fallback>
                <p:oleObj name="" r:id="rId7" imgW="304800" imgH="431165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2636838"/>
                        <a:ext cx="304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6" name="文本框 82955"/>
          <p:cNvSpPr txBox="1"/>
          <p:nvPr/>
        </p:nvSpPr>
        <p:spPr>
          <a:xfrm>
            <a:off x="3492500" y="2565400"/>
            <a:ext cx="3752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乘以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中第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列</a:t>
            </a:r>
            <a:r>
              <a:rPr lang="zh-CN" altLang="en-US" dirty="0">
                <a:latin typeface="Times New Roman" panose="02020603050405020304" pitchFamily="18" charset="0"/>
              </a:rPr>
              <a:t>的元素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82959" name="对象 82958"/>
          <p:cNvGraphicFramePr/>
          <p:nvPr/>
        </p:nvGraphicFramePr>
        <p:xfrm>
          <a:off x="4533900" y="692150"/>
          <a:ext cx="349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9" imgW="3491230" imgH="431800" progId="Equation.DSMT4">
                  <p:embed/>
                </p:oleObj>
              </mc:Choice>
              <mc:Fallback>
                <p:oleObj name="" r:id="rId9" imgW="3491230" imgH="4318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33900" y="692150"/>
                        <a:ext cx="3492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对象 82960"/>
          <p:cNvGraphicFramePr/>
          <p:nvPr/>
        </p:nvGraphicFramePr>
        <p:xfrm>
          <a:off x="539750" y="1628775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1" imgW="393700" imgH="431800" progId="Equation.DSMT4">
                  <p:embed/>
                </p:oleObj>
              </mc:Choice>
              <mc:Fallback>
                <p:oleObj name="" r:id="rId11" imgW="393700" imgH="4318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750" y="1628775"/>
                        <a:ext cx="393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对象 82961"/>
          <p:cNvGraphicFramePr/>
          <p:nvPr/>
        </p:nvGraphicFramePr>
        <p:xfrm>
          <a:off x="468313" y="2565400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3" imgW="393700" imgH="431800" progId="Equation.DSMT4">
                  <p:embed/>
                </p:oleObj>
              </mc:Choice>
              <mc:Fallback>
                <p:oleObj name="" r:id="rId13" imgW="393700" imgH="4318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8313" y="2565400"/>
                        <a:ext cx="393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3" name="对象 82962"/>
          <p:cNvGraphicFramePr/>
          <p:nvPr/>
        </p:nvGraphicFramePr>
        <p:xfrm>
          <a:off x="468313" y="3429000"/>
          <a:ext cx="486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5" imgW="4862195" imgH="431800" progId="Equation.DSMT4">
                  <p:embed/>
                </p:oleObj>
              </mc:Choice>
              <mc:Fallback>
                <p:oleObj name="" r:id="rId15" imgW="4862195" imgH="4318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8313" y="3429000"/>
                        <a:ext cx="486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  <p:bldP spid="82952" grpId="0"/>
      <p:bldP spid="82954" grpId="0"/>
      <p:bldP spid="829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3972" name="对象 83971"/>
          <p:cNvGraphicFramePr/>
          <p:nvPr/>
        </p:nvGraphicFramePr>
        <p:xfrm>
          <a:off x="1042988" y="620713"/>
          <a:ext cx="32512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" imgW="3251200" imgH="2082800" progId="Equation.DSMT4">
                  <p:embed/>
                </p:oleObj>
              </mc:Choice>
              <mc:Fallback>
                <p:oleObj name="" r:id="rId1" imgW="3251200" imgH="20828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620713"/>
                        <a:ext cx="325120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对象 83972"/>
          <p:cNvGraphicFramePr/>
          <p:nvPr/>
        </p:nvGraphicFramePr>
        <p:xfrm>
          <a:off x="5035550" y="692150"/>
          <a:ext cx="31877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3187700" imgH="2082800" progId="Equation.DSMT4">
                  <p:embed/>
                </p:oleObj>
              </mc:Choice>
              <mc:Fallback>
                <p:oleObj name="" r:id="rId3" imgW="3187700" imgH="20828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5550" y="692150"/>
                        <a:ext cx="318770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对象 83973"/>
          <p:cNvGraphicFramePr/>
          <p:nvPr/>
        </p:nvGraphicFramePr>
        <p:xfrm>
          <a:off x="2484438" y="3644900"/>
          <a:ext cx="45212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5" imgW="4521200" imgH="2082800" progId="Equation.DSMT4">
                  <p:embed/>
                </p:oleObj>
              </mc:Choice>
              <mc:Fallback>
                <p:oleObj name="" r:id="rId5" imgW="4521200" imgH="20828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4438" y="3644900"/>
                        <a:ext cx="452120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文本框 83974"/>
          <p:cNvSpPr txBox="1"/>
          <p:nvPr/>
        </p:nvSpPr>
        <p:spPr>
          <a:xfrm>
            <a:off x="376238" y="128746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3976" name="文本框 83975"/>
          <p:cNvSpPr txBox="1"/>
          <p:nvPr/>
        </p:nvSpPr>
        <p:spPr>
          <a:xfrm>
            <a:off x="592138" y="402431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3977" name="对象 83976"/>
          <p:cNvGraphicFramePr/>
          <p:nvPr/>
        </p:nvGraphicFramePr>
        <p:xfrm>
          <a:off x="179388" y="1484313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7" imgW="190500" imgH="228600" progId="Equation.DSMT4">
                  <p:embed/>
                </p:oleObj>
              </mc:Choice>
              <mc:Fallback>
                <p:oleObj name="" r:id="rId7" imgW="190500" imgH="2286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388" y="1484313"/>
                        <a:ext cx="1905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55301" name="矩形 55300"/>
          <p:cNvSpPr/>
          <p:nvPr/>
        </p:nvSpPr>
        <p:spPr>
          <a:xfrm>
            <a:off x="684213" y="260350"/>
            <a:ext cx="39036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计算下列矩阵乘积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55305" name="组合 55304"/>
          <p:cNvGrpSpPr/>
          <p:nvPr/>
        </p:nvGrpSpPr>
        <p:grpSpPr>
          <a:xfrm>
            <a:off x="1692275" y="1052513"/>
            <a:ext cx="5329238" cy="1320800"/>
            <a:chOff x="2118" y="960"/>
            <a:chExt cx="3357" cy="832"/>
          </a:xfrm>
        </p:grpSpPr>
        <p:graphicFrame>
          <p:nvGraphicFramePr>
            <p:cNvPr id="55306" name="对象 55305"/>
            <p:cNvGraphicFramePr/>
            <p:nvPr/>
          </p:nvGraphicFramePr>
          <p:xfrm>
            <a:off x="2476" y="960"/>
            <a:ext cx="2999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1" imgW="4760595" imgH="1320165" progId="Equation.3">
                    <p:embed/>
                  </p:oleObj>
                </mc:Choice>
                <mc:Fallback>
                  <p:oleObj name="" r:id="rId1" imgW="4760595" imgH="1320165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76" y="960"/>
                          <a:ext cx="2999" cy="8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7" name="矩形 55306"/>
            <p:cNvSpPr/>
            <p:nvPr/>
          </p:nvSpPr>
          <p:spPr>
            <a:xfrm>
              <a:off x="2118" y="1186"/>
              <a:ext cx="1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5318" name="文本框 55317"/>
          <p:cNvSpPr txBox="1"/>
          <p:nvPr/>
        </p:nvSpPr>
        <p:spPr>
          <a:xfrm>
            <a:off x="565150" y="3248025"/>
            <a:ext cx="6604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>
              <a:solidFill>
                <a:srgbClr val="3366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55319" name="组合 55318"/>
          <p:cNvGrpSpPr/>
          <p:nvPr/>
        </p:nvGrpSpPr>
        <p:grpSpPr>
          <a:xfrm>
            <a:off x="398463" y="3992563"/>
            <a:ext cx="8235950" cy="1192212"/>
            <a:chOff x="336" y="1809"/>
            <a:chExt cx="5188" cy="751"/>
          </a:xfrm>
        </p:grpSpPr>
        <p:graphicFrame>
          <p:nvGraphicFramePr>
            <p:cNvPr id="55320" name="对象 55319"/>
            <p:cNvGraphicFramePr/>
            <p:nvPr/>
          </p:nvGraphicFramePr>
          <p:xfrm>
            <a:off x="5184" y="1809"/>
            <a:ext cx="340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3" imgW="748665" imgH="1320165" progId="Equation.3">
                    <p:embed/>
                  </p:oleObj>
                </mc:Choice>
                <mc:Fallback>
                  <p:oleObj name="" r:id="rId3" imgW="748665" imgH="1320165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84" y="1809"/>
                          <a:ext cx="340" cy="7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1" name="文本框 55320"/>
            <p:cNvSpPr txBox="1"/>
            <p:nvPr/>
          </p:nvSpPr>
          <p:spPr>
            <a:xfrm>
              <a:off x="336" y="201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sz="2400">
                  <a:solidFill>
                    <a:schemeClr val="bg2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(</a:t>
              </a:r>
              <a:endParaRPr lang="en-US" altLang="zh-CN" sz="240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55322" name="文本框 55321"/>
            <p:cNvSpPr txBox="1"/>
            <p:nvPr/>
          </p:nvSpPr>
          <p:spPr>
            <a:xfrm>
              <a:off x="4986" y="2064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>
                  <a:solidFill>
                    <a:schemeClr val="bg2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）</a:t>
              </a:r>
              <a:endParaRPr lang="zh-CN" altLang="en-US" sz="240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5323" name="对象 55322"/>
          <p:cNvGraphicFramePr/>
          <p:nvPr/>
        </p:nvGraphicFramePr>
        <p:xfrm>
          <a:off x="1619250" y="2852738"/>
          <a:ext cx="46720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4671695" imgH="1320165" progId="Equation.3">
                  <p:embed/>
                </p:oleObj>
              </mc:Choice>
              <mc:Fallback>
                <p:oleObj name="" r:id="rId5" imgW="4671695" imgH="1320165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250" y="2852738"/>
                        <a:ext cx="4672013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4" name="文本框 55323"/>
          <p:cNvSpPr txBox="1"/>
          <p:nvPr/>
        </p:nvSpPr>
        <p:spPr>
          <a:xfrm>
            <a:off x="838200" y="4310063"/>
            <a:ext cx="2359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31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5" name="文本框 55324"/>
          <p:cNvSpPr txBox="1"/>
          <p:nvPr/>
        </p:nvSpPr>
        <p:spPr>
          <a:xfrm>
            <a:off x="3227388" y="4330700"/>
            <a:ext cx="2359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>
                <a:solidFill>
                  <a:srgbClr val="33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3366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400" i="1">
                <a:solidFill>
                  <a:srgbClr val="33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33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3366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>
                <a:solidFill>
                  <a:srgbClr val="33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3366FF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400" i="1">
                <a:solidFill>
                  <a:srgbClr val="33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33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3366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>
                <a:solidFill>
                  <a:srgbClr val="33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3366FF"/>
                </a:solidFill>
                <a:latin typeface="Times New Roman" panose="02020603050405020304" pitchFamily="18" charset="0"/>
              </a:rPr>
              <a:t>32</a:t>
            </a:r>
            <a:r>
              <a:rPr lang="en-US" altLang="zh-CN" sz="2400" i="1">
                <a:solidFill>
                  <a:srgbClr val="33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3366FF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6" name="文本框 55325"/>
          <p:cNvSpPr txBox="1"/>
          <p:nvPr/>
        </p:nvSpPr>
        <p:spPr>
          <a:xfrm>
            <a:off x="5580063" y="4365625"/>
            <a:ext cx="2359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>
                <a:solidFill>
                  <a:srgbClr val="66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669900"/>
                </a:solidFill>
                <a:latin typeface="Times New Roman" panose="02020603050405020304" pitchFamily="18" charset="0"/>
              </a:rPr>
              <a:t>13</a:t>
            </a:r>
            <a:r>
              <a:rPr lang="en-US" altLang="zh-CN" sz="2400" i="1">
                <a:solidFill>
                  <a:srgbClr val="66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66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6699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>
                <a:solidFill>
                  <a:srgbClr val="66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669900"/>
                </a:solidFill>
                <a:latin typeface="Times New Roman" panose="02020603050405020304" pitchFamily="18" charset="0"/>
              </a:rPr>
              <a:t>23</a:t>
            </a:r>
            <a:r>
              <a:rPr lang="en-US" altLang="zh-CN" sz="2400" i="1">
                <a:solidFill>
                  <a:srgbClr val="66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6699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6699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>
                <a:solidFill>
                  <a:srgbClr val="66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669900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 sz="2400" i="1">
                <a:solidFill>
                  <a:srgbClr val="66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669900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>
              <a:solidFill>
                <a:srgbClr val="66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7" name="文本框 55326"/>
          <p:cNvSpPr txBox="1"/>
          <p:nvPr/>
        </p:nvSpPr>
        <p:spPr>
          <a:xfrm>
            <a:off x="250825" y="5445125"/>
            <a:ext cx="8599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</a:rPr>
              <a:t>=(</a:t>
            </a:r>
            <a:r>
              <a:rPr lang="en-US" altLang="zh-CN" sz="2400" i="1">
                <a:solidFill>
                  <a:srgbClr val="FF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FF66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400" i="1">
                <a:solidFill>
                  <a:srgbClr val="FF66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FF66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FF66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>
                <a:solidFill>
                  <a:srgbClr val="FF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FF6600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400" i="1">
                <a:solidFill>
                  <a:srgbClr val="FF66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FF66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FF66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>
                <a:solidFill>
                  <a:srgbClr val="FF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FF6600"/>
                </a:solidFill>
                <a:latin typeface="Times New Roman" panose="02020603050405020304" pitchFamily="18" charset="0"/>
              </a:rPr>
              <a:t>31</a:t>
            </a:r>
            <a:r>
              <a:rPr lang="en-US" altLang="zh-CN" sz="2400" i="1">
                <a:solidFill>
                  <a:srgbClr val="FF66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FF66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+(</a:t>
            </a:r>
            <a:r>
              <a:rPr lang="en-US" altLang="zh-CN" sz="2400" i="1">
                <a:solidFill>
                  <a:srgbClr val="33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3366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400" i="1">
                <a:solidFill>
                  <a:srgbClr val="33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33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3366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>
                <a:solidFill>
                  <a:srgbClr val="33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3366FF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400" i="1">
                <a:solidFill>
                  <a:srgbClr val="33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33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3366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>
                <a:solidFill>
                  <a:srgbClr val="33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3366FF"/>
                </a:solidFill>
                <a:latin typeface="Times New Roman" panose="02020603050405020304" pitchFamily="18" charset="0"/>
              </a:rPr>
              <a:t>32</a:t>
            </a:r>
            <a:r>
              <a:rPr lang="en-US" altLang="zh-CN" sz="2400" i="1">
                <a:solidFill>
                  <a:srgbClr val="33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3366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+(</a:t>
            </a:r>
            <a:r>
              <a:rPr lang="en-US" altLang="zh-CN" sz="2400" i="1">
                <a:solidFill>
                  <a:srgbClr val="66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669900"/>
                </a:solidFill>
                <a:latin typeface="Times New Roman" panose="02020603050405020304" pitchFamily="18" charset="0"/>
              </a:rPr>
              <a:t>13</a:t>
            </a:r>
            <a:r>
              <a:rPr lang="en-US" altLang="zh-CN" sz="2400" i="1">
                <a:solidFill>
                  <a:srgbClr val="66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66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6699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>
                <a:solidFill>
                  <a:srgbClr val="66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669900"/>
                </a:solidFill>
                <a:latin typeface="Times New Roman" panose="02020603050405020304" pitchFamily="18" charset="0"/>
              </a:rPr>
              <a:t>23</a:t>
            </a:r>
            <a:r>
              <a:rPr lang="en-US" altLang="zh-CN" sz="2400" i="1">
                <a:solidFill>
                  <a:srgbClr val="66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6699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6699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i="1">
                <a:solidFill>
                  <a:srgbClr val="6699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aseline="-25000">
                <a:solidFill>
                  <a:srgbClr val="669900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 sz="2400" i="1">
                <a:solidFill>
                  <a:srgbClr val="669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6699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</a:rPr>
              <a:t>3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55328" name="对象 55327"/>
          <p:cNvGraphicFramePr/>
          <p:nvPr/>
        </p:nvGraphicFramePr>
        <p:xfrm>
          <a:off x="323850" y="404813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7" imgW="190500" imgH="228600" progId="Equation.DSMT4">
                  <p:embed/>
                </p:oleObj>
              </mc:Choice>
              <mc:Fallback>
                <p:oleObj name="" r:id="rId7" imgW="190500" imgH="2286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404813"/>
                        <a:ext cx="1905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30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531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532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5532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532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5327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uild="p"/>
      <p:bldP spid="55318" grpId="0" build="p"/>
      <p:bldP spid="55324" grpId="0" build="p"/>
      <p:bldP spid="55325" grpId="0" build="p"/>
      <p:bldP spid="55326" grpId="0" build="p"/>
      <p:bldP spid="55327" grpId="0" advAuto="100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500" name="文本框 106499"/>
          <p:cNvSpPr txBox="1"/>
          <p:nvPr/>
        </p:nvSpPr>
        <p:spPr>
          <a:xfrm>
            <a:off x="755650" y="836613"/>
            <a:ext cx="3295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求解线性方程组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6501" name="对象 106500"/>
          <p:cNvGraphicFramePr/>
          <p:nvPr/>
        </p:nvGraphicFramePr>
        <p:xfrm>
          <a:off x="4356100" y="333375"/>
          <a:ext cx="2819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819400" imgH="1549400" progId="Equation.DSMT4">
                  <p:embed/>
                </p:oleObj>
              </mc:Choice>
              <mc:Fallback>
                <p:oleObj name="" r:id="rId1" imgW="2819400" imgH="15494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6100" y="333375"/>
                        <a:ext cx="28194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文本框 106501"/>
          <p:cNvSpPr txBox="1"/>
          <p:nvPr/>
        </p:nvSpPr>
        <p:spPr>
          <a:xfrm>
            <a:off x="663575" y="21526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解：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6503" name="对象 106502"/>
          <p:cNvGraphicFramePr/>
          <p:nvPr/>
        </p:nvGraphicFramePr>
        <p:xfrm>
          <a:off x="611188" y="3644900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799465" imgH="393700" progId="Equation.DSMT4">
                  <p:embed/>
                </p:oleObj>
              </mc:Choice>
              <mc:Fallback>
                <p:oleObj name="" r:id="rId3" imgW="799465" imgH="393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3644900"/>
                        <a:ext cx="800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对象 106503"/>
          <p:cNvGraphicFramePr/>
          <p:nvPr/>
        </p:nvGraphicFramePr>
        <p:xfrm>
          <a:off x="1476375" y="3068638"/>
          <a:ext cx="2565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2565400" imgH="1549400" progId="Equation.DSMT4">
                  <p:embed/>
                </p:oleObj>
              </mc:Choice>
              <mc:Fallback>
                <p:oleObj name="" r:id="rId5" imgW="2565400" imgH="15494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3068638"/>
                        <a:ext cx="25654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对象 106504"/>
          <p:cNvGraphicFramePr/>
          <p:nvPr/>
        </p:nvGraphicFramePr>
        <p:xfrm>
          <a:off x="4356100" y="2997200"/>
          <a:ext cx="977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977265" imgH="1040765" progId="Equation.DSMT4">
                  <p:embed/>
                </p:oleObj>
              </mc:Choice>
              <mc:Fallback>
                <p:oleObj name="" r:id="rId7" imgW="977265" imgH="10407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6100" y="2997200"/>
                        <a:ext cx="9779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对象 106505"/>
          <p:cNvGraphicFramePr/>
          <p:nvPr/>
        </p:nvGraphicFramePr>
        <p:xfrm>
          <a:off x="5648325" y="3213100"/>
          <a:ext cx="2197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2197100" imgH="1549400" progId="Equation.DSMT4">
                  <p:embed/>
                </p:oleObj>
              </mc:Choice>
              <mc:Fallback>
                <p:oleObj name="" r:id="rId9" imgW="2197100" imgH="1549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8325" y="3213100"/>
                        <a:ext cx="21971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7" name="对象 106506"/>
          <p:cNvGraphicFramePr/>
          <p:nvPr/>
        </p:nvGraphicFramePr>
        <p:xfrm>
          <a:off x="1328738" y="5280025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1" imgW="838200" imgH="508000" progId="Equation.DSMT4">
                  <p:embed/>
                </p:oleObj>
              </mc:Choice>
              <mc:Fallback>
                <p:oleObj name="" r:id="rId11" imgW="838200" imgH="5080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28738" y="5280025"/>
                        <a:ext cx="8382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对象 106507"/>
          <p:cNvGraphicFramePr/>
          <p:nvPr/>
        </p:nvGraphicFramePr>
        <p:xfrm>
          <a:off x="2771775" y="4797425"/>
          <a:ext cx="22733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3" imgW="2273300" imgH="1549400" progId="Equation.DSMT4">
                  <p:embed/>
                </p:oleObj>
              </mc:Choice>
              <mc:Fallback>
                <p:oleObj name="" r:id="rId13" imgW="2273300" imgH="15494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71775" y="4797425"/>
                        <a:ext cx="22733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9" name="直接连接符 106508"/>
          <p:cNvSpPr/>
          <p:nvPr/>
        </p:nvSpPr>
        <p:spPr>
          <a:xfrm>
            <a:off x="2987675" y="6237288"/>
            <a:ext cx="1871663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510" name="文本框 106509"/>
          <p:cNvSpPr txBox="1"/>
          <p:nvPr/>
        </p:nvSpPr>
        <p:spPr>
          <a:xfrm>
            <a:off x="5632450" y="4960938"/>
            <a:ext cx="30289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这一行说明有矛盾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方程，故无解！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6511" name="直接连接符 106510"/>
          <p:cNvSpPr/>
          <p:nvPr/>
        </p:nvSpPr>
        <p:spPr>
          <a:xfrm>
            <a:off x="2843213" y="5229225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512" name="直接连接符 106511"/>
          <p:cNvSpPr/>
          <p:nvPr/>
        </p:nvSpPr>
        <p:spPr>
          <a:xfrm>
            <a:off x="3419475" y="5229225"/>
            <a:ext cx="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513" name="直接连接符 106512"/>
          <p:cNvSpPr/>
          <p:nvPr/>
        </p:nvSpPr>
        <p:spPr>
          <a:xfrm>
            <a:off x="3419475" y="5734050"/>
            <a:ext cx="1152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514" name="直接连接符 106513"/>
          <p:cNvSpPr/>
          <p:nvPr/>
        </p:nvSpPr>
        <p:spPr>
          <a:xfrm>
            <a:off x="4572000" y="5734050"/>
            <a:ext cx="0" cy="5032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515" name="直接连接符 106514"/>
          <p:cNvSpPr/>
          <p:nvPr/>
        </p:nvSpPr>
        <p:spPr>
          <a:xfrm>
            <a:off x="4572000" y="6237288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516" name="直接连接符 106515"/>
          <p:cNvSpPr/>
          <p:nvPr/>
        </p:nvSpPr>
        <p:spPr>
          <a:xfrm>
            <a:off x="3563938" y="3141663"/>
            <a:ext cx="0" cy="1366837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6517" name="直接连接符 106516"/>
          <p:cNvSpPr/>
          <p:nvPr/>
        </p:nvSpPr>
        <p:spPr>
          <a:xfrm>
            <a:off x="4643438" y="4797425"/>
            <a:ext cx="0" cy="1366838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06518" name="直接连接符 106517"/>
          <p:cNvSpPr/>
          <p:nvPr/>
        </p:nvSpPr>
        <p:spPr>
          <a:xfrm>
            <a:off x="7308850" y="3284538"/>
            <a:ext cx="0" cy="1366837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  <p:bldP spid="106502" grpId="0"/>
      <p:bldP spid="1065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56322" name="对象 56321"/>
          <p:cNvGraphicFramePr/>
          <p:nvPr/>
        </p:nvGraphicFramePr>
        <p:xfrm>
          <a:off x="449263" y="796925"/>
          <a:ext cx="32845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3491230" imgH="444500" progId="Equation.3">
                  <p:embed/>
                </p:oleObj>
              </mc:Choice>
              <mc:Fallback>
                <p:oleObj name="" r:id="rId1" imgW="3491230" imgH="4445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263" y="796925"/>
                        <a:ext cx="3284537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对象 56322"/>
          <p:cNvGraphicFramePr/>
          <p:nvPr/>
        </p:nvGraphicFramePr>
        <p:xfrm>
          <a:off x="755650" y="1628775"/>
          <a:ext cx="73548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7820025" imgH="431800" progId="Equation.3">
                  <p:embed/>
                </p:oleObj>
              </mc:Choice>
              <mc:Fallback>
                <p:oleObj name="" r:id="rId3" imgW="7820025" imgH="4318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1628775"/>
                        <a:ext cx="7354888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文本框 56323"/>
          <p:cNvSpPr txBox="1"/>
          <p:nvPr/>
        </p:nvSpPr>
        <p:spPr>
          <a:xfrm>
            <a:off x="941388" y="2525713"/>
            <a:ext cx="46482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当矩阵为对称矩阵时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结果为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6325" name="对象 56324"/>
          <p:cNvGraphicFramePr/>
          <p:nvPr/>
        </p:nvGraphicFramePr>
        <p:xfrm>
          <a:off x="684213" y="3644900"/>
          <a:ext cx="77882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5" imgW="8276590" imgH="444500" progId="Equation.3">
                  <p:embed/>
                </p:oleObj>
              </mc:Choice>
              <mc:Fallback>
                <p:oleObj name="" r:id="rId5" imgW="8276590" imgH="4445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3644900"/>
                        <a:ext cx="7788275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632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4996" name="对象 84995"/>
          <p:cNvGraphicFramePr/>
          <p:nvPr/>
        </p:nvGraphicFramePr>
        <p:xfrm>
          <a:off x="612775" y="765175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" imgW="190500" imgH="228600" progId="Equation.DSMT4">
                  <p:embed/>
                </p:oleObj>
              </mc:Choice>
              <mc:Fallback>
                <p:oleObj name="" r:id="rId1" imgW="190500" imgH="2286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775" y="765175"/>
                        <a:ext cx="1905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文本框 84996"/>
          <p:cNvSpPr txBox="1"/>
          <p:nvPr/>
        </p:nvSpPr>
        <p:spPr>
          <a:xfrm>
            <a:off x="900113" y="549275"/>
            <a:ext cx="20875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阶方阵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4998" name="对象 84997"/>
          <p:cNvGraphicFramePr/>
          <p:nvPr/>
        </p:nvGraphicFramePr>
        <p:xfrm>
          <a:off x="2555875" y="620713"/>
          <a:ext cx="1219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" imgW="1219200" imgH="469900" progId="Equation.DSMT4">
                  <p:embed/>
                </p:oleObj>
              </mc:Choice>
              <mc:Fallback>
                <p:oleObj name="" r:id="rId3" imgW="1219200" imgH="4699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620713"/>
                        <a:ext cx="1219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文本框 84998"/>
          <p:cNvSpPr txBox="1"/>
          <p:nvPr/>
        </p:nvSpPr>
        <p:spPr>
          <a:xfrm>
            <a:off x="755650" y="1412875"/>
            <a:ext cx="32607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若当 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en-US" altLang="zh-CN" i="1"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5000" name="对象 84999"/>
          <p:cNvGraphicFramePr/>
          <p:nvPr/>
        </p:nvGraphicFramePr>
        <p:xfrm>
          <a:off x="2798763" y="1412875"/>
          <a:ext cx="11255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5" imgW="989965" imgH="469900" progId="Equation.DSMT4">
                  <p:embed/>
                </p:oleObj>
              </mc:Choice>
              <mc:Fallback>
                <p:oleObj name="" r:id="rId5" imgW="989965" imgH="4699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8763" y="1412875"/>
                        <a:ext cx="11255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文本框 85000"/>
          <p:cNvSpPr txBox="1"/>
          <p:nvPr/>
        </p:nvSpPr>
        <p:spPr>
          <a:xfrm>
            <a:off x="3975100" y="1382713"/>
            <a:ext cx="35448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上三角矩阵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5002" name="文本框 85001"/>
          <p:cNvSpPr txBox="1"/>
          <p:nvPr/>
        </p:nvSpPr>
        <p:spPr>
          <a:xfrm>
            <a:off x="971550" y="2205038"/>
            <a:ext cx="33131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若当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 i="1"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5003" name="对象 85002"/>
          <p:cNvGraphicFramePr/>
          <p:nvPr/>
        </p:nvGraphicFramePr>
        <p:xfrm>
          <a:off x="2890838" y="2235200"/>
          <a:ext cx="99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7" imgW="989965" imgH="469900" progId="Equation.DSMT4">
                  <p:embed/>
                </p:oleObj>
              </mc:Choice>
              <mc:Fallback>
                <p:oleObj name="" r:id="rId7" imgW="989965" imgH="4699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0838" y="2235200"/>
                        <a:ext cx="990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4" name="文本框 85003"/>
          <p:cNvSpPr txBox="1"/>
          <p:nvPr/>
        </p:nvSpPr>
        <p:spPr>
          <a:xfrm>
            <a:off x="4067175" y="2205038"/>
            <a:ext cx="35448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下三角矩阵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5005" name="文本框 85004"/>
          <p:cNvSpPr txBox="1"/>
          <p:nvPr/>
        </p:nvSpPr>
        <p:spPr>
          <a:xfrm>
            <a:off x="663575" y="3232150"/>
            <a:ext cx="8042275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结论：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两个上（下）三角矩阵的积仍然是上（下）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三角矩阵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.</a:t>
            </a:r>
            <a:endParaRPr lang="en-US" altLang="zh-CN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006" name="文本框 85005"/>
          <p:cNvSpPr txBox="1"/>
          <p:nvPr/>
        </p:nvSpPr>
        <p:spPr>
          <a:xfrm>
            <a:off x="519113" y="4478338"/>
            <a:ext cx="69040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证明：设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是两个上三角矩阵，且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AB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5007" name="矩形 85006"/>
          <p:cNvSpPr/>
          <p:nvPr/>
        </p:nvSpPr>
        <p:spPr>
          <a:xfrm>
            <a:off x="7380288" y="4437063"/>
            <a:ext cx="14763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当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en-US" altLang="zh-CN" i="1"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/>
      <p:bldP spid="84999" grpId="0"/>
      <p:bldP spid="85001" grpId="0"/>
      <p:bldP spid="85002" grpId="0"/>
      <p:bldP spid="85004" grpId="0"/>
      <p:bldP spid="85005" grpId="0"/>
      <p:bldP spid="85006" grpId="0"/>
      <p:bldP spid="8500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6021" name="对象 86020"/>
          <p:cNvGraphicFramePr/>
          <p:nvPr/>
        </p:nvGraphicFramePr>
        <p:xfrm>
          <a:off x="873125" y="549275"/>
          <a:ext cx="45196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" imgW="4152900" imgH="469900" progId="Equation.DSMT4">
                  <p:embed/>
                </p:oleObj>
              </mc:Choice>
              <mc:Fallback>
                <p:oleObj name="" r:id="rId1" imgW="4152900" imgH="4699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3125" y="549275"/>
                        <a:ext cx="4519613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对象 86022"/>
          <p:cNvGraphicFramePr/>
          <p:nvPr/>
        </p:nvGraphicFramePr>
        <p:xfrm>
          <a:off x="1403350" y="1557338"/>
          <a:ext cx="1333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3" imgW="1333500" imgH="749300" progId="Equation.DSMT4">
                  <p:embed/>
                </p:oleObj>
              </mc:Choice>
              <mc:Fallback>
                <p:oleObj name="" r:id="rId3" imgW="1333500" imgH="7493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557338"/>
                        <a:ext cx="13335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对象 86023"/>
          <p:cNvGraphicFramePr/>
          <p:nvPr/>
        </p:nvGraphicFramePr>
        <p:xfrm>
          <a:off x="2916238" y="1412875"/>
          <a:ext cx="15843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5" imgW="1282700" imgH="749300" progId="Equation.DSMT4">
                  <p:embed/>
                </p:oleObj>
              </mc:Choice>
              <mc:Fallback>
                <p:oleObj name="" r:id="rId5" imgW="1282700" imgH="7493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6238" y="1412875"/>
                        <a:ext cx="1584325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圆角矩形标注 86024"/>
          <p:cNvSpPr/>
          <p:nvPr/>
        </p:nvSpPr>
        <p:spPr>
          <a:xfrm>
            <a:off x="1835150" y="2924175"/>
            <a:ext cx="1439863" cy="720725"/>
          </a:xfrm>
          <a:prstGeom prst="wedgeRoundRectCallout">
            <a:avLst>
              <a:gd name="adj1" fmla="val -19792"/>
              <a:gd name="adj2" fmla="val -136125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endParaRPr dirty="0">
              <a:latin typeface="Times New Roman" panose="02020603050405020304" pitchFamily="18" charset="0"/>
            </a:endParaRPr>
          </a:p>
        </p:txBody>
      </p:sp>
      <p:graphicFrame>
        <p:nvGraphicFramePr>
          <p:cNvPr id="86026" name="对象 86025"/>
          <p:cNvGraphicFramePr/>
          <p:nvPr/>
        </p:nvGraphicFramePr>
        <p:xfrm>
          <a:off x="1979613" y="2997200"/>
          <a:ext cx="12255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7" imgW="939165" imgH="431800" progId="Equation.DSMT4">
                  <p:embed/>
                </p:oleObj>
              </mc:Choice>
              <mc:Fallback>
                <p:oleObj name="" r:id="rId7" imgW="939165" imgH="4318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613" y="2997200"/>
                        <a:ext cx="122555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圆角矩形标注 86026"/>
          <p:cNvSpPr/>
          <p:nvPr/>
        </p:nvSpPr>
        <p:spPr>
          <a:xfrm>
            <a:off x="4067175" y="2708275"/>
            <a:ext cx="1728788" cy="649288"/>
          </a:xfrm>
          <a:prstGeom prst="wedgeRoundRectCallout">
            <a:avLst>
              <a:gd name="adj1" fmla="val -24838"/>
              <a:gd name="adj2" fmla="val -109657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endParaRPr dirty="0">
              <a:latin typeface="Times New Roman" panose="02020603050405020304" pitchFamily="18" charset="0"/>
            </a:endParaRPr>
          </a:p>
        </p:txBody>
      </p:sp>
      <p:graphicFrame>
        <p:nvGraphicFramePr>
          <p:cNvPr id="86028" name="对象 86027"/>
          <p:cNvGraphicFramePr/>
          <p:nvPr/>
        </p:nvGraphicFramePr>
        <p:xfrm>
          <a:off x="4284663" y="2708275"/>
          <a:ext cx="12620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9" imgW="914400" imgH="469900" progId="Equation.DSMT4">
                  <p:embed/>
                </p:oleObj>
              </mc:Choice>
              <mc:Fallback>
                <p:oleObj name="" r:id="rId9" imgW="914400" imgH="4699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4663" y="2708275"/>
                        <a:ext cx="1262062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对象 86028"/>
          <p:cNvGraphicFramePr/>
          <p:nvPr/>
        </p:nvGraphicFramePr>
        <p:xfrm>
          <a:off x="4716463" y="1773238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1" imgW="558165" imgH="317500" progId="Equation.DSMT4">
                  <p:embed/>
                </p:oleObj>
              </mc:Choice>
              <mc:Fallback>
                <p:oleObj name="" r:id="rId11" imgW="558165" imgH="3175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6463" y="1773238"/>
                        <a:ext cx="558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2" name="文本框 86031"/>
          <p:cNvSpPr txBox="1"/>
          <p:nvPr/>
        </p:nvSpPr>
        <p:spPr>
          <a:xfrm>
            <a:off x="827088" y="4149725"/>
            <a:ext cx="30876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为上三角矩阵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5" grpId="0" animBg="1"/>
      <p:bldP spid="86027" grpId="0" animBg="1"/>
      <p:bldP spid="860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4" name="文本框 87043"/>
          <p:cNvSpPr txBox="1"/>
          <p:nvPr/>
        </p:nvSpPr>
        <p:spPr>
          <a:xfrm>
            <a:off x="808038" y="423863"/>
            <a:ext cx="53482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五、方阵和方阵乘积的行列式</a:t>
            </a:r>
            <a:endParaRPr lang="zh-CN" altLang="en-US" dirty="0">
              <a:solidFill>
                <a:srgbClr val="3366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7057" name="文本框 87056"/>
          <p:cNvSpPr txBox="1"/>
          <p:nvPr/>
        </p:nvSpPr>
        <p:spPr>
          <a:xfrm>
            <a:off x="323850" y="981075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阶方阵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的元素所构成的行列式叫做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方阵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的行列式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 </a:t>
            </a:r>
            <a:r>
              <a:rPr lang="en-US" altLang="zh-CN">
                <a:latin typeface="Times New Roman" panose="02020603050405020304" pitchFamily="18" charset="0"/>
              </a:rPr>
              <a:t>|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err="1">
                <a:latin typeface="Times New Roman" panose="02020603050405020304" pitchFamily="18" charset="0"/>
              </a:rPr>
              <a:t>det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87058" name="对象 87057"/>
          <p:cNvGraphicFramePr/>
          <p:nvPr/>
        </p:nvGraphicFramePr>
        <p:xfrm>
          <a:off x="5940425" y="2565400"/>
          <a:ext cx="787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" imgW="786765" imgH="317500" progId="Equation.3">
                  <p:embed/>
                </p:oleObj>
              </mc:Choice>
              <mc:Fallback>
                <p:oleObj name="" r:id="rId1" imgW="786765" imgH="3175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40425" y="2565400"/>
                        <a:ext cx="787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59" name="组合 87058"/>
          <p:cNvGrpSpPr/>
          <p:nvPr/>
        </p:nvGrpSpPr>
        <p:grpSpPr>
          <a:xfrm>
            <a:off x="611188" y="2349500"/>
            <a:ext cx="2703512" cy="787400"/>
            <a:chOff x="680" y="1184"/>
            <a:chExt cx="1703" cy="496"/>
          </a:xfrm>
        </p:grpSpPr>
        <p:graphicFrame>
          <p:nvGraphicFramePr>
            <p:cNvPr id="87060" name="对象 87059"/>
            <p:cNvGraphicFramePr/>
            <p:nvPr/>
          </p:nvGraphicFramePr>
          <p:xfrm>
            <a:off x="1296" y="1184"/>
            <a:ext cx="1087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3" imgW="1727200" imgH="787400" progId="Equation.3">
                    <p:embed/>
                  </p:oleObj>
                </mc:Choice>
                <mc:Fallback>
                  <p:oleObj name="" r:id="rId3" imgW="1727200" imgH="7874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6" y="1184"/>
                          <a:ext cx="1087" cy="4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61" name="文本框 87060"/>
            <p:cNvSpPr txBox="1"/>
            <p:nvPr/>
          </p:nvSpPr>
          <p:spPr>
            <a:xfrm>
              <a:off x="680" y="1248"/>
              <a:ext cx="6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例如</a:t>
              </a:r>
              <a:r>
                <a:rPr lang="en-US" altLang="zh-CN">
                  <a:latin typeface="Times New Roman" panose="02020603050405020304" pitchFamily="18" charset="0"/>
                </a:rPr>
                <a:t>: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062" name="组合 87061"/>
          <p:cNvGrpSpPr/>
          <p:nvPr/>
        </p:nvGrpSpPr>
        <p:grpSpPr>
          <a:xfrm>
            <a:off x="3563938" y="2349500"/>
            <a:ext cx="2247900" cy="787400"/>
            <a:chOff x="2400" y="1200"/>
            <a:chExt cx="1416" cy="496"/>
          </a:xfrm>
        </p:grpSpPr>
        <p:graphicFrame>
          <p:nvGraphicFramePr>
            <p:cNvPr id="87063" name="对象 87062"/>
            <p:cNvGraphicFramePr/>
            <p:nvPr/>
          </p:nvGraphicFramePr>
          <p:xfrm>
            <a:off x="2736" y="1200"/>
            <a:ext cx="108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5" imgW="1714500" imgH="787400" progId="Equation.3">
                    <p:embed/>
                  </p:oleObj>
                </mc:Choice>
                <mc:Fallback>
                  <p:oleObj name="" r:id="rId5" imgW="1714500" imgH="78740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36" y="1200"/>
                          <a:ext cx="1080" cy="4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64" name="矩形 87063"/>
            <p:cNvSpPr/>
            <p:nvPr/>
          </p:nvSpPr>
          <p:spPr>
            <a:xfrm>
              <a:off x="2400" y="1248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则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7065" name="矩形 87064"/>
          <p:cNvSpPr/>
          <p:nvPr/>
        </p:nvSpPr>
        <p:spPr>
          <a:xfrm>
            <a:off x="755650" y="3357563"/>
            <a:ext cx="37560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方阵行列式的运算性质</a:t>
            </a:r>
            <a:endParaRPr lang="zh-CN" altLang="en-US" dirty="0">
              <a:solidFill>
                <a:srgbClr val="3366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7066" name="文本框 87065"/>
          <p:cNvSpPr txBox="1"/>
          <p:nvPr/>
        </p:nvSpPr>
        <p:spPr>
          <a:xfrm>
            <a:off x="827088" y="4005263"/>
            <a:ext cx="6080125" cy="24415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457200" indent="-457200">
              <a:lnSpc>
                <a:spcPct val="110000"/>
              </a:lnSpc>
              <a:buAutoNum type="arabicParenBoth"/>
            </a:pPr>
            <a:r>
              <a:rPr lang="en-US" altLang="zh-CN">
                <a:latin typeface="Times New Roman" panose="02020603050405020304" pitchFamily="18" charset="0"/>
              </a:rPr>
              <a:t>|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</a:rPr>
              <a:t>| = |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|;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Both"/>
            </a:pP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Both" startAt="2"/>
            </a:pPr>
            <a:r>
              <a:rPr lang="en-US" altLang="zh-CN">
                <a:latin typeface="Times New Roman" panose="02020603050405020304" pitchFamily="18" charset="0"/>
              </a:rPr>
              <a:t>|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| = </a:t>
            </a:r>
            <a:r>
              <a:rPr lang="en-US" altLang="zh-CN" i="1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i="1" baseline="3000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|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|;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Both" startAt="2"/>
            </a:pP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(3)  | </a:t>
            </a:r>
            <a:r>
              <a:rPr lang="en-US" altLang="zh-CN" i="1">
                <a:latin typeface="Times New Roman" panose="02020603050405020304" pitchFamily="18" charset="0"/>
              </a:rPr>
              <a:t>AB </a:t>
            </a:r>
            <a:r>
              <a:rPr lang="en-US" altLang="zh-CN">
                <a:latin typeface="Times New Roman" panose="02020603050405020304" pitchFamily="18" charset="0"/>
              </a:rPr>
              <a:t>| = |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| |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| = |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| |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| = | </a:t>
            </a:r>
            <a:r>
              <a:rPr lang="en-US" altLang="zh-CN" i="1">
                <a:latin typeface="Times New Roman" panose="02020603050405020304" pitchFamily="18" charset="0"/>
              </a:rPr>
              <a:t>BA </a:t>
            </a:r>
            <a:r>
              <a:rPr lang="en-US" altLang="zh-CN">
                <a:latin typeface="Times New Roman" panose="02020603050405020304" pitchFamily="18" charset="0"/>
              </a:rPr>
              <a:t>|.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067" name="圆角矩形标注 87066"/>
          <p:cNvSpPr/>
          <p:nvPr/>
        </p:nvSpPr>
        <p:spPr>
          <a:xfrm>
            <a:off x="6084888" y="4437063"/>
            <a:ext cx="2305050" cy="1081087"/>
          </a:xfrm>
          <a:prstGeom prst="wedgeRoundRectCallout">
            <a:avLst>
              <a:gd name="adj1" fmla="val -230718"/>
              <a:gd name="adj2" fmla="val -37370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矩阵的转置后面会定义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057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>
                                            <p:txEl>
                                              <p:charRg st="3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7057">
                                            <p:txEl>
                                              <p:charRg st="33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8706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8706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87066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>
                                            <p:txEl>
                                              <p:charRg st="3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87066">
                                            <p:txEl>
                                              <p:charRg st="36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  <p:bldP spid="87057" grpId="0" build="p"/>
      <p:bldP spid="87065" grpId="0" advAuto="1000" build="p"/>
      <p:bldP spid="87066" grpId="0" build="p"/>
      <p:bldP spid="8706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8" name="文本框 98307"/>
          <p:cNvSpPr txBox="1"/>
          <p:nvPr/>
        </p:nvSpPr>
        <p:spPr>
          <a:xfrm>
            <a:off x="755650" y="549275"/>
            <a:ext cx="5676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定理：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是两个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阶方阵，则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8309" name="对象 98308"/>
          <p:cNvGraphicFramePr/>
          <p:nvPr/>
        </p:nvGraphicFramePr>
        <p:xfrm>
          <a:off x="6464300" y="650875"/>
          <a:ext cx="204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" imgW="2044065" imgH="381000" progId="Equation.DSMT4">
                  <p:embed/>
                </p:oleObj>
              </mc:Choice>
              <mc:Fallback>
                <p:oleObj name="" r:id="rId1" imgW="2044065" imgH="3810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64300" y="650875"/>
                        <a:ext cx="2044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文本框 98309"/>
          <p:cNvSpPr txBox="1"/>
          <p:nvPr/>
        </p:nvSpPr>
        <p:spPr>
          <a:xfrm>
            <a:off x="488950" y="1155700"/>
            <a:ext cx="80137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思路：</a:t>
            </a:r>
            <a:r>
              <a:rPr lang="zh-CN" altLang="en-US" dirty="0">
                <a:latin typeface="Times New Roman" panose="02020603050405020304" pitchFamily="18" charset="0"/>
              </a:rPr>
              <a:t>利用分块行列式的结论，行列式的性质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及矩阵乘法的定义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solidFill>
                <a:srgbClr val="3366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8311" name="文本框 98310"/>
          <p:cNvSpPr txBox="1"/>
          <p:nvPr/>
        </p:nvSpPr>
        <p:spPr>
          <a:xfrm>
            <a:off x="704850" y="2308225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简证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8312" name="对象 98311"/>
          <p:cNvGraphicFramePr/>
          <p:nvPr/>
        </p:nvGraphicFramePr>
        <p:xfrm>
          <a:off x="2071688" y="2163763"/>
          <a:ext cx="246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3" imgW="2463800" imgH="1016000" progId="Equation.DSMT4">
                  <p:embed/>
                </p:oleObj>
              </mc:Choice>
              <mc:Fallback>
                <p:oleObj name="" r:id="rId3" imgW="2463800" imgH="10160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1688" y="2163763"/>
                        <a:ext cx="24638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对象 98312"/>
          <p:cNvGraphicFramePr/>
          <p:nvPr/>
        </p:nvGraphicFramePr>
        <p:xfrm>
          <a:off x="4830763" y="2163763"/>
          <a:ext cx="1676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1676400" imgH="1016000" progId="Equation.DSMT4">
                  <p:embed/>
                </p:oleObj>
              </mc:Choice>
              <mc:Fallback>
                <p:oleObj name="" r:id="rId5" imgW="1676400" imgH="10160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0763" y="2163763"/>
                        <a:ext cx="16764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对象 98313"/>
          <p:cNvGraphicFramePr/>
          <p:nvPr/>
        </p:nvGraphicFramePr>
        <p:xfrm>
          <a:off x="1279525" y="3532188"/>
          <a:ext cx="27495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7" imgW="2463800" imgH="1016000" progId="Equation.DSMT4">
                  <p:embed/>
                </p:oleObj>
              </mc:Choice>
              <mc:Fallback>
                <p:oleObj name="" r:id="rId7" imgW="2463800" imgH="10160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9525" y="3532188"/>
                        <a:ext cx="2749550" cy="1125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对象 98314"/>
          <p:cNvGraphicFramePr/>
          <p:nvPr/>
        </p:nvGraphicFramePr>
        <p:xfrm>
          <a:off x="4232275" y="3890963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9" imgW="2590800" imgH="457200" progId="Equation.DSMT4">
                  <p:embed/>
                </p:oleObj>
              </mc:Choice>
              <mc:Fallback>
                <p:oleObj name="" r:id="rId9" imgW="2590800" imgH="4572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32275" y="3890963"/>
                        <a:ext cx="2590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对象 98315"/>
          <p:cNvGraphicFramePr/>
          <p:nvPr/>
        </p:nvGraphicFramePr>
        <p:xfrm>
          <a:off x="1289050" y="4972050"/>
          <a:ext cx="271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1" imgW="2717800" imgH="457200" progId="Equation.DSMT4">
                  <p:embed/>
                </p:oleObj>
              </mc:Choice>
              <mc:Fallback>
                <p:oleObj name="" r:id="rId11" imgW="2717800" imgH="4572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89050" y="4972050"/>
                        <a:ext cx="2717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7" name="对象 98316"/>
          <p:cNvGraphicFramePr/>
          <p:nvPr/>
        </p:nvGraphicFramePr>
        <p:xfrm>
          <a:off x="4305300" y="4972050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3" imgW="1002665" imgH="381000" progId="Equation.DSMT4">
                  <p:embed/>
                </p:oleObj>
              </mc:Choice>
              <mc:Fallback>
                <p:oleObj name="" r:id="rId13" imgW="1002665" imgH="3810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05300" y="4972050"/>
                        <a:ext cx="1003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8" name="文本框 98317"/>
          <p:cNvSpPr txBox="1"/>
          <p:nvPr/>
        </p:nvSpPr>
        <p:spPr>
          <a:xfrm>
            <a:off x="735013" y="5768975"/>
            <a:ext cx="81486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对于同阶方阵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，一般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AB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，但是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|=|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  <p:bldP spid="98310" grpId="0"/>
      <p:bldP spid="98311" grpId="0"/>
      <p:bldP spid="983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8" name="文本框 88067"/>
          <p:cNvSpPr txBox="1"/>
          <p:nvPr/>
        </p:nvSpPr>
        <p:spPr>
          <a:xfrm>
            <a:off x="592138" y="495300"/>
            <a:ext cx="26844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重要例子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8069" name="文本框 88068"/>
          <p:cNvSpPr txBox="1"/>
          <p:nvPr/>
        </p:nvSpPr>
        <p:spPr>
          <a:xfrm>
            <a:off x="663575" y="1382713"/>
            <a:ext cx="8064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5.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8070" name="文本框 88069"/>
          <p:cNvSpPr txBox="1"/>
          <p:nvPr/>
        </p:nvSpPr>
        <p:spPr>
          <a:xfrm>
            <a:off x="1547813" y="14128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8071" name="对象 88070"/>
          <p:cNvGraphicFramePr/>
          <p:nvPr/>
        </p:nvGraphicFramePr>
        <p:xfrm>
          <a:off x="900113" y="2276475"/>
          <a:ext cx="66675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" imgW="6667500" imgH="1803400" progId="Equation.DSMT4">
                  <p:embed/>
                </p:oleObj>
              </mc:Choice>
              <mc:Fallback>
                <p:oleObj name="" r:id="rId1" imgW="6667500" imgH="18034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2276475"/>
                        <a:ext cx="6667500" cy="180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77" name="组合 88076"/>
          <p:cNvGrpSpPr/>
          <p:nvPr/>
        </p:nvGrpSpPr>
        <p:grpSpPr>
          <a:xfrm>
            <a:off x="827088" y="4508500"/>
            <a:ext cx="7527925" cy="561975"/>
            <a:chOff x="340" y="2840"/>
            <a:chExt cx="4742" cy="354"/>
          </a:xfrm>
        </p:grpSpPr>
        <p:sp>
          <p:nvSpPr>
            <p:cNvPr id="88072" name="文本框 88071"/>
            <p:cNvSpPr txBox="1"/>
            <p:nvPr/>
          </p:nvSpPr>
          <p:spPr>
            <a:xfrm>
              <a:off x="340" y="2840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其中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8073" name="对象 88072"/>
            <p:cNvGraphicFramePr/>
            <p:nvPr/>
          </p:nvGraphicFramePr>
          <p:xfrm>
            <a:off x="930" y="2886"/>
            <a:ext cx="25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3" imgW="405765" imgH="469265" progId="Equation.DSMT4">
                    <p:embed/>
                  </p:oleObj>
                </mc:Choice>
                <mc:Fallback>
                  <p:oleObj name="" r:id="rId3" imgW="405765" imgH="469265" progId="Equation.DSMT4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30" y="2886"/>
                          <a:ext cx="256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74" name="文本框 88073"/>
            <p:cNvSpPr txBox="1"/>
            <p:nvPr/>
          </p:nvSpPr>
          <p:spPr>
            <a:xfrm>
              <a:off x="1325" y="2867"/>
              <a:ext cx="20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是行列式 </a:t>
              </a:r>
              <a:r>
                <a:rPr lang="en-US" altLang="zh-CN">
                  <a:latin typeface="Times New Roman" panose="02020603050405020304" pitchFamily="18" charset="0"/>
                </a:rPr>
                <a:t>|</a:t>
              </a: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</a:rPr>
                <a:t>| </a:t>
              </a:r>
              <a:r>
                <a:rPr lang="zh-CN" altLang="en-US" dirty="0">
                  <a:latin typeface="Times New Roman" panose="02020603050405020304" pitchFamily="18" charset="0"/>
                </a:rPr>
                <a:t>中元素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8075" name="对象 88074"/>
            <p:cNvGraphicFramePr/>
            <p:nvPr/>
          </p:nvGraphicFramePr>
          <p:xfrm>
            <a:off x="3379" y="2886"/>
            <a:ext cx="2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5" imgW="342900" imgH="469900" progId="Equation.DSMT4">
                    <p:embed/>
                  </p:oleObj>
                </mc:Choice>
                <mc:Fallback>
                  <p:oleObj name="" r:id="rId5" imgW="342900" imgH="469900" progId="Equation.DSMT4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79" y="2886"/>
                          <a:ext cx="216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76" name="文本框 88075"/>
            <p:cNvSpPr txBox="1"/>
            <p:nvPr/>
          </p:nvSpPr>
          <p:spPr>
            <a:xfrm>
              <a:off x="3560" y="2854"/>
              <a:ext cx="152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的代数余子式</a:t>
              </a:r>
              <a:r>
                <a:rPr lang="en-US" altLang="zh-CN">
                  <a:latin typeface="Times New Roman" panose="02020603050405020304" pitchFamily="18" charset="0"/>
                </a:rPr>
                <a:t>.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083" name="组合 88082"/>
          <p:cNvGrpSpPr/>
          <p:nvPr/>
        </p:nvGrpSpPr>
        <p:grpSpPr>
          <a:xfrm>
            <a:off x="663575" y="5300663"/>
            <a:ext cx="5310188" cy="539750"/>
            <a:chOff x="418" y="3339"/>
            <a:chExt cx="3345" cy="340"/>
          </a:xfrm>
        </p:grpSpPr>
        <p:sp>
          <p:nvSpPr>
            <p:cNvPr id="88078" name="文本框 88077"/>
            <p:cNvSpPr txBox="1"/>
            <p:nvPr/>
          </p:nvSpPr>
          <p:spPr>
            <a:xfrm>
              <a:off x="418" y="3352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证明：当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8079" name="对象 88078"/>
            <p:cNvGraphicFramePr/>
            <p:nvPr/>
          </p:nvGraphicFramePr>
          <p:xfrm>
            <a:off x="1474" y="3430"/>
            <a:ext cx="6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7" imgW="1002665" imgH="381000" progId="Equation.DSMT4">
                    <p:embed/>
                  </p:oleObj>
                </mc:Choice>
                <mc:Fallback>
                  <p:oleObj name="" r:id="rId7" imgW="1002665" imgH="381000" progId="Equation.DSMT4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74" y="3430"/>
                          <a:ext cx="63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0" name="文本框 88079"/>
            <p:cNvSpPr txBox="1"/>
            <p:nvPr/>
          </p:nvSpPr>
          <p:spPr>
            <a:xfrm>
              <a:off x="2154" y="3339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时，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8081" name="对象 88080"/>
            <p:cNvGraphicFramePr/>
            <p:nvPr/>
          </p:nvGraphicFramePr>
          <p:xfrm>
            <a:off x="2699" y="3385"/>
            <a:ext cx="10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9" imgW="1688465" imgH="444500" progId="Equation.DSMT4">
                    <p:embed/>
                  </p:oleObj>
                </mc:Choice>
                <mc:Fallback>
                  <p:oleObj name="" r:id="rId9" imgW="1688465" imgH="444500" progId="Equation.DSMT4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99" y="3385"/>
                          <a:ext cx="1064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082" name="圆角矩形标注 88081"/>
          <p:cNvSpPr/>
          <p:nvPr/>
        </p:nvSpPr>
        <p:spPr>
          <a:xfrm>
            <a:off x="4787900" y="333375"/>
            <a:ext cx="3671888" cy="1008063"/>
          </a:xfrm>
          <a:prstGeom prst="wedgeRoundRectCallout">
            <a:avLst>
              <a:gd name="adj1" fmla="val -30199"/>
              <a:gd name="adj2" fmla="val 125435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的伴随矩阵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注意其元素的下标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2" name="文本框 89091"/>
          <p:cNvSpPr txBox="1"/>
          <p:nvPr/>
        </p:nvSpPr>
        <p:spPr>
          <a:xfrm>
            <a:off x="808038" y="568325"/>
            <a:ext cx="12557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证：设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9093" name="对象 89092"/>
          <p:cNvGraphicFramePr/>
          <p:nvPr/>
        </p:nvGraphicFramePr>
        <p:xfrm>
          <a:off x="2047875" y="620713"/>
          <a:ext cx="2298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" imgW="2298700" imgH="508000" progId="Equation.DSMT4">
                  <p:embed/>
                </p:oleObj>
              </mc:Choice>
              <mc:Fallback>
                <p:oleObj name="" r:id="rId1" imgW="2298700" imgH="5080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7875" y="620713"/>
                        <a:ext cx="22987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文本框 89093"/>
          <p:cNvSpPr txBox="1"/>
          <p:nvPr/>
        </p:nvSpPr>
        <p:spPr>
          <a:xfrm>
            <a:off x="4572000" y="549275"/>
            <a:ext cx="16049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9095" name="对象 89094"/>
          <p:cNvGraphicFramePr/>
          <p:nvPr/>
        </p:nvGraphicFramePr>
        <p:xfrm>
          <a:off x="1116013" y="1412875"/>
          <a:ext cx="63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3" imgW="635000" imgH="469900" progId="Equation.DSMT4">
                  <p:embed/>
                </p:oleObj>
              </mc:Choice>
              <mc:Fallback>
                <p:oleObj name="" r:id="rId3" imgW="635000" imgH="4699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1412875"/>
                        <a:ext cx="635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对象 89095"/>
          <p:cNvGraphicFramePr/>
          <p:nvPr/>
        </p:nvGraphicFramePr>
        <p:xfrm>
          <a:off x="1908175" y="1412875"/>
          <a:ext cx="42481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5" imgW="3873500" imgH="469900" progId="Equation.DSMT4">
                  <p:embed/>
                </p:oleObj>
              </mc:Choice>
              <mc:Fallback>
                <p:oleObj name="" r:id="rId5" imgW="3873500" imgH="4699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175" y="1412875"/>
                        <a:ext cx="4248150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对象 89096"/>
          <p:cNvGraphicFramePr/>
          <p:nvPr/>
        </p:nvGraphicFramePr>
        <p:xfrm>
          <a:off x="1908175" y="2349500"/>
          <a:ext cx="2997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7" imgW="2997200" imgH="1016000" progId="Equation.DSMT4">
                  <p:embed/>
                </p:oleObj>
              </mc:Choice>
              <mc:Fallback>
                <p:oleObj name="" r:id="rId7" imgW="2997200" imgH="10160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8175" y="2349500"/>
                        <a:ext cx="29972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文本框 89097"/>
          <p:cNvSpPr txBox="1"/>
          <p:nvPr/>
        </p:nvSpPr>
        <p:spPr>
          <a:xfrm>
            <a:off x="735013" y="359251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  <p:bldP spid="89094" grpId="0"/>
      <p:bldP spid="8909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5716" name="对象 115715"/>
          <p:cNvGraphicFramePr/>
          <p:nvPr/>
        </p:nvGraphicFramePr>
        <p:xfrm>
          <a:off x="1260475" y="692150"/>
          <a:ext cx="4191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" imgW="4191000" imgH="2082800" progId="Equation.DSMT4">
                  <p:embed/>
                </p:oleObj>
              </mc:Choice>
              <mc:Fallback>
                <p:oleObj name="" r:id="rId1" imgW="4191000" imgH="20828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0475" y="692150"/>
                        <a:ext cx="419100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对象 115716"/>
          <p:cNvGraphicFramePr/>
          <p:nvPr/>
        </p:nvGraphicFramePr>
        <p:xfrm>
          <a:off x="5724525" y="1484313"/>
          <a:ext cx="1016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3" imgW="1015365" imgH="381000" progId="Equation.DSMT4">
                  <p:embed/>
                </p:oleObj>
              </mc:Choice>
              <mc:Fallback>
                <p:oleObj name="" r:id="rId3" imgW="1015365" imgH="3810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4525" y="1484313"/>
                        <a:ext cx="1016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文本框 115717"/>
          <p:cNvSpPr txBox="1"/>
          <p:nvPr/>
        </p:nvSpPr>
        <p:spPr>
          <a:xfrm>
            <a:off x="952500" y="30162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5719" name="对象 115718"/>
          <p:cNvGraphicFramePr/>
          <p:nvPr/>
        </p:nvGraphicFramePr>
        <p:xfrm>
          <a:off x="2124075" y="3068638"/>
          <a:ext cx="3454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5" imgW="3453130" imgH="495300" progId="Equation.DSMT4">
                  <p:embed/>
                </p:oleObj>
              </mc:Choice>
              <mc:Fallback>
                <p:oleObj name="" r:id="rId5" imgW="3453130" imgH="4953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4075" y="3068638"/>
                        <a:ext cx="34544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对象 115719"/>
          <p:cNvGraphicFramePr/>
          <p:nvPr/>
        </p:nvGraphicFramePr>
        <p:xfrm>
          <a:off x="5795963" y="3068638"/>
          <a:ext cx="87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7" imgW="875665" imgH="444500" progId="Equation.DSMT4">
                  <p:embed/>
                </p:oleObj>
              </mc:Choice>
              <mc:Fallback>
                <p:oleObj name="" r:id="rId7" imgW="875665" imgH="4445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5963" y="3068638"/>
                        <a:ext cx="876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1" name="文本框 115720"/>
          <p:cNvSpPr txBox="1"/>
          <p:nvPr/>
        </p:nvSpPr>
        <p:spPr>
          <a:xfrm>
            <a:off x="1023938" y="40243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115722" name="图片 1157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8538" y="4076700"/>
            <a:ext cx="1368425" cy="38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723" name="文本框 115722"/>
          <p:cNvSpPr txBox="1"/>
          <p:nvPr/>
        </p:nvSpPr>
        <p:spPr>
          <a:xfrm>
            <a:off x="4211638" y="39338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115724" name="图片 1157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1500" y="4005263"/>
            <a:ext cx="1689100" cy="44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/>
      <p:bldP spid="115721" grpId="0"/>
      <p:bldP spid="1157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23" name="文本框 90122"/>
          <p:cNvSpPr txBox="1"/>
          <p:nvPr/>
        </p:nvSpPr>
        <p:spPr>
          <a:xfrm>
            <a:off x="611188" y="765175"/>
            <a:ext cx="4095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从证明过程中可以得到：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0125" name="对象 90124"/>
          <p:cNvGraphicFramePr/>
          <p:nvPr/>
        </p:nvGraphicFramePr>
        <p:xfrm>
          <a:off x="1692275" y="1700213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" imgW="2743200" imgH="457200" progId="Equation.DSMT4">
                  <p:embed/>
                </p:oleObj>
              </mc:Choice>
              <mc:Fallback>
                <p:oleObj name="" r:id="rId1" imgW="2743200" imgH="4572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700213"/>
                        <a:ext cx="2743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6" name="圆角矩形标注 90125"/>
          <p:cNvSpPr/>
          <p:nvPr/>
        </p:nvSpPr>
        <p:spPr>
          <a:xfrm>
            <a:off x="4860925" y="1052513"/>
            <a:ext cx="2879725" cy="576262"/>
          </a:xfrm>
          <a:prstGeom prst="wedgeRoundRectCallout">
            <a:avLst>
              <a:gd name="adj1" fmla="val -62954"/>
              <a:gd name="adj2" fmla="val 105648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记住该结论！</a:t>
            </a:r>
            <a:endParaRPr lang="zh-CN" altLang="en-US" dirty="0">
              <a:solidFill>
                <a:srgbClr val="3366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3" grpId="0"/>
      <p:bldP spid="9012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40" name="文本框 91139"/>
          <p:cNvSpPr txBox="1"/>
          <p:nvPr/>
        </p:nvSpPr>
        <p:spPr>
          <a:xfrm>
            <a:off x="735013" y="712788"/>
            <a:ext cx="48275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六、方阵的幂和方阵的多项式</a:t>
            </a:r>
            <a:endParaRPr lang="zh-CN" altLang="en-US" dirty="0">
              <a:solidFill>
                <a:srgbClr val="3366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1141" name="文本框 91140"/>
          <p:cNvSpPr txBox="1"/>
          <p:nvPr/>
        </p:nvSpPr>
        <p:spPr>
          <a:xfrm>
            <a:off x="252413" y="1557338"/>
            <a:ext cx="160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2. 9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1142" name="文本框 91141"/>
          <p:cNvSpPr txBox="1"/>
          <p:nvPr/>
        </p:nvSpPr>
        <p:spPr>
          <a:xfrm>
            <a:off x="1763713" y="1557338"/>
            <a:ext cx="7070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阶方阵，</a:t>
            </a:r>
            <a:r>
              <a:rPr lang="en-US" altLang="zh-CN" i="1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个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的连乘积称为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  <p:sp>
        <p:nvSpPr>
          <p:cNvPr id="91143" name="文本框 91142"/>
          <p:cNvSpPr txBox="1"/>
          <p:nvPr/>
        </p:nvSpPr>
        <p:spPr>
          <a:xfrm>
            <a:off x="1620838" y="2349500"/>
            <a:ext cx="22367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次幂，记作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1144" name="对象 91143"/>
          <p:cNvGraphicFramePr/>
          <p:nvPr/>
        </p:nvGraphicFramePr>
        <p:xfrm>
          <a:off x="3795713" y="2390775"/>
          <a:ext cx="54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" imgW="546100" imgH="431800" progId="Equation.DSMT4">
                  <p:embed/>
                </p:oleObj>
              </mc:Choice>
              <mc:Fallback>
                <p:oleObj name="" r:id="rId1" imgW="546100" imgH="4318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95713" y="2390775"/>
                        <a:ext cx="546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文本框 91144"/>
          <p:cNvSpPr txBox="1"/>
          <p:nvPr/>
        </p:nvSpPr>
        <p:spPr>
          <a:xfrm>
            <a:off x="4624388" y="229711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1146" name="对象 91145"/>
          <p:cNvGraphicFramePr/>
          <p:nvPr/>
        </p:nvGraphicFramePr>
        <p:xfrm>
          <a:off x="5364163" y="2349500"/>
          <a:ext cx="1955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3" imgW="1955165" imgH="774065" progId="Equation.DSMT4">
                  <p:embed/>
                </p:oleObj>
              </mc:Choice>
              <mc:Fallback>
                <p:oleObj name="" r:id="rId3" imgW="1955165" imgH="774065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4163" y="2349500"/>
                        <a:ext cx="19558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7" name="文本框 91146"/>
          <p:cNvSpPr txBox="1"/>
          <p:nvPr/>
        </p:nvSpPr>
        <p:spPr>
          <a:xfrm>
            <a:off x="755650" y="3716338"/>
            <a:ext cx="40163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当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为正整数时，有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1148" name="对象 91147"/>
          <p:cNvGraphicFramePr/>
          <p:nvPr/>
        </p:nvGraphicFramePr>
        <p:xfrm>
          <a:off x="2555875" y="4508500"/>
          <a:ext cx="1981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5" imgW="1981200" imgH="368300" progId="Equation.DSMT4">
                  <p:embed/>
                </p:oleObj>
              </mc:Choice>
              <mc:Fallback>
                <p:oleObj name="" r:id="rId5" imgW="1981200" imgH="3683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875" y="4508500"/>
                        <a:ext cx="1981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9" name="对象 91148"/>
          <p:cNvGraphicFramePr/>
          <p:nvPr/>
        </p:nvGraphicFramePr>
        <p:xfrm>
          <a:off x="5291138" y="4508500"/>
          <a:ext cx="1841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7" imgW="1841500" imgH="457200" progId="Equation.DSMT4">
                  <p:embed/>
                </p:oleObj>
              </mc:Choice>
              <mc:Fallback>
                <p:oleObj name="" r:id="rId7" imgW="1841500" imgH="4572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1138" y="4508500"/>
                        <a:ext cx="1841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对象 91149"/>
          <p:cNvGraphicFramePr/>
          <p:nvPr/>
        </p:nvGraphicFramePr>
        <p:xfrm>
          <a:off x="466725" y="38608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9" imgW="190500" imgH="228600" progId="Equation.DSMT4">
                  <p:embed/>
                </p:oleObj>
              </mc:Choice>
              <mc:Fallback>
                <p:oleObj name="" r:id="rId9" imgW="190500" imgH="2286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6725" y="3860800"/>
                        <a:ext cx="1905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3" name="圆角矩形标注 91162"/>
          <p:cNvSpPr/>
          <p:nvPr/>
        </p:nvSpPr>
        <p:spPr>
          <a:xfrm>
            <a:off x="5508625" y="3429000"/>
            <a:ext cx="3635375" cy="720725"/>
          </a:xfrm>
          <a:prstGeom prst="wedgeRoundRectCallout">
            <a:avLst>
              <a:gd name="adj1" fmla="val -45676"/>
              <a:gd name="adj2" fmla="val -123787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只有方阵能定义幂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/>
      <p:bldP spid="91142" grpId="0"/>
      <p:bldP spid="91143" grpId="0"/>
      <p:bldP spid="91145" grpId="0"/>
      <p:bldP spid="91147" grpId="0"/>
      <p:bldP spid="911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4" name="文本框 107523"/>
          <p:cNvSpPr txBox="1"/>
          <p:nvPr/>
        </p:nvSpPr>
        <p:spPr>
          <a:xfrm>
            <a:off x="900113" y="836613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不相容方程组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525" name="文本框 107524"/>
          <p:cNvSpPr txBox="1"/>
          <p:nvPr/>
        </p:nvSpPr>
        <p:spPr>
          <a:xfrm>
            <a:off x="3635375" y="836613"/>
            <a:ext cx="5162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含有矛盾方程从而无解的方程组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526" name="文本框 107525"/>
          <p:cNvSpPr txBox="1"/>
          <p:nvPr/>
        </p:nvSpPr>
        <p:spPr>
          <a:xfrm>
            <a:off x="971550" y="213360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相容方程组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527" name="文本框 107526"/>
          <p:cNvSpPr txBox="1"/>
          <p:nvPr/>
        </p:nvSpPr>
        <p:spPr>
          <a:xfrm>
            <a:off x="3779838" y="213360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有解的方程组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5" grpId="0"/>
      <p:bldP spid="107526" grpId="0"/>
      <p:bldP spid="1075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6740" name="对象 116739"/>
          <p:cNvGraphicFramePr/>
          <p:nvPr/>
        </p:nvGraphicFramePr>
        <p:xfrm>
          <a:off x="558800" y="1011238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" imgW="190500" imgH="228600" progId="Equation.DSMT4">
                  <p:embed/>
                </p:oleObj>
              </mc:Choice>
              <mc:Fallback>
                <p:oleObj name="" r:id="rId1" imgW="190500" imgH="2286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800" y="1011238"/>
                        <a:ext cx="1905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1" name="文本框 116740"/>
          <p:cNvSpPr txBox="1"/>
          <p:nvPr/>
        </p:nvSpPr>
        <p:spPr>
          <a:xfrm>
            <a:off x="971550" y="836613"/>
            <a:ext cx="42687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i="1">
                <a:latin typeface="Times New Roman" panose="02020603050405020304" pitchFamily="18" charset="0"/>
              </a:rPr>
              <a:t>AB</a:t>
            </a:r>
            <a:r>
              <a:rPr lang="zh-CN" altLang="en-US" dirty="0">
                <a:latin typeface="Times New Roman" panose="02020603050405020304" pitchFamily="18" charset="0"/>
              </a:rPr>
              <a:t>不可交换时，一般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6742" name="对象 116741"/>
          <p:cNvGraphicFramePr/>
          <p:nvPr/>
        </p:nvGraphicFramePr>
        <p:xfrm>
          <a:off x="4879975" y="868363"/>
          <a:ext cx="212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3" imgW="2120900" imgH="457200" progId="Equation.DSMT4">
                  <p:embed/>
                </p:oleObj>
              </mc:Choice>
              <mc:Fallback>
                <p:oleObj name="" r:id="rId3" imgW="2120900" imgH="4572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9975" y="868363"/>
                        <a:ext cx="2120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文本框 116742"/>
          <p:cNvSpPr txBox="1"/>
          <p:nvPr/>
        </p:nvSpPr>
        <p:spPr>
          <a:xfrm>
            <a:off x="1063625" y="1587500"/>
            <a:ext cx="42687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i="1">
                <a:latin typeface="Times New Roman" panose="02020603050405020304" pitchFamily="18" charset="0"/>
              </a:rPr>
              <a:t>AB</a:t>
            </a:r>
            <a:r>
              <a:rPr lang="zh-CN" altLang="en-US" dirty="0">
                <a:latin typeface="Times New Roman" panose="02020603050405020304" pitchFamily="18" charset="0"/>
              </a:rPr>
              <a:t>可交换时，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6744" name="对象 116743"/>
          <p:cNvGraphicFramePr/>
          <p:nvPr/>
        </p:nvGraphicFramePr>
        <p:xfrm>
          <a:off x="3656013" y="1660525"/>
          <a:ext cx="331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3314700" imgH="457200" progId="Equation.DSMT4">
                  <p:embed/>
                </p:oleObj>
              </mc:Choice>
              <mc:Fallback>
                <p:oleObj name="" r:id="rId5" imgW="3314700" imgH="4572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6013" y="1660525"/>
                        <a:ext cx="3314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直接连接符 116744"/>
          <p:cNvSpPr/>
          <p:nvPr/>
        </p:nvSpPr>
        <p:spPr>
          <a:xfrm>
            <a:off x="1042988" y="2203450"/>
            <a:ext cx="6480175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0" name="文本框 92169"/>
          <p:cNvSpPr txBox="1"/>
          <p:nvPr/>
        </p:nvSpPr>
        <p:spPr>
          <a:xfrm>
            <a:off x="808038" y="590550"/>
            <a:ext cx="340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2. 10 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171" name="对象 92170"/>
          <p:cNvGraphicFramePr/>
          <p:nvPr/>
        </p:nvGraphicFramePr>
        <p:xfrm>
          <a:off x="3132138" y="620713"/>
          <a:ext cx="537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" imgW="5372100" imgH="469900" progId="Equation.DSMT4">
                  <p:embed/>
                </p:oleObj>
              </mc:Choice>
              <mc:Fallback>
                <p:oleObj name="" r:id="rId1" imgW="5372100" imgH="4699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620713"/>
                        <a:ext cx="5372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2" name="文本框 92171"/>
          <p:cNvSpPr txBox="1"/>
          <p:nvPr/>
        </p:nvSpPr>
        <p:spPr>
          <a:xfrm>
            <a:off x="592138" y="1525588"/>
            <a:ext cx="6597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</a:rPr>
              <a:t>的 </a:t>
            </a:r>
            <a:r>
              <a:rPr lang="en-US" altLang="zh-CN" i="1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次多项式，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阶方阵，则称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173" name="对象 92172"/>
          <p:cNvGraphicFramePr/>
          <p:nvPr/>
        </p:nvGraphicFramePr>
        <p:xfrm>
          <a:off x="2916238" y="2349500"/>
          <a:ext cx="572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3" imgW="5727700" imgH="469900" progId="Equation.DSMT4">
                  <p:embed/>
                </p:oleObj>
              </mc:Choice>
              <mc:Fallback>
                <p:oleObj name="" r:id="rId3" imgW="5727700" imgH="4699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6238" y="2349500"/>
                        <a:ext cx="5727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4" name="文本框 92173"/>
          <p:cNvSpPr txBox="1"/>
          <p:nvPr/>
        </p:nvSpPr>
        <p:spPr>
          <a:xfrm>
            <a:off x="395288" y="3141663"/>
            <a:ext cx="39211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为方阵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的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次多项式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175" name="直接连接符 92174"/>
          <p:cNvSpPr/>
          <p:nvPr/>
        </p:nvSpPr>
        <p:spPr>
          <a:xfrm>
            <a:off x="8388350" y="1268413"/>
            <a:ext cx="0" cy="1152525"/>
          </a:xfrm>
          <a:prstGeom prst="line">
            <a:avLst/>
          </a:prstGeom>
          <a:ln w="762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0" grpId="0"/>
      <p:bldP spid="92172" grpId="0"/>
      <p:bldP spid="9217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7764" name="对象 117763"/>
          <p:cNvGraphicFramePr/>
          <p:nvPr/>
        </p:nvGraphicFramePr>
        <p:xfrm>
          <a:off x="1206500" y="15875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" imgW="190500" imgH="228600" progId="Equation.DSMT4">
                  <p:embed/>
                </p:oleObj>
              </mc:Choice>
              <mc:Fallback>
                <p:oleObj name="" r:id="rId1" imgW="190500" imgH="2286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6500" y="1587500"/>
                        <a:ext cx="1905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文本框 117764"/>
          <p:cNvSpPr txBox="1"/>
          <p:nvPr/>
        </p:nvSpPr>
        <p:spPr>
          <a:xfrm>
            <a:off x="971550" y="620713"/>
            <a:ext cx="73183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i="1" err="1">
                <a:latin typeface="Times New Roman" panose="02020603050405020304" pitchFamily="18" charset="0"/>
              </a:rPr>
              <a:t>f</a:t>
            </a:r>
            <a:r>
              <a:rPr lang="en-US" altLang="zh-CN" err="1">
                <a:latin typeface="Times New Roman" panose="02020603050405020304" pitchFamily="18" charset="0"/>
              </a:rPr>
              <a:t>(</a:t>
            </a:r>
            <a:r>
              <a:rPr lang="en-US" altLang="zh-CN" i="1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err="1">
                <a:latin typeface="Times New Roman" panose="02020603050405020304" pitchFamily="18" charset="0"/>
              </a:rPr>
              <a:t>g</a:t>
            </a:r>
            <a:r>
              <a:rPr lang="en-US" altLang="zh-CN" err="1">
                <a:latin typeface="Times New Roman" panose="02020603050405020304" pitchFamily="18" charset="0"/>
              </a:rPr>
              <a:t>(</a:t>
            </a:r>
            <a:r>
              <a:rPr lang="en-US" altLang="zh-CN" i="1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为多项式，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阶方阵，则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7766" name="文本框 117765"/>
          <p:cNvSpPr txBox="1"/>
          <p:nvPr/>
        </p:nvSpPr>
        <p:spPr>
          <a:xfrm>
            <a:off x="1690688" y="1412875"/>
            <a:ext cx="3235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 err="1">
                <a:latin typeface="Times New Roman" panose="02020603050405020304" pitchFamily="18" charset="0"/>
              </a:rPr>
              <a:t>f</a:t>
            </a:r>
            <a:r>
              <a:rPr lang="en-US" altLang="zh-CN" err="1">
                <a:latin typeface="Times New Roman" panose="02020603050405020304" pitchFamily="18" charset="0"/>
              </a:rPr>
              <a:t>(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 i="1" err="1">
                <a:latin typeface="Times New Roman" panose="02020603050405020304" pitchFamily="18" charset="0"/>
              </a:rPr>
              <a:t>g</a:t>
            </a:r>
            <a:r>
              <a:rPr lang="en-US" altLang="zh-CN" err="1">
                <a:latin typeface="Times New Roman" panose="02020603050405020304" pitchFamily="18" charset="0"/>
              </a:rPr>
              <a:t>(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 i="1" err="1">
                <a:latin typeface="Times New Roman" panose="02020603050405020304" pitchFamily="18" charset="0"/>
              </a:rPr>
              <a:t>g</a:t>
            </a:r>
            <a:r>
              <a:rPr lang="en-US" altLang="zh-CN" err="1">
                <a:latin typeface="Times New Roman" panose="02020603050405020304" pitchFamily="18" charset="0"/>
              </a:rPr>
              <a:t>(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 i="1" err="1">
                <a:latin typeface="Times New Roman" panose="02020603050405020304" pitchFamily="18" charset="0"/>
              </a:rPr>
              <a:t>f</a:t>
            </a:r>
            <a:r>
              <a:rPr lang="en-US" altLang="zh-CN" err="1">
                <a:latin typeface="Times New Roman" panose="02020603050405020304" pitchFamily="18" charset="0"/>
              </a:rPr>
              <a:t>(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117767" name="对象 117766"/>
          <p:cNvGraphicFramePr/>
          <p:nvPr/>
        </p:nvGraphicFramePr>
        <p:xfrm>
          <a:off x="1206500" y="22352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3" imgW="190500" imgH="228600" progId="Equation.DSMT4">
                  <p:embed/>
                </p:oleObj>
              </mc:Choice>
              <mc:Fallback>
                <p:oleObj name="" r:id="rId3" imgW="190500" imgH="2286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6500" y="2235200"/>
                        <a:ext cx="1905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8" name="文本框 117767"/>
          <p:cNvSpPr txBox="1"/>
          <p:nvPr/>
        </p:nvSpPr>
        <p:spPr>
          <a:xfrm>
            <a:off x="1547813" y="2060575"/>
            <a:ext cx="40354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当 </a:t>
            </a:r>
            <a:r>
              <a:rPr lang="en-US" altLang="zh-CN" i="1">
                <a:latin typeface="Times New Roman" panose="02020603050405020304" pitchFamily="18" charset="0"/>
              </a:rPr>
              <a:t>AB </a:t>
            </a:r>
            <a:r>
              <a:rPr lang="zh-CN" altLang="en-US" dirty="0">
                <a:latin typeface="Times New Roman" panose="02020603050405020304" pitchFamily="18" charset="0"/>
              </a:rPr>
              <a:t>不可交换时，一般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17769" name="组合 117768"/>
          <p:cNvGrpSpPr/>
          <p:nvPr/>
        </p:nvGrpSpPr>
        <p:grpSpPr>
          <a:xfrm>
            <a:off x="1835150" y="2781300"/>
            <a:ext cx="3235325" cy="519113"/>
            <a:chOff x="1202" y="3793"/>
            <a:chExt cx="2038" cy="327"/>
          </a:xfrm>
        </p:grpSpPr>
        <p:sp>
          <p:nvSpPr>
            <p:cNvPr id="117770" name="文本框 117769"/>
            <p:cNvSpPr txBox="1"/>
            <p:nvPr/>
          </p:nvSpPr>
          <p:spPr>
            <a:xfrm>
              <a:off x="1202" y="3793"/>
              <a:ext cx="203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 err="1">
                  <a:latin typeface="Times New Roman" panose="02020603050405020304" pitchFamily="18" charset="0"/>
                </a:rPr>
                <a:t>f</a:t>
              </a:r>
              <a:r>
                <a:rPr lang="en-US" altLang="zh-CN" err="1">
                  <a:latin typeface="Times New Roman" panose="02020603050405020304" pitchFamily="18" charset="0"/>
                </a:rPr>
                <a:t>(</a:t>
              </a:r>
              <a:r>
                <a:rPr lang="en-US" altLang="zh-CN" i="1" err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</a:rPr>
                <a:t>) </a:t>
              </a:r>
              <a:r>
                <a:rPr lang="en-US" altLang="zh-CN" i="1" err="1">
                  <a:latin typeface="Times New Roman" panose="02020603050405020304" pitchFamily="18" charset="0"/>
                </a:rPr>
                <a:t>g</a:t>
              </a:r>
              <a:r>
                <a:rPr lang="en-US" altLang="zh-CN" err="1">
                  <a:latin typeface="Times New Roman" panose="02020603050405020304" pitchFamily="18" charset="0"/>
                </a:rPr>
                <a:t>(</a:t>
              </a:r>
              <a:r>
                <a:rPr lang="en-US" altLang="zh-CN" i="1" err="1">
                  <a:latin typeface="Times New Roman" panose="02020603050405020304" pitchFamily="18" charset="0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</a:rPr>
                <a:t>) = </a:t>
              </a:r>
              <a:r>
                <a:rPr lang="en-US" altLang="zh-CN" i="1" err="1">
                  <a:latin typeface="Times New Roman" panose="02020603050405020304" pitchFamily="18" charset="0"/>
                </a:rPr>
                <a:t>g</a:t>
              </a:r>
              <a:r>
                <a:rPr lang="en-US" altLang="zh-CN" err="1">
                  <a:latin typeface="Times New Roman" panose="02020603050405020304" pitchFamily="18" charset="0"/>
                </a:rPr>
                <a:t>(</a:t>
              </a:r>
              <a:r>
                <a:rPr lang="en-US" altLang="zh-CN" i="1" err="1">
                  <a:latin typeface="Times New Roman" panose="02020603050405020304" pitchFamily="18" charset="0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</a:rPr>
                <a:t>) </a:t>
              </a:r>
              <a:r>
                <a:rPr lang="en-US" altLang="zh-CN" i="1" err="1">
                  <a:latin typeface="Times New Roman" panose="02020603050405020304" pitchFamily="18" charset="0"/>
                </a:rPr>
                <a:t>f</a:t>
              </a:r>
              <a:r>
                <a:rPr lang="en-US" altLang="zh-CN" err="1">
                  <a:latin typeface="Times New Roman" panose="02020603050405020304" pitchFamily="18" charset="0"/>
                </a:rPr>
                <a:t>(</a:t>
              </a:r>
              <a:r>
                <a:rPr lang="en-US" altLang="zh-CN" i="1" err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</a:rPr>
                <a:t>)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7771" name="直接连接符 117770"/>
            <p:cNvSpPr/>
            <p:nvPr/>
          </p:nvSpPr>
          <p:spPr>
            <a:xfrm>
              <a:off x="2154" y="3884"/>
              <a:ext cx="136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/>
      <p:bldP spid="117766" grpId="0"/>
      <p:bldP spid="11776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8" name="文本框 113667"/>
          <p:cNvSpPr txBox="1"/>
          <p:nvPr/>
        </p:nvSpPr>
        <p:spPr>
          <a:xfrm>
            <a:off x="395288" y="260350"/>
            <a:ext cx="8456612" cy="1031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方阵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的多项式可以类似一般多项式一样相乘或分解因式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3669" name="矩形 113668"/>
          <p:cNvSpPr/>
          <p:nvPr/>
        </p:nvSpPr>
        <p:spPr>
          <a:xfrm>
            <a:off x="468313" y="14843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例如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670" name="文本框 113669"/>
          <p:cNvSpPr txBox="1"/>
          <p:nvPr/>
        </p:nvSpPr>
        <p:spPr>
          <a:xfrm>
            <a:off x="1908175" y="1341438"/>
            <a:ext cx="5545138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+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)(2 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–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2 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+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–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endParaRPr lang="en-US" altLang="zh-CN">
              <a:latin typeface="Times New Roman" panose="02020603050405020304" pitchFamily="18" charset="0"/>
            </a:endParaRPr>
          </a:p>
          <a:p>
            <a:pPr algn="ctr"/>
            <a:endParaRPr lang="en-US" altLang="zh-CN">
              <a:latin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–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baseline="30000">
                <a:latin typeface="Times New Roman" panose="02020603050405020304" pitchFamily="18" charset="0"/>
              </a:rPr>
              <a:t>3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–3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+ 3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</a:rPr>
              <a:t>–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113671" name="对象 113670"/>
          <p:cNvGraphicFramePr/>
          <p:nvPr/>
        </p:nvGraphicFramePr>
        <p:xfrm>
          <a:off x="611188" y="404813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" imgW="190500" imgH="228600" progId="Equation.DSMT4">
                  <p:embed/>
                </p:oleObj>
              </mc:Choice>
              <mc:Fallback>
                <p:oleObj name="" r:id="rId1" imgW="190500" imgH="2286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404813"/>
                        <a:ext cx="1905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对象 113671"/>
          <p:cNvGraphicFramePr/>
          <p:nvPr/>
        </p:nvGraphicFramePr>
        <p:xfrm>
          <a:off x="395288" y="2903538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3" imgW="190500" imgH="228600" progId="Equation.DSMT4">
                  <p:embed/>
                </p:oleObj>
              </mc:Choice>
              <mc:Fallback>
                <p:oleObj name="" r:id="rId3" imgW="190500" imgH="2286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2903538"/>
                        <a:ext cx="1905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3" name="文本框 113672"/>
          <p:cNvSpPr txBox="1"/>
          <p:nvPr/>
        </p:nvSpPr>
        <p:spPr>
          <a:xfrm>
            <a:off x="611188" y="2781300"/>
            <a:ext cx="77898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因为数量矩阵 </a:t>
            </a:r>
            <a:r>
              <a:rPr lang="en-US" altLang="zh-CN" i="1" err="1">
                <a:latin typeface="Times New Roman" panose="02020603050405020304" pitchFamily="18" charset="0"/>
              </a:rPr>
              <a:t>kI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与任意同阶方阵可交换，所以有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3674" name="对象 113673"/>
          <p:cNvGraphicFramePr/>
          <p:nvPr/>
        </p:nvGraphicFramePr>
        <p:xfrm>
          <a:off x="981075" y="3695700"/>
          <a:ext cx="7086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4" imgW="7086600" imgH="1066800" progId="Equation.DSMT4">
                  <p:embed/>
                </p:oleObj>
              </mc:Choice>
              <mc:Fallback>
                <p:oleObj name="" r:id="rId4" imgW="7086600" imgH="10668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1075" y="3695700"/>
                        <a:ext cx="7086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3668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366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3670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3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3670">
                                            <p:txEl>
                                              <p:charRg st="34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build="p"/>
      <p:bldP spid="113669" grpId="0" build="p"/>
      <p:bldP spid="113670" grpId="0" build="p"/>
      <p:bldP spid="11367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3" name="矩形 114692"/>
          <p:cNvSpPr/>
          <p:nvPr/>
        </p:nvSpPr>
        <p:spPr>
          <a:xfrm>
            <a:off x="1079500" y="228600"/>
            <a:ext cx="69897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特别当矩阵为对角阵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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=diag(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,···,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4697" name="矩形 114696"/>
          <p:cNvSpPr/>
          <p:nvPr/>
        </p:nvSpPr>
        <p:spPr>
          <a:xfrm>
            <a:off x="755650" y="105251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4698" name="矩形 114697"/>
          <p:cNvSpPr/>
          <p:nvPr/>
        </p:nvSpPr>
        <p:spPr>
          <a:xfrm>
            <a:off x="1476375" y="908050"/>
            <a:ext cx="40925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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+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 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···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m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</a:t>
            </a:r>
            <a:r>
              <a:rPr lang="en-US" altLang="zh-CN" i="1" baseline="30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114699" name="对象 114698"/>
          <p:cNvGraphicFramePr/>
          <p:nvPr/>
        </p:nvGraphicFramePr>
        <p:xfrm>
          <a:off x="395288" y="1700213"/>
          <a:ext cx="85725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" imgW="9372600" imgH="1803400" progId="Equation.3">
                  <p:embed/>
                </p:oleObj>
              </mc:Choice>
              <mc:Fallback>
                <p:oleObj name="" r:id="rId1" imgW="9372600" imgH="18034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1700213"/>
                        <a:ext cx="8572500" cy="180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对象 114699"/>
          <p:cNvGraphicFramePr/>
          <p:nvPr/>
        </p:nvGraphicFramePr>
        <p:xfrm>
          <a:off x="471488" y="3630613"/>
          <a:ext cx="38735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3" imgW="4178300" imgH="1727200" progId="Equation.3">
                  <p:embed/>
                </p:oleObj>
              </mc:Choice>
              <mc:Fallback>
                <p:oleObj name="" r:id="rId3" imgW="4178300" imgH="17272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488" y="3630613"/>
                        <a:ext cx="3873500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69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69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1469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dvAuto="1000" build="p"/>
      <p:bldP spid="114697" grpId="0" build="p"/>
      <p:bldP spid="114698" grpId="0" advAuto="100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6" name="文本框 79875"/>
          <p:cNvSpPr txBox="1"/>
          <p:nvPr/>
        </p:nvSpPr>
        <p:spPr>
          <a:xfrm>
            <a:off x="971550" y="2132013"/>
            <a:ext cx="660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>
              <a:solidFill>
                <a:srgbClr val="3366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9877" name="对象 79876"/>
          <p:cNvGraphicFramePr/>
          <p:nvPr/>
        </p:nvGraphicFramePr>
        <p:xfrm>
          <a:off x="1498600" y="1887538"/>
          <a:ext cx="430371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" imgW="4305300" imgH="1155700" progId="Equation.3">
                  <p:embed/>
                </p:oleObj>
              </mc:Choice>
              <mc:Fallback>
                <p:oleObj name="" r:id="rId1" imgW="4305300" imgH="11557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8600" y="1887538"/>
                        <a:ext cx="4303713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对象 79877"/>
          <p:cNvGraphicFramePr/>
          <p:nvPr/>
        </p:nvGraphicFramePr>
        <p:xfrm>
          <a:off x="6011863" y="1773238"/>
          <a:ext cx="2589212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3" imgW="2589530" imgH="1231265" progId="Equation.3">
                  <p:embed/>
                </p:oleObj>
              </mc:Choice>
              <mc:Fallback>
                <p:oleObj name="" r:id="rId3" imgW="2589530" imgH="1231265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1863" y="1773238"/>
                        <a:ext cx="2589212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79" name="组合 79878"/>
          <p:cNvGrpSpPr/>
          <p:nvPr/>
        </p:nvGrpSpPr>
        <p:grpSpPr>
          <a:xfrm>
            <a:off x="971550" y="692150"/>
            <a:ext cx="4543425" cy="1168400"/>
            <a:chOff x="680" y="1795"/>
            <a:chExt cx="2862" cy="736"/>
          </a:xfrm>
        </p:grpSpPr>
        <p:graphicFrame>
          <p:nvGraphicFramePr>
            <p:cNvPr id="79880" name="对象 79879"/>
            <p:cNvGraphicFramePr/>
            <p:nvPr/>
          </p:nvGraphicFramePr>
          <p:xfrm>
            <a:off x="1215" y="1795"/>
            <a:ext cx="2327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5" imgW="3695700" imgH="1168400" progId="Equation.3">
                    <p:embed/>
                  </p:oleObj>
                </mc:Choice>
                <mc:Fallback>
                  <p:oleObj name="" r:id="rId5" imgW="3695700" imgH="1168400" progId="Equation.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15" y="1795"/>
                          <a:ext cx="2327" cy="7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1" name="矩形 79880"/>
            <p:cNvSpPr/>
            <p:nvPr/>
          </p:nvSpPr>
          <p:spPr>
            <a:xfrm>
              <a:off x="680" y="1968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3366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例</a:t>
              </a:r>
              <a:r>
                <a:rPr lang="en-US" altLang="zh-CN">
                  <a:solidFill>
                    <a:srgbClr val="3366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6:</a:t>
              </a:r>
              <a:endParaRPr lang="en-US" altLang="zh-CN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79882" name="对象 79881"/>
          <p:cNvGraphicFramePr/>
          <p:nvPr/>
        </p:nvGraphicFramePr>
        <p:xfrm>
          <a:off x="250825" y="3284538"/>
          <a:ext cx="57261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7" imgW="5725160" imgH="1231265" progId="Equation.3">
                  <p:embed/>
                </p:oleObj>
              </mc:Choice>
              <mc:Fallback>
                <p:oleObj name="" r:id="rId7" imgW="5725160" imgH="1231265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825" y="3284538"/>
                        <a:ext cx="5726113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对象 79882"/>
          <p:cNvGraphicFramePr/>
          <p:nvPr/>
        </p:nvGraphicFramePr>
        <p:xfrm>
          <a:off x="6156325" y="3284538"/>
          <a:ext cx="27289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9" imgW="2729230" imgH="1231265" progId="Equation.3">
                  <p:embed/>
                </p:oleObj>
              </mc:Choice>
              <mc:Fallback>
                <p:oleObj name="" r:id="rId9" imgW="2729230" imgH="1231265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56325" y="3284538"/>
                        <a:ext cx="2728913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987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文本框 57345"/>
          <p:cNvSpPr txBox="1"/>
          <p:nvPr/>
        </p:nvSpPr>
        <p:spPr>
          <a:xfrm>
            <a:off x="1079500" y="166688"/>
            <a:ext cx="1970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由此归纳出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7347" name="对象 57346"/>
          <p:cNvGraphicFramePr/>
          <p:nvPr/>
        </p:nvGraphicFramePr>
        <p:xfrm>
          <a:off x="1657350" y="692150"/>
          <a:ext cx="6107113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1" imgW="6108700" imgH="2552700" progId="Equation.3">
                  <p:embed/>
                </p:oleObj>
              </mc:Choice>
              <mc:Fallback>
                <p:oleObj name="" r:id="rId1" imgW="6108700" imgH="25527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7350" y="692150"/>
                        <a:ext cx="6107113" cy="2551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dvAuto="100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8" name="矩形 118787"/>
          <p:cNvSpPr/>
          <p:nvPr/>
        </p:nvSpPr>
        <p:spPr>
          <a:xfrm>
            <a:off x="1116013" y="260350"/>
            <a:ext cx="6165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用数学归纳法证明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=2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显然成立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8789" name="文本框 118788"/>
          <p:cNvSpPr txBox="1"/>
          <p:nvPr/>
        </p:nvSpPr>
        <p:spPr>
          <a:xfrm>
            <a:off x="1116013" y="1125538"/>
            <a:ext cx="58134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假设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时结论成立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118790" name="对象 118789"/>
          <p:cNvGraphicFramePr/>
          <p:nvPr/>
        </p:nvGraphicFramePr>
        <p:xfrm>
          <a:off x="468313" y="1773238"/>
          <a:ext cx="7845425" cy="255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" imgW="7848600" imgH="2552700" progId="Equation.3">
                  <p:embed/>
                </p:oleObj>
              </mc:Choice>
              <mc:Fallback>
                <p:oleObj name="" r:id="rId1" imgW="7848600" imgH="25527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773238"/>
                        <a:ext cx="7845425" cy="2551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878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/>
      <p:bldP spid="11878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8372" name="对象 58371"/>
          <p:cNvGraphicFramePr/>
          <p:nvPr/>
        </p:nvGraphicFramePr>
        <p:xfrm>
          <a:off x="2446338" y="387350"/>
          <a:ext cx="4989512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1" imgW="4991100" imgH="2552700" progId="Equation.3">
                  <p:embed/>
                </p:oleObj>
              </mc:Choice>
              <mc:Fallback>
                <p:oleObj name="" r:id="rId1" imgW="4991100" imgH="25527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6338" y="387350"/>
                        <a:ext cx="4989512" cy="2551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2" name="文本框 119811"/>
          <p:cNvSpPr txBox="1"/>
          <p:nvPr/>
        </p:nvSpPr>
        <p:spPr>
          <a:xfrm>
            <a:off x="1116013" y="476250"/>
            <a:ext cx="38592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所以对于任意的 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都有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119813" name="对象 119812"/>
          <p:cNvGraphicFramePr/>
          <p:nvPr/>
        </p:nvGraphicFramePr>
        <p:xfrm>
          <a:off x="1985963" y="1028700"/>
          <a:ext cx="4875212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" imgW="4876800" imgH="2552700" progId="Equation.3">
                  <p:embed/>
                </p:oleObj>
              </mc:Choice>
              <mc:Fallback>
                <p:oleObj name="" r:id="rId1" imgW="4876800" imgH="25527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5963" y="1028700"/>
                        <a:ext cx="4875212" cy="2551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文本框 119813"/>
          <p:cNvSpPr txBox="1"/>
          <p:nvPr/>
        </p:nvSpPr>
        <p:spPr>
          <a:xfrm>
            <a:off x="915988" y="3624263"/>
            <a:ext cx="48958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也可利用二项式定理展开计算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81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build="p"/>
      <p:bldP spid="1198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6" name="文本框 100355"/>
          <p:cNvSpPr txBox="1"/>
          <p:nvPr/>
        </p:nvSpPr>
        <p:spPr>
          <a:xfrm>
            <a:off x="395288" y="404813"/>
            <a:ext cx="54927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一般地，对于线性方程组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0357" name="对象 100356"/>
          <p:cNvGraphicFramePr/>
          <p:nvPr/>
        </p:nvGraphicFramePr>
        <p:xfrm>
          <a:off x="4716463" y="260350"/>
          <a:ext cx="4089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089400" imgH="965200" progId="Equation.DSMT4">
                  <p:embed/>
                </p:oleObj>
              </mc:Choice>
              <mc:Fallback>
                <p:oleObj name="" r:id="rId1" imgW="4089400" imgH="965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6463" y="260350"/>
                        <a:ext cx="4089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文本框 100357"/>
          <p:cNvSpPr txBox="1"/>
          <p:nvPr/>
        </p:nvSpPr>
        <p:spPr>
          <a:xfrm>
            <a:off x="250825" y="1341438"/>
            <a:ext cx="70770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假设通过高斯消元法将其增广矩阵化为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0359" name="对象 100358"/>
          <p:cNvGraphicFramePr/>
          <p:nvPr/>
        </p:nvGraphicFramePr>
        <p:xfrm>
          <a:off x="684213" y="2060575"/>
          <a:ext cx="7715250" cy="380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7467600" imgH="3683000" progId="Equation.DSMT4">
                  <p:embed/>
                </p:oleObj>
              </mc:Choice>
              <mc:Fallback>
                <p:oleObj name="" r:id="rId3" imgW="7467600" imgH="36830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2060575"/>
                        <a:ext cx="7715250" cy="3805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文本框 100359"/>
          <p:cNvSpPr txBox="1"/>
          <p:nvPr/>
        </p:nvSpPr>
        <p:spPr>
          <a:xfrm>
            <a:off x="376238" y="604043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0361" name="对象 100360"/>
          <p:cNvGraphicFramePr/>
          <p:nvPr/>
        </p:nvGraphicFramePr>
        <p:xfrm>
          <a:off x="1797050" y="6165850"/>
          <a:ext cx="294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2945130" imgH="431800" progId="Equation.DSMT4">
                  <p:embed/>
                </p:oleObj>
              </mc:Choice>
              <mc:Fallback>
                <p:oleObj name="" r:id="rId5" imgW="2945130" imgH="431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7050" y="6165850"/>
                        <a:ext cx="2946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文本框 100361"/>
          <p:cNvSpPr txBox="1"/>
          <p:nvPr/>
        </p:nvSpPr>
        <p:spPr>
          <a:xfrm>
            <a:off x="5127625" y="604043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那么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58" grpId="0"/>
      <p:bldP spid="100360" grpId="0"/>
      <p:bldP spid="10036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矩形 59393"/>
          <p:cNvSpPr/>
          <p:nvPr/>
        </p:nvSpPr>
        <p:spPr>
          <a:xfrm>
            <a:off x="1079500" y="228600"/>
            <a:ext cx="51482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七、矩阵的其它运算</a:t>
            </a:r>
            <a:endParaRPr lang="zh-CN" altLang="en-US" sz="3200" dirty="0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9395" name="文本框 59394"/>
          <p:cNvSpPr txBox="1"/>
          <p:nvPr/>
        </p:nvSpPr>
        <p:spPr>
          <a:xfrm>
            <a:off x="358775" y="1295400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把矩阵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的行列互换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所得到的新矩阵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叫做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矩阵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的转置矩阵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9396" name="文本框 59395"/>
          <p:cNvSpPr txBox="1"/>
          <p:nvPr/>
        </p:nvSpPr>
        <p:spPr>
          <a:xfrm>
            <a:off x="1371600" y="2484438"/>
            <a:ext cx="10175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例如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59397" name="对象 59396"/>
          <p:cNvGraphicFramePr/>
          <p:nvPr/>
        </p:nvGraphicFramePr>
        <p:xfrm>
          <a:off x="2362200" y="2332038"/>
          <a:ext cx="21701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2171700" imgH="787400" progId="Equation.3">
                  <p:embed/>
                </p:oleObj>
              </mc:Choice>
              <mc:Fallback>
                <p:oleObj name="" r:id="rId1" imgW="2171700" imgH="7874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2332038"/>
                        <a:ext cx="21701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对象 59397"/>
          <p:cNvGraphicFramePr/>
          <p:nvPr/>
        </p:nvGraphicFramePr>
        <p:xfrm>
          <a:off x="4699000" y="2179638"/>
          <a:ext cx="1841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3" imgW="1841500" imgH="1168400" progId="Equation.3">
                  <p:embed/>
                </p:oleObj>
              </mc:Choice>
              <mc:Fallback>
                <p:oleObj name="" r:id="rId3" imgW="1841500" imgH="11684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9000" y="2179638"/>
                        <a:ext cx="18415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对象 59398"/>
          <p:cNvGraphicFramePr/>
          <p:nvPr/>
        </p:nvGraphicFramePr>
        <p:xfrm>
          <a:off x="4699000" y="3475038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5" imgW="1879600" imgH="419100" progId="Equation.3">
                  <p:embed/>
                </p:oleObj>
              </mc:Choice>
              <mc:Fallback>
                <p:oleObj name="" r:id="rId5" imgW="1879600" imgH="4191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9000" y="3475038"/>
                        <a:ext cx="1879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对象 59399"/>
          <p:cNvGraphicFramePr/>
          <p:nvPr/>
        </p:nvGraphicFramePr>
        <p:xfrm>
          <a:off x="2397125" y="3322638"/>
          <a:ext cx="1447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7" imgW="1447800" imgH="787400" progId="Equation.3">
                  <p:embed/>
                </p:oleObj>
              </mc:Choice>
              <mc:Fallback>
                <p:oleObj name="" r:id="rId7" imgW="1447800" imgH="7874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7125" y="3322638"/>
                        <a:ext cx="14478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文本框 59400"/>
          <p:cNvSpPr txBox="1"/>
          <p:nvPr/>
        </p:nvSpPr>
        <p:spPr>
          <a:xfrm>
            <a:off x="1079500" y="808038"/>
            <a:ext cx="33480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１、转置矩阵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40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39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dvAuto="1000" build="p"/>
      <p:bldP spid="59395" grpId="0" build="p"/>
      <p:bldP spid="59396" grpId="0" build="p"/>
      <p:bldP spid="5940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6" name="文本框 120835"/>
          <p:cNvSpPr txBox="1"/>
          <p:nvPr/>
        </p:nvSpPr>
        <p:spPr>
          <a:xfrm>
            <a:off x="647700" y="1114425"/>
            <a:ext cx="3432175" cy="2054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15000"/>
              </a:lnSpc>
            </a:pPr>
            <a:r>
              <a:rPr lang="en-US" altLang="zh-CN">
                <a:latin typeface="Times New Roman" panose="02020603050405020304" pitchFamily="18" charset="0"/>
              </a:rPr>
              <a:t>(1)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>
                <a:latin typeface="Times New Roman" panose="02020603050405020304" pitchFamily="18" charset="0"/>
              </a:rPr>
              <a:t>(2)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</a:rPr>
              <a:t>+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>
                <a:latin typeface="Times New Roman" panose="02020603050405020304" pitchFamily="18" charset="0"/>
              </a:rPr>
              <a:t>(3)  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>
                <a:latin typeface="Times New Roman" panose="02020603050405020304" pitchFamily="18" charset="0"/>
              </a:rPr>
              <a:t>(4)  (</a:t>
            </a:r>
            <a:r>
              <a:rPr lang="en-US" altLang="zh-CN" i="1">
                <a:latin typeface="Times New Roman" panose="02020603050405020304" pitchFamily="18" charset="0"/>
              </a:rPr>
              <a:t>AB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0837" name="文本框 120836"/>
          <p:cNvSpPr txBox="1"/>
          <p:nvPr/>
        </p:nvSpPr>
        <p:spPr>
          <a:xfrm>
            <a:off x="611188" y="692150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转置矩阵的运算性质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0838" name="文本框 120837"/>
          <p:cNvSpPr txBox="1"/>
          <p:nvPr/>
        </p:nvSpPr>
        <p:spPr>
          <a:xfrm>
            <a:off x="5076825" y="133985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一般地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0839" name="对象 120838"/>
          <p:cNvGraphicFramePr/>
          <p:nvPr/>
        </p:nvGraphicFramePr>
        <p:xfrm>
          <a:off x="4572000" y="2058988"/>
          <a:ext cx="389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" imgW="3898900" imgH="469900" progId="Equation.DSMT4">
                  <p:embed/>
                </p:oleObj>
              </mc:Choice>
              <mc:Fallback>
                <p:oleObj name="" r:id="rId1" imgW="3898900" imgH="4699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2058988"/>
                        <a:ext cx="3898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083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083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charRg st="1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0836">
                                            <p:txEl>
                                              <p:charRg st="16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charRg st="3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0836">
                                            <p:txEl>
                                              <p:charRg st="39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charRg st="5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0836">
                                            <p:txEl>
                                              <p:charRg st="57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/>
      <p:bldP spid="120837" grpId="0" build="p"/>
      <p:bldP spid="12083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6" name="文本框 110595"/>
          <p:cNvSpPr txBox="1"/>
          <p:nvPr/>
        </p:nvSpPr>
        <p:spPr>
          <a:xfrm>
            <a:off x="1023938" y="590550"/>
            <a:ext cx="1784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证明（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0597" name="文本框 110596"/>
          <p:cNvSpPr txBox="1"/>
          <p:nvPr/>
        </p:nvSpPr>
        <p:spPr>
          <a:xfrm>
            <a:off x="323850" y="14128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0598" name="对象 110597"/>
          <p:cNvGraphicFramePr/>
          <p:nvPr/>
        </p:nvGraphicFramePr>
        <p:xfrm>
          <a:off x="1042988" y="1484313"/>
          <a:ext cx="617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6172200" imgH="469900" progId="Equation.DSMT4">
                  <p:embed/>
                </p:oleObj>
              </mc:Choice>
              <mc:Fallback>
                <p:oleObj name="" r:id="rId1" imgW="6172200" imgH="4699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1484313"/>
                        <a:ext cx="6172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对象 110598"/>
          <p:cNvGraphicFramePr/>
          <p:nvPr/>
        </p:nvGraphicFramePr>
        <p:xfrm>
          <a:off x="971550" y="2205038"/>
          <a:ext cx="2819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2819400" imgH="508000" progId="Equation.DSMT4">
                  <p:embed/>
                </p:oleObj>
              </mc:Choice>
              <mc:Fallback>
                <p:oleObj name="" r:id="rId3" imgW="2819400" imgH="508000" progId="Equation.DSMT4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205038"/>
                        <a:ext cx="2819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0" name="文本框 110599"/>
          <p:cNvSpPr txBox="1"/>
          <p:nvPr/>
        </p:nvSpPr>
        <p:spPr>
          <a:xfrm>
            <a:off x="519113" y="301625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首先容易看到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0601" name="对象 110600"/>
          <p:cNvGraphicFramePr/>
          <p:nvPr/>
        </p:nvGraphicFramePr>
        <p:xfrm>
          <a:off x="2987675" y="3068638"/>
          <a:ext cx="90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5" imgW="901065" imgH="457200" progId="Equation.DSMT4">
                  <p:embed/>
                </p:oleObj>
              </mc:Choice>
              <mc:Fallback>
                <p:oleObj name="" r:id="rId5" imgW="901065" imgH="4572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3068638"/>
                        <a:ext cx="901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文本框 110601"/>
          <p:cNvSpPr txBox="1"/>
          <p:nvPr/>
        </p:nvSpPr>
        <p:spPr>
          <a:xfrm>
            <a:off x="4119563" y="30162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0603" name="对象 110602"/>
          <p:cNvGraphicFramePr/>
          <p:nvPr/>
        </p:nvGraphicFramePr>
        <p:xfrm>
          <a:off x="4787900" y="3068638"/>
          <a:ext cx="812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7" imgW="812165" imgH="368300" progId="Equation.DSMT4">
                  <p:embed/>
                </p:oleObj>
              </mc:Choice>
              <mc:Fallback>
                <p:oleObj name="" r:id="rId7" imgW="812165" imgH="368300" progId="Equation.DSMT4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7900" y="3068638"/>
                        <a:ext cx="812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4" name="文本框 110603"/>
          <p:cNvSpPr txBox="1"/>
          <p:nvPr/>
        </p:nvSpPr>
        <p:spPr>
          <a:xfrm>
            <a:off x="5848350" y="2967038"/>
            <a:ext cx="2051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为同型矩阵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  <p:bldP spid="110600" grpId="0"/>
      <p:bldP spid="110602" grpId="0"/>
      <p:bldP spid="11060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60" name="文本框 121859"/>
          <p:cNvSpPr txBox="1"/>
          <p:nvPr/>
        </p:nvSpPr>
        <p:spPr>
          <a:xfrm>
            <a:off x="631825" y="7445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1861" name="对象 121860"/>
          <p:cNvGraphicFramePr/>
          <p:nvPr/>
        </p:nvGraphicFramePr>
        <p:xfrm>
          <a:off x="1855788" y="528638"/>
          <a:ext cx="1892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1" imgW="1892300" imgH="914400" progId="Equation.DSMT4">
                  <p:embed/>
                </p:oleObj>
              </mc:Choice>
              <mc:Fallback>
                <p:oleObj name="" r:id="rId1" imgW="1892300" imgH="914400" progId="Equation.DSMT4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5788" y="528638"/>
                        <a:ext cx="18923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文本框 121861"/>
          <p:cNvSpPr txBox="1"/>
          <p:nvPr/>
        </p:nvSpPr>
        <p:spPr>
          <a:xfrm>
            <a:off x="4356100" y="6921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1863" name="对象 121862"/>
          <p:cNvGraphicFramePr/>
          <p:nvPr/>
        </p:nvGraphicFramePr>
        <p:xfrm>
          <a:off x="5311775" y="744538"/>
          <a:ext cx="90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3" imgW="901065" imgH="457200" progId="Equation.DSMT4">
                  <p:embed/>
                </p:oleObj>
              </mc:Choice>
              <mc:Fallback>
                <p:oleObj name="" r:id="rId3" imgW="901065" imgH="4572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1775" y="744538"/>
                        <a:ext cx="901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文本框 121863"/>
          <p:cNvSpPr txBox="1"/>
          <p:nvPr/>
        </p:nvSpPr>
        <p:spPr>
          <a:xfrm>
            <a:off x="6227763" y="714375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的第 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行第 </a:t>
            </a:r>
            <a:r>
              <a:rPr lang="en-US" altLang="zh-CN" i="1"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</a:rPr>
              <a:t>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1865" name="文本框 121864"/>
          <p:cNvSpPr txBox="1"/>
          <p:nvPr/>
        </p:nvSpPr>
        <p:spPr>
          <a:xfrm>
            <a:off x="682625" y="162877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的元素为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1866" name="对象 121865"/>
          <p:cNvGraphicFramePr/>
          <p:nvPr/>
        </p:nvGraphicFramePr>
        <p:xfrm>
          <a:off x="2459038" y="2041525"/>
          <a:ext cx="24003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5" imgW="1981200" imgH="914400" progId="Equation.DSMT4">
                  <p:embed/>
                </p:oleObj>
              </mc:Choice>
              <mc:Fallback>
                <p:oleObj name="" r:id="rId5" imgW="1981200" imgH="9144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9038" y="2041525"/>
                        <a:ext cx="2400300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2" grpId="0"/>
      <p:bldP spid="121864" grpId="0"/>
      <p:bldP spid="12186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20" name="文本框 111619"/>
          <p:cNvSpPr txBox="1"/>
          <p:nvPr/>
        </p:nvSpPr>
        <p:spPr>
          <a:xfrm>
            <a:off x="735013" y="35242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又因为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1621" name="对象 111620"/>
          <p:cNvGraphicFramePr/>
          <p:nvPr/>
        </p:nvGraphicFramePr>
        <p:xfrm>
          <a:off x="2051050" y="404813"/>
          <a:ext cx="5032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1" imgW="419100" imgH="368300" progId="Equation.DSMT4">
                  <p:embed/>
                </p:oleObj>
              </mc:Choice>
              <mc:Fallback>
                <p:oleObj name="" r:id="rId1" imgW="419100" imgH="368300" progId="Equation.DSMT4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404813"/>
                        <a:ext cx="503238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文本框 111621"/>
          <p:cNvSpPr txBox="1"/>
          <p:nvPr/>
        </p:nvSpPr>
        <p:spPr>
          <a:xfrm>
            <a:off x="2627313" y="404813"/>
            <a:ext cx="57737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中第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行的元素为 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中第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列的元素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1623" name="对象 111622"/>
          <p:cNvGraphicFramePr/>
          <p:nvPr/>
        </p:nvGraphicFramePr>
        <p:xfrm>
          <a:off x="2484438" y="1052513"/>
          <a:ext cx="20748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3" imgW="1701165" imgH="431800" progId="Equation.DSMT4">
                  <p:embed/>
                </p:oleObj>
              </mc:Choice>
              <mc:Fallback>
                <p:oleObj name="" r:id="rId3" imgW="1701165" imgH="431800" progId="Equation.DSMT4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1052513"/>
                        <a:ext cx="2074862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对象 111624"/>
          <p:cNvGraphicFramePr/>
          <p:nvPr/>
        </p:nvGraphicFramePr>
        <p:xfrm>
          <a:off x="755650" y="1916113"/>
          <a:ext cx="5032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5" imgW="419100" imgH="368300" progId="Equation.DSMT4">
                  <p:embed/>
                </p:oleObj>
              </mc:Choice>
              <mc:Fallback>
                <p:oleObj name="" r:id="rId5" imgW="419100" imgH="368300" progId="Equation.DSMT4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1916113"/>
                        <a:ext cx="503238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6" name="文本框 111625"/>
          <p:cNvSpPr txBox="1"/>
          <p:nvPr/>
        </p:nvSpPr>
        <p:spPr>
          <a:xfrm>
            <a:off x="1331913" y="1916113"/>
            <a:ext cx="57737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中第 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列的元素为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中第 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行的元素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1627" name="对象 111626"/>
          <p:cNvGraphicFramePr/>
          <p:nvPr/>
        </p:nvGraphicFramePr>
        <p:xfrm>
          <a:off x="2700338" y="2565400"/>
          <a:ext cx="233838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7" imgW="1917700" imgH="469900" progId="Equation.DSMT4">
                  <p:embed/>
                </p:oleObj>
              </mc:Choice>
              <mc:Fallback>
                <p:oleObj name="" r:id="rId7" imgW="1917700" imgH="4699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0338" y="2565400"/>
                        <a:ext cx="2338387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2" grpId="0"/>
      <p:bldP spid="11162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4" name="文本框 122883"/>
          <p:cNvSpPr txBox="1"/>
          <p:nvPr/>
        </p:nvSpPr>
        <p:spPr>
          <a:xfrm>
            <a:off x="663575" y="63817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885" name="对象 122884"/>
          <p:cNvGraphicFramePr/>
          <p:nvPr/>
        </p:nvGraphicFramePr>
        <p:xfrm>
          <a:off x="1692275" y="763588"/>
          <a:ext cx="812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1" imgW="812165" imgH="368300" progId="Equation.DSMT4">
                  <p:embed/>
                </p:oleObj>
              </mc:Choice>
              <mc:Fallback>
                <p:oleObj name="" r:id="rId1" imgW="812165" imgH="368300" progId="Equation.DSMT4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763588"/>
                        <a:ext cx="812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矩形 122885"/>
          <p:cNvSpPr/>
          <p:nvPr/>
        </p:nvSpPr>
        <p:spPr>
          <a:xfrm>
            <a:off x="2627313" y="69215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的第 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行第 </a:t>
            </a:r>
            <a:r>
              <a:rPr lang="en-US" altLang="zh-CN" i="1">
                <a:latin typeface="Times New Roman" panose="02020603050405020304" pitchFamily="18" charset="0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</a:rPr>
              <a:t>列元素为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887" name="对象 122886"/>
          <p:cNvGraphicFramePr/>
          <p:nvPr/>
        </p:nvGraphicFramePr>
        <p:xfrm>
          <a:off x="900113" y="1627188"/>
          <a:ext cx="42418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" imgW="3479800" imgH="469900" progId="Equation.DSMT4">
                  <p:embed/>
                </p:oleObj>
              </mc:Choice>
              <mc:Fallback>
                <p:oleObj name="" r:id="rId3" imgW="3479800" imgH="4699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1627188"/>
                        <a:ext cx="4241800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8" name="对象 122887"/>
          <p:cNvGraphicFramePr/>
          <p:nvPr/>
        </p:nvGraphicFramePr>
        <p:xfrm>
          <a:off x="5219700" y="1555750"/>
          <a:ext cx="147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5" imgW="1473200" imgH="914400" progId="Equation.DSMT4">
                  <p:embed/>
                </p:oleObj>
              </mc:Choice>
              <mc:Fallback>
                <p:oleObj name="" r:id="rId5" imgW="1473200" imgH="9144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9700" y="1555750"/>
                        <a:ext cx="1473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9" name="文本框 122888"/>
          <p:cNvSpPr txBox="1"/>
          <p:nvPr/>
        </p:nvSpPr>
        <p:spPr>
          <a:xfrm>
            <a:off x="1023938" y="294322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890" name="对象 122889"/>
          <p:cNvGraphicFramePr/>
          <p:nvPr/>
        </p:nvGraphicFramePr>
        <p:xfrm>
          <a:off x="2051050" y="2995613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7" imgW="2057400" imgH="457200" progId="Equation.DSMT4">
                  <p:embed/>
                </p:oleObj>
              </mc:Choice>
              <mc:Fallback>
                <p:oleObj name="" r:id="rId7" imgW="2057400" imgH="4572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050" y="2995613"/>
                        <a:ext cx="2057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/>
      <p:bldP spid="122886" grpId="0"/>
      <p:bldP spid="12288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文本框 60417"/>
          <p:cNvSpPr txBox="1"/>
          <p:nvPr/>
        </p:nvSpPr>
        <p:spPr>
          <a:xfrm>
            <a:off x="1079500" y="1309688"/>
            <a:ext cx="19986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解法</a:t>
            </a:r>
            <a:r>
              <a:rPr lang="en-US" altLang="zh-CN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1: </a:t>
            </a:r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60419" name="对象 60418"/>
          <p:cNvGraphicFramePr/>
          <p:nvPr/>
        </p:nvGraphicFramePr>
        <p:xfrm>
          <a:off x="1276350" y="1752600"/>
          <a:ext cx="42275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4229100" imgH="1168400" progId="Equation.3">
                  <p:embed/>
                </p:oleObj>
              </mc:Choice>
              <mc:Fallback>
                <p:oleObj name="" r:id="rId1" imgW="4229100" imgH="11684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6350" y="1752600"/>
                        <a:ext cx="4227513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对象 60419"/>
          <p:cNvGraphicFramePr/>
          <p:nvPr/>
        </p:nvGraphicFramePr>
        <p:xfrm>
          <a:off x="5589588" y="1885950"/>
          <a:ext cx="2411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3" imgW="2413000" imgH="787400" progId="Equation.3">
                  <p:embed/>
                </p:oleObj>
              </mc:Choice>
              <mc:Fallback>
                <p:oleObj name="" r:id="rId3" imgW="2413000" imgH="7874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9588" y="1885950"/>
                        <a:ext cx="24114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对象 60420"/>
          <p:cNvGraphicFramePr/>
          <p:nvPr/>
        </p:nvGraphicFramePr>
        <p:xfrm>
          <a:off x="1295400" y="2971800"/>
          <a:ext cx="2427288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5" imgW="2755900" imgH="1168400" progId="Equation.3">
                  <p:embed/>
                </p:oleObj>
              </mc:Choice>
              <mc:Fallback>
                <p:oleObj name="" r:id="rId5" imgW="2755900" imgH="11684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2971800"/>
                        <a:ext cx="2427288" cy="1141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2" name="组合 60421"/>
          <p:cNvGrpSpPr/>
          <p:nvPr/>
        </p:nvGrpSpPr>
        <p:grpSpPr>
          <a:xfrm>
            <a:off x="1079500" y="228600"/>
            <a:ext cx="7648575" cy="1168400"/>
            <a:chOff x="680" y="320"/>
            <a:chExt cx="4818" cy="736"/>
          </a:xfrm>
        </p:grpSpPr>
        <p:sp>
          <p:nvSpPr>
            <p:cNvPr id="60423" name="矩形 60422"/>
            <p:cNvSpPr/>
            <p:nvPr/>
          </p:nvSpPr>
          <p:spPr>
            <a:xfrm>
              <a:off x="680" y="494"/>
              <a:ext cx="10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3366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例</a:t>
              </a:r>
              <a:r>
                <a:rPr lang="en-US" altLang="zh-CN">
                  <a:solidFill>
                    <a:srgbClr val="3366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7: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已知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24" name="对象 60423"/>
            <p:cNvGraphicFramePr/>
            <p:nvPr/>
          </p:nvGraphicFramePr>
          <p:xfrm>
            <a:off x="1680" y="320"/>
            <a:ext cx="2908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" name="" r:id="rId7" imgW="4889500" imgH="1168400" progId="Equation.3">
                    <p:embed/>
                  </p:oleObj>
                </mc:Choice>
                <mc:Fallback>
                  <p:oleObj name="" r:id="rId7" imgW="4889500" imgH="1168400" progId="Equation.3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80" y="320"/>
                          <a:ext cx="2908" cy="7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5" name="矩形 60424"/>
            <p:cNvSpPr/>
            <p:nvPr/>
          </p:nvSpPr>
          <p:spPr>
            <a:xfrm>
              <a:off x="4560" y="517"/>
              <a:ext cx="93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求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AB</a:t>
              </a:r>
              <a:r>
                <a:rPr lang="en-US" altLang="zh-CN">
                  <a:latin typeface="Times New Roman" panose="02020603050405020304" pitchFamily="18" charset="0"/>
                </a:rPr>
                <a:t>)</a:t>
              </a:r>
              <a:r>
                <a:rPr lang="en-US" altLang="zh-CN" i="1" baseline="30000">
                  <a:latin typeface="Times New Roman" panose="02020603050405020304" pitchFamily="18" charset="0"/>
                </a:rPr>
                <a:t>T</a:t>
              </a:r>
              <a:r>
                <a:rPr lang="en-US" altLang="zh-CN" i="1">
                  <a:latin typeface="Times New Roman" panose="02020603050405020304" pitchFamily="18" charset="0"/>
                </a:rPr>
                <a:t>.</a:t>
              </a:r>
              <a:endParaRPr lang="en-US" altLang="zh-CN" i="1" baseline="30000">
                <a:latin typeface="Times New Roman" panose="02020603050405020304" pitchFamily="18" charset="0"/>
              </a:endParaRPr>
            </a:p>
          </p:txBody>
        </p:sp>
      </p:grpSp>
      <p:sp>
        <p:nvSpPr>
          <p:cNvPr id="60426" name="文本框 60425"/>
          <p:cNvSpPr txBox="1"/>
          <p:nvPr/>
        </p:nvSpPr>
        <p:spPr>
          <a:xfrm>
            <a:off x="358775" y="31670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41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042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/>
      <p:bldP spid="60426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8" name="矩形 123907"/>
          <p:cNvSpPr/>
          <p:nvPr/>
        </p:nvSpPr>
        <p:spPr>
          <a:xfrm>
            <a:off x="1108075" y="698500"/>
            <a:ext cx="11922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解法</a:t>
            </a:r>
            <a:r>
              <a:rPr lang="en-US" altLang="zh-CN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2:</a:t>
            </a:r>
            <a:endParaRPr lang="en-US" altLang="zh-CN">
              <a:solidFill>
                <a:srgbClr val="3366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23909" name="对象 123908"/>
          <p:cNvGraphicFramePr/>
          <p:nvPr/>
        </p:nvGraphicFramePr>
        <p:xfrm>
          <a:off x="2987675" y="836613"/>
          <a:ext cx="32131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" imgW="3213100" imgH="1168400" progId="Equation.3">
                  <p:embed/>
                </p:oleObj>
              </mc:Choice>
              <mc:Fallback>
                <p:oleObj name="" r:id="rId1" imgW="3213100" imgH="11684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836613"/>
                        <a:ext cx="32131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对象 123909"/>
          <p:cNvGraphicFramePr/>
          <p:nvPr/>
        </p:nvGraphicFramePr>
        <p:xfrm>
          <a:off x="6276975" y="836613"/>
          <a:ext cx="160178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3" imgW="1816100" imgH="1168400" progId="Equation.3">
                  <p:embed/>
                </p:oleObj>
              </mc:Choice>
              <mc:Fallback>
                <p:oleObj name="" r:id="rId3" imgW="1816100" imgH="11684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6975" y="836613"/>
                        <a:ext cx="1601788" cy="1139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矩形 123910"/>
          <p:cNvSpPr/>
          <p:nvPr/>
        </p:nvSpPr>
        <p:spPr>
          <a:xfrm>
            <a:off x="1019175" y="1092200"/>
            <a:ext cx="2014538" cy="5826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15000"/>
              </a:lnSpc>
            </a:pP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90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391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build="p"/>
      <p:bldP spid="123911" grpId="0" advAuto="100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4" name="文本框 112643"/>
          <p:cNvSpPr txBox="1"/>
          <p:nvPr/>
        </p:nvSpPr>
        <p:spPr>
          <a:xfrm>
            <a:off x="684213" y="188913"/>
            <a:ext cx="16716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645" name="对象 112644"/>
          <p:cNvGraphicFramePr/>
          <p:nvPr/>
        </p:nvGraphicFramePr>
        <p:xfrm>
          <a:off x="2195513" y="261938"/>
          <a:ext cx="154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1" imgW="1549400" imgH="469900" progId="Equation.DSMT4">
                  <p:embed/>
                </p:oleObj>
              </mc:Choice>
              <mc:Fallback>
                <p:oleObj name="" r:id="rId1" imgW="1549400" imgH="4699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261938"/>
                        <a:ext cx="1549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文本框 112645"/>
          <p:cNvSpPr txBox="1"/>
          <p:nvPr/>
        </p:nvSpPr>
        <p:spPr>
          <a:xfrm>
            <a:off x="303213" y="13827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647" name="对象 112646"/>
          <p:cNvGraphicFramePr/>
          <p:nvPr/>
        </p:nvGraphicFramePr>
        <p:xfrm>
          <a:off x="1187450" y="1412875"/>
          <a:ext cx="39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3" imgW="393700" imgH="368300" progId="Equation.DSMT4">
                  <p:embed/>
                </p:oleObj>
              </mc:Choice>
              <mc:Fallback>
                <p:oleObj name="" r:id="rId3" imgW="393700" imgH="368300" progId="Equation.DSMT4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1412875"/>
                        <a:ext cx="3937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8" name="文本框 112647"/>
          <p:cNvSpPr txBox="1"/>
          <p:nvPr/>
        </p:nvSpPr>
        <p:spPr>
          <a:xfrm>
            <a:off x="1692275" y="1341438"/>
            <a:ext cx="39370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的第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行第 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列的元素为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49" name="直接连接符 112648"/>
          <p:cNvSpPr/>
          <p:nvPr/>
        </p:nvSpPr>
        <p:spPr>
          <a:xfrm>
            <a:off x="5795963" y="1917700"/>
            <a:ext cx="1873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50" name="文本框 112649"/>
          <p:cNvSpPr txBox="1"/>
          <p:nvPr/>
        </p:nvSpPr>
        <p:spPr>
          <a:xfrm>
            <a:off x="323850" y="2636838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651" name="对象 112650"/>
          <p:cNvGraphicFramePr/>
          <p:nvPr/>
        </p:nvGraphicFramePr>
        <p:xfrm>
          <a:off x="1355725" y="2709863"/>
          <a:ext cx="635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5" imgW="635000" imgH="368300" progId="Equation.DSMT4">
                  <p:embed/>
                </p:oleObj>
              </mc:Choice>
              <mc:Fallback>
                <p:oleObj name="" r:id="rId5" imgW="635000" imgH="3683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5725" y="2709863"/>
                        <a:ext cx="6350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2" name="文本框 112651"/>
          <p:cNvSpPr txBox="1"/>
          <p:nvPr/>
        </p:nvSpPr>
        <p:spPr>
          <a:xfrm>
            <a:off x="1979613" y="2636838"/>
            <a:ext cx="39370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的第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行第 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列的元素为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53" name="直接连接符 112652"/>
          <p:cNvSpPr/>
          <p:nvPr/>
        </p:nvSpPr>
        <p:spPr>
          <a:xfrm>
            <a:off x="6011863" y="3070225"/>
            <a:ext cx="1873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54" name="文本框 112653"/>
          <p:cNvSpPr txBox="1"/>
          <p:nvPr/>
        </p:nvSpPr>
        <p:spPr>
          <a:xfrm>
            <a:off x="179388" y="378936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655" name="对象 112654"/>
          <p:cNvGraphicFramePr/>
          <p:nvPr/>
        </p:nvGraphicFramePr>
        <p:xfrm>
          <a:off x="1196975" y="3860800"/>
          <a:ext cx="660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7" imgW="660400" imgH="368300" progId="Equation.DSMT4">
                  <p:embed/>
                </p:oleObj>
              </mc:Choice>
              <mc:Fallback>
                <p:oleObj name="" r:id="rId7" imgW="660400" imgH="368300" progId="Equation.DSMT4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6975" y="3860800"/>
                        <a:ext cx="660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6" name="文本框 112655"/>
          <p:cNvSpPr txBox="1"/>
          <p:nvPr/>
        </p:nvSpPr>
        <p:spPr>
          <a:xfrm>
            <a:off x="1835150" y="3789363"/>
            <a:ext cx="39370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的第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行第 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列的元素为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57" name="直接连接符 112656"/>
          <p:cNvSpPr/>
          <p:nvPr/>
        </p:nvSpPr>
        <p:spPr>
          <a:xfrm>
            <a:off x="5938838" y="4365625"/>
            <a:ext cx="1873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12658" name="对象 112657"/>
          <p:cNvGraphicFramePr/>
          <p:nvPr/>
        </p:nvGraphicFramePr>
        <p:xfrm>
          <a:off x="6011863" y="909638"/>
          <a:ext cx="116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9" imgW="1168400" imgH="914400" progId="Equation.DSMT4">
                  <p:embed/>
                </p:oleObj>
              </mc:Choice>
              <mc:Fallback>
                <p:oleObj name="" r:id="rId9" imgW="1168400" imgH="9144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1863" y="909638"/>
                        <a:ext cx="1168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9" name="对象 112658"/>
          <p:cNvGraphicFramePr/>
          <p:nvPr/>
        </p:nvGraphicFramePr>
        <p:xfrm>
          <a:off x="6227763" y="1917700"/>
          <a:ext cx="121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11" imgW="1219200" imgH="914400" progId="Equation.DSMT4">
                  <p:embed/>
                </p:oleObj>
              </mc:Choice>
              <mc:Fallback>
                <p:oleObj name="" r:id="rId11" imgW="1219200" imgH="9144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27763" y="1917700"/>
                        <a:ext cx="1219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0" name="对象 112659"/>
          <p:cNvGraphicFramePr/>
          <p:nvPr/>
        </p:nvGraphicFramePr>
        <p:xfrm>
          <a:off x="6300788" y="3213100"/>
          <a:ext cx="116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13" imgW="1168400" imgH="914400" progId="Equation.DSMT4">
                  <p:embed/>
                </p:oleObj>
              </mc:Choice>
              <mc:Fallback>
                <p:oleObj name="" r:id="rId13" imgW="1168400" imgH="9144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00788" y="3213100"/>
                        <a:ext cx="1168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  <p:bldP spid="112646" grpId="0"/>
      <p:bldP spid="112648" grpId="0"/>
      <p:bldP spid="112650" grpId="0"/>
      <p:bldP spid="112652" grpId="0"/>
      <p:bldP spid="112654" grpId="0"/>
      <p:bldP spid="11265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2" name="文本框 94211"/>
          <p:cNvSpPr txBox="1"/>
          <p:nvPr/>
        </p:nvSpPr>
        <p:spPr>
          <a:xfrm>
            <a:off x="395288" y="549275"/>
            <a:ext cx="8456612" cy="2289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为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阶方阵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对任意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ji</a:t>
            </a:r>
            <a:endParaRPr lang="en-US" altLang="zh-CN" i="1" baseline="-2500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i="1" baseline="-2500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都成立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对称矩阵</a:t>
            </a:r>
            <a:r>
              <a:rPr lang="en-US" altLang="zh-CN" dirty="0">
                <a:latin typeface="Times New Roman" panose="02020603050405020304" pitchFamily="18" charset="0"/>
              </a:rPr>
              <a:t>;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ij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i="1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ji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都成立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反对称矩阵</a:t>
            </a:r>
            <a:r>
              <a:rPr lang="en-US" altLang="zh-CN">
                <a:latin typeface="Times New Roman" panose="02020603050405020304" pitchFamily="18" charset="0"/>
              </a:rPr>
              <a:t>;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94220" name="组合 94219"/>
          <p:cNvGrpSpPr/>
          <p:nvPr/>
        </p:nvGrpSpPr>
        <p:grpSpPr>
          <a:xfrm>
            <a:off x="250825" y="3141663"/>
            <a:ext cx="8207375" cy="519112"/>
            <a:chOff x="327" y="3592"/>
            <a:chExt cx="5170" cy="327"/>
          </a:xfrm>
        </p:grpSpPr>
        <p:sp>
          <p:nvSpPr>
            <p:cNvPr id="94218" name="文本框 94217"/>
            <p:cNvSpPr txBox="1"/>
            <p:nvPr/>
          </p:nvSpPr>
          <p:spPr>
            <a:xfrm>
              <a:off x="327" y="3592"/>
              <a:ext cx="45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显然，若 </a:t>
              </a:r>
              <a:r>
                <a:rPr lang="en-US" altLang="zh-CN" i="1">
                  <a:latin typeface="Times New Roman" panose="02020603050405020304" pitchFamily="18" charset="0"/>
                </a:rPr>
                <a:t>A </a:t>
              </a:r>
              <a:r>
                <a:rPr lang="zh-CN" altLang="en-US" dirty="0">
                  <a:latin typeface="Times New Roman" panose="02020603050405020304" pitchFamily="18" charset="0"/>
                </a:rPr>
                <a:t>是反对称矩阵，那么对任意 </a:t>
              </a:r>
              <a:r>
                <a:rPr lang="en-US" altLang="zh-CN" i="1" dirty="0">
                  <a:latin typeface="Times New Roman" panose="02020603050405020304" pitchFamily="18" charset="0"/>
                </a:rPr>
                <a:t>i</a:t>
              </a:r>
              <a:r>
                <a:rPr lang="zh-CN" altLang="en-US" i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dirty="0">
                  <a:latin typeface="Times New Roman" panose="02020603050405020304" pitchFamily="18" charset="0"/>
                </a:rPr>
                <a:t>有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4219" name="对象 94218"/>
            <p:cNvGraphicFramePr/>
            <p:nvPr/>
          </p:nvGraphicFramePr>
          <p:xfrm>
            <a:off x="4921" y="3612"/>
            <a:ext cx="5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" imgW="913765" imgH="431800" progId="Equation.DSMT4">
                    <p:embed/>
                  </p:oleObj>
                </mc:Choice>
                <mc:Fallback>
                  <p:oleObj name="" r:id="rId1" imgW="913765" imgH="431800" progId="Equation.DSMT4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921" y="3612"/>
                          <a:ext cx="57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212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charRg st="5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4212">
                                            <p:txEl>
                                              <p:charRg st="54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charRg st="9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4212">
                                            <p:txEl>
                                              <p:charRg st="91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80" name="文本框 101379"/>
          <p:cNvSpPr txBox="1"/>
          <p:nvPr/>
        </p:nvSpPr>
        <p:spPr>
          <a:xfrm>
            <a:off x="735013" y="950913"/>
            <a:ext cx="28622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）方程组有解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1381" name="左右箭头 101380"/>
          <p:cNvSpPr/>
          <p:nvPr/>
        </p:nvSpPr>
        <p:spPr>
          <a:xfrm>
            <a:off x="3779838" y="1125538"/>
            <a:ext cx="1655762" cy="215900"/>
          </a:xfrm>
          <a:prstGeom prst="leftRightArrow">
            <a:avLst>
              <a:gd name="adj1" fmla="val 50000"/>
              <a:gd name="adj2" fmla="val 15338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01382" name="对象 101381"/>
          <p:cNvGraphicFramePr/>
          <p:nvPr/>
        </p:nvGraphicFramePr>
        <p:xfrm>
          <a:off x="5651500" y="1052513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091565" imgH="431800" progId="Equation.DSMT4">
                  <p:embed/>
                </p:oleObj>
              </mc:Choice>
              <mc:Fallback>
                <p:oleObj name="" r:id="rId1" imgW="1091565" imgH="431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51500" y="1052513"/>
                        <a:ext cx="1092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文本框 101382"/>
          <p:cNvSpPr txBox="1"/>
          <p:nvPr/>
        </p:nvSpPr>
        <p:spPr>
          <a:xfrm>
            <a:off x="684213" y="1989138"/>
            <a:ext cx="39338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）在有解的情况下：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1384" name="文本框 101383"/>
          <p:cNvSpPr txBox="1"/>
          <p:nvPr/>
        </p:nvSpPr>
        <p:spPr>
          <a:xfrm>
            <a:off x="1403350" y="2997200"/>
            <a:ext cx="10366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1385" name="文本框 101384"/>
          <p:cNvSpPr txBox="1"/>
          <p:nvPr/>
        </p:nvSpPr>
        <p:spPr>
          <a:xfrm>
            <a:off x="2339975" y="2997200"/>
            <a:ext cx="48291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</a:rPr>
              <a:t>则方程组有唯一解：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1386" name="对象 101385"/>
          <p:cNvGraphicFramePr/>
          <p:nvPr/>
        </p:nvGraphicFramePr>
        <p:xfrm>
          <a:off x="2339975" y="3716338"/>
          <a:ext cx="375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3757295" imgH="431800" progId="Equation.DSMT4">
                  <p:embed/>
                </p:oleObj>
              </mc:Choice>
              <mc:Fallback>
                <p:oleObj name="" r:id="rId3" imgW="3757295" imgH="431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3716338"/>
                        <a:ext cx="3759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7" name="文本框 101386"/>
          <p:cNvSpPr txBox="1"/>
          <p:nvPr/>
        </p:nvSpPr>
        <p:spPr>
          <a:xfrm>
            <a:off x="1476375" y="4508500"/>
            <a:ext cx="1174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II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1388" name="文本框 101387"/>
          <p:cNvSpPr txBox="1"/>
          <p:nvPr/>
        </p:nvSpPr>
        <p:spPr>
          <a:xfrm>
            <a:off x="2484438" y="4437063"/>
            <a:ext cx="51863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</a:rPr>
              <a:t>&lt;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</a:rPr>
              <a:t>则方程组有无穷多解：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1389" name="文本框 101388"/>
          <p:cNvSpPr txBox="1"/>
          <p:nvPr/>
        </p:nvSpPr>
        <p:spPr>
          <a:xfrm>
            <a:off x="1887538" y="510381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1390" name="对象 101389"/>
          <p:cNvGraphicFramePr/>
          <p:nvPr/>
        </p:nvGraphicFramePr>
        <p:xfrm>
          <a:off x="2484438" y="5157788"/>
          <a:ext cx="422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4227195" imgH="431800" progId="Equation.DSMT4">
                  <p:embed/>
                </p:oleObj>
              </mc:Choice>
              <mc:Fallback>
                <p:oleObj name="" r:id="rId5" imgW="4227195" imgH="4318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4438" y="5157788"/>
                        <a:ext cx="4229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1" name="文本框 101390"/>
          <p:cNvSpPr txBox="1"/>
          <p:nvPr/>
        </p:nvSpPr>
        <p:spPr>
          <a:xfrm>
            <a:off x="1908175" y="5876925"/>
            <a:ext cx="3041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可得方程组的解为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3" grpId="0"/>
      <p:bldP spid="101384" grpId="0"/>
      <p:bldP spid="101385" grpId="0"/>
      <p:bldP spid="101387" grpId="0"/>
      <p:bldP spid="101388" grpId="0"/>
      <p:bldP spid="101389" grpId="0"/>
      <p:bldP spid="10139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4932" name="组合 124931"/>
          <p:cNvGrpSpPr/>
          <p:nvPr/>
        </p:nvGrpSpPr>
        <p:grpSpPr>
          <a:xfrm>
            <a:off x="1116013" y="620713"/>
            <a:ext cx="6175375" cy="1160462"/>
            <a:chOff x="680" y="2932"/>
            <a:chExt cx="3890" cy="731"/>
          </a:xfrm>
        </p:grpSpPr>
        <p:sp>
          <p:nvSpPr>
            <p:cNvPr id="124933" name="文本框 124932"/>
            <p:cNvSpPr txBox="1"/>
            <p:nvPr/>
          </p:nvSpPr>
          <p:spPr>
            <a:xfrm>
              <a:off x="680" y="3129"/>
              <a:ext cx="6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例如</a:t>
              </a:r>
              <a:r>
                <a:rPr lang="en-US" altLang="zh-CN">
                  <a:latin typeface="Times New Roman" panose="02020603050405020304" pitchFamily="18" charset="0"/>
                </a:rPr>
                <a:t>: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4934" name="对象 124933"/>
            <p:cNvGraphicFramePr/>
            <p:nvPr/>
          </p:nvGraphicFramePr>
          <p:xfrm>
            <a:off x="1376" y="2943"/>
            <a:ext cx="1312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1" imgW="2082800" imgH="1143000" progId="Equation.3">
                    <p:embed/>
                  </p:oleObj>
                </mc:Choice>
                <mc:Fallback>
                  <p:oleObj name="" r:id="rId1" imgW="2082800" imgH="114300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76" y="2943"/>
                          <a:ext cx="1312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35" name="对象 124934"/>
            <p:cNvGraphicFramePr/>
            <p:nvPr/>
          </p:nvGraphicFramePr>
          <p:xfrm>
            <a:off x="2906" y="2932"/>
            <a:ext cx="166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3" imgW="2641600" imgH="1143000" progId="Equation.3">
                    <p:embed/>
                  </p:oleObj>
                </mc:Choice>
                <mc:Fallback>
                  <p:oleObj name="" r:id="rId3" imgW="2641600" imgH="1143000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06" y="2932"/>
                          <a:ext cx="1664" cy="7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936" name="文本框 124935"/>
          <p:cNvSpPr txBox="1"/>
          <p:nvPr/>
        </p:nvSpPr>
        <p:spPr>
          <a:xfrm>
            <a:off x="611188" y="2349500"/>
            <a:ext cx="4835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为对称矩阵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为反对称矩阵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493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dvAuto="100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文本框 61441"/>
          <p:cNvSpPr txBox="1"/>
          <p:nvPr/>
        </p:nvSpPr>
        <p:spPr>
          <a:xfrm>
            <a:off x="1079500" y="244475"/>
            <a:ext cx="5661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由矩阵转置和对称矩阵的定义可得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43" name="矩形 61442"/>
          <p:cNvSpPr/>
          <p:nvPr/>
        </p:nvSpPr>
        <p:spPr>
          <a:xfrm>
            <a:off x="250825" y="1196975"/>
            <a:ext cx="8893175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方阵</a:t>
            </a:r>
            <a:r>
              <a:rPr lang="en-US" altLang="zh-CN" i="1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为对称矩阵的充分必要条件是</a:t>
            </a:r>
            <a:r>
              <a:rPr lang="en-US" altLang="zh-CN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:          </a:t>
            </a:r>
            <a:r>
              <a:rPr lang="en-US" altLang="zh-CN" i="1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altLang="zh-CN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.</a:t>
            </a:r>
            <a:endParaRPr lang="en-US" altLang="zh-CN">
              <a:solidFill>
                <a:srgbClr val="3366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>
              <a:solidFill>
                <a:srgbClr val="3366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方阵</a:t>
            </a:r>
            <a:r>
              <a:rPr lang="en-US" altLang="zh-CN" i="1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为反对称矩阵的充分必要条件是</a:t>
            </a:r>
            <a:r>
              <a:rPr lang="en-US" altLang="zh-CN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:     –</a:t>
            </a:r>
            <a:r>
              <a:rPr lang="en-US" altLang="zh-CN" i="1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solidFill>
                  <a:srgbClr val="33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altLang="zh-CN">
                <a:solidFill>
                  <a:srgbClr val="3366FF"/>
                </a:solidFill>
                <a:latin typeface="Times New Roman" panose="02020603050405020304" pitchFamily="18" charset="0"/>
              </a:rPr>
              <a:t>.</a:t>
            </a:r>
            <a:endParaRPr lang="en-US" altLang="zh-CN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0" name="文本框 61449"/>
          <p:cNvSpPr txBox="1"/>
          <p:nvPr/>
        </p:nvSpPr>
        <p:spPr>
          <a:xfrm>
            <a:off x="468313" y="3141663"/>
            <a:ext cx="7796212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为对称矩阵，那么</a:t>
            </a:r>
            <a:r>
              <a:rPr lang="en-US" altLang="zh-CN" dirty="0">
                <a:latin typeface="Times New Roman" panose="02020603050405020304" pitchFamily="18" charset="0"/>
              </a:rPr>
              <a:t>AB</a:t>
            </a:r>
            <a:r>
              <a:rPr lang="zh-CN" altLang="en-US" dirty="0">
                <a:latin typeface="Times New Roman" panose="02020603050405020304" pitchFamily="18" charset="0"/>
              </a:rPr>
              <a:t>为对称矩阵的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充要条件是：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451" name="文本框 61450"/>
          <p:cNvSpPr txBox="1"/>
          <p:nvPr/>
        </p:nvSpPr>
        <p:spPr>
          <a:xfrm>
            <a:off x="3132138" y="4005263"/>
            <a:ext cx="18335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AB</a:t>
            </a:r>
            <a:r>
              <a:rPr lang="zh-CN" altLang="en-US" dirty="0">
                <a:latin typeface="Times New Roman" panose="02020603050405020304" pitchFamily="18" charset="0"/>
              </a:rPr>
              <a:t>可交换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3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charRg st="3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dvAuto="1000" build="p"/>
      <p:bldP spid="61443" grpId="0" build="p"/>
      <p:bldP spid="61450" grpId="0"/>
      <p:bldP spid="6145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6" name="矩形 95235"/>
          <p:cNvSpPr/>
          <p:nvPr/>
        </p:nvSpPr>
        <p:spPr>
          <a:xfrm>
            <a:off x="971550" y="1773238"/>
            <a:ext cx="18208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95237" name="文本框 95236"/>
          <p:cNvSpPr txBox="1"/>
          <p:nvPr/>
        </p:nvSpPr>
        <p:spPr>
          <a:xfrm>
            <a:off x="250825" y="260350"/>
            <a:ext cx="8456613" cy="1501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>
                <a:solidFill>
                  <a:srgbClr val="3366FF"/>
                </a:solidFill>
                <a:latin typeface="Times New Roman" panose="02020603050405020304" pitchFamily="18" charset="0"/>
              </a:rPr>
              <a:t>9: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设列矩阵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··· </a:t>
            </a:r>
            <a:r>
              <a:rPr lang="en-US" altLang="zh-CN" i="1" err="1">
                <a:latin typeface="Times New Roman" panose="02020603050405020304" pitchFamily="18" charset="0"/>
              </a:rPr>
              <a:t>x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n</a:t>
            </a:r>
            <a:r>
              <a:rPr lang="en-US" altLang="zh-CN" err="1">
                <a:latin typeface="Times New Roman" panose="02020603050405020304" pitchFamily="18" charset="0"/>
              </a:rPr>
              <a:t>)</a:t>
            </a:r>
            <a:r>
              <a:rPr lang="en-US" altLang="zh-CN" i="1" baseline="30000" err="1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满足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</a:rPr>
              <a:t>= 1,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阶单位矩阵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XX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为对称矩阵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>
                <a:latin typeface="Times New Roman" panose="02020603050405020304" pitchFamily="18" charset="0"/>
              </a:rPr>
              <a:t>HH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5238" name="矩形 95237"/>
          <p:cNvSpPr/>
          <p:nvPr/>
        </p:nvSpPr>
        <p:spPr>
          <a:xfrm>
            <a:off x="1042988" y="2349500"/>
            <a:ext cx="71278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XX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2(</a:t>
            </a:r>
            <a:r>
              <a:rPr lang="en-US" altLang="zh-CN" i="1">
                <a:latin typeface="Times New Roman" panose="02020603050405020304" pitchFamily="18" charset="0"/>
              </a:rPr>
              <a:t>XX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XX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5239" name="文本框 95238"/>
          <p:cNvSpPr txBox="1"/>
          <p:nvPr/>
        </p:nvSpPr>
        <p:spPr>
          <a:xfrm>
            <a:off x="250825" y="2978150"/>
            <a:ext cx="32273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为对称矩阵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37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523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5238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523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build="p"/>
      <p:bldP spid="95237" grpId="0" build="p"/>
      <p:bldP spid="95238" grpId="0" build="p"/>
      <p:bldP spid="9523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6" name="矩形 125955"/>
          <p:cNvSpPr/>
          <p:nvPr/>
        </p:nvSpPr>
        <p:spPr>
          <a:xfrm>
            <a:off x="1331913" y="1196975"/>
            <a:ext cx="7248525" cy="2330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05000"/>
              </a:lnSpc>
            </a:pP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30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(2</a:t>
            </a:r>
            <a:r>
              <a:rPr lang="en-US" altLang="zh-CN" i="1">
                <a:latin typeface="Times New Roman" panose="02020603050405020304" pitchFamily="18" charset="0"/>
              </a:rPr>
              <a:t>XX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baseline="30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(2</a:t>
            </a:r>
            <a:r>
              <a:rPr lang="en-US" altLang="zh-CN" i="1">
                <a:latin typeface="Times New Roman" panose="02020603050405020304" pitchFamily="18" charset="0"/>
              </a:rPr>
              <a:t>XX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(2</a:t>
            </a:r>
            <a:r>
              <a:rPr lang="en-US" altLang="zh-CN" i="1">
                <a:latin typeface="Times New Roman" panose="02020603050405020304" pitchFamily="18" charset="0"/>
              </a:rPr>
              <a:t>XX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)(2</a:t>
            </a:r>
            <a:r>
              <a:rPr lang="en-US" altLang="zh-CN" i="1">
                <a:latin typeface="Times New Roman" panose="02020603050405020304" pitchFamily="18" charset="0"/>
              </a:rPr>
              <a:t>XX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30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en-US" altLang="zh-CN" i="1">
                <a:latin typeface="Times New Roman" panose="02020603050405020304" pitchFamily="18" charset="0"/>
              </a:rPr>
              <a:t>XX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4(</a:t>
            </a:r>
            <a:r>
              <a:rPr lang="en-US" altLang="zh-CN" i="1">
                <a:latin typeface="Times New Roman" panose="02020603050405020304" pitchFamily="18" charset="0"/>
              </a:rPr>
              <a:t>XX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)(</a:t>
            </a:r>
            <a:r>
              <a:rPr lang="en-US" altLang="zh-CN" i="1">
                <a:latin typeface="Times New Roman" panose="02020603050405020304" pitchFamily="18" charset="0"/>
              </a:rPr>
              <a:t>XX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baseline="30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en-US" altLang="zh-CN" i="1">
                <a:latin typeface="Times New Roman" panose="02020603050405020304" pitchFamily="18" charset="0"/>
              </a:rPr>
              <a:t>XX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66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30000">
                <a:solidFill>
                  <a:srgbClr val="FF66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>
                <a:solidFill>
                  <a:srgbClr val="FF66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 i="1">
                <a:latin typeface="Times New Roman" panose="02020603050405020304" pitchFamily="18" charset="0"/>
              </a:rPr>
              <a:t>= E</a:t>
            </a:r>
            <a:r>
              <a:rPr lang="en-US" altLang="zh-CN" baseline="30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en-US" altLang="zh-CN" i="1">
                <a:latin typeface="Times New Roman" panose="02020603050405020304" pitchFamily="18" charset="0"/>
              </a:rPr>
              <a:t>XX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en-US" altLang="zh-CN" i="1">
                <a:latin typeface="Times New Roman" panose="02020603050405020304" pitchFamily="18" charset="0"/>
              </a:rPr>
              <a:t>XX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 i="1">
                <a:latin typeface="Times New Roman" panose="02020603050405020304" pitchFamily="18" charset="0"/>
              </a:rPr>
              <a:t>= E</a:t>
            </a:r>
            <a:r>
              <a:rPr lang="en-US" altLang="zh-CN" baseline="30000">
                <a:latin typeface="Times New Roman" panose="02020603050405020304" pitchFamily="18" charset="0"/>
              </a:rPr>
              <a:t> </a:t>
            </a:r>
            <a:endParaRPr lang="en-US" altLang="zh-CN" baseline="30000">
              <a:latin typeface="Times New Roman" panose="02020603050405020304" pitchFamily="18" charset="0"/>
            </a:endParaRPr>
          </a:p>
        </p:txBody>
      </p:sp>
      <p:sp>
        <p:nvSpPr>
          <p:cNvPr id="125957" name="文本框 125956"/>
          <p:cNvSpPr txBox="1"/>
          <p:nvPr/>
        </p:nvSpPr>
        <p:spPr>
          <a:xfrm>
            <a:off x="684213" y="476250"/>
            <a:ext cx="36496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latin typeface="Times New Roman" panose="02020603050405020304" pitchFamily="18" charset="0"/>
              </a:rPr>
              <a:t>HH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 baseline="30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</a:rPr>
              <a:t>= (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XX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595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5956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charRg st="4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5956">
                                            <p:txEl>
                                              <p:charRg st="41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charRg st="6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5956">
                                            <p:txEl>
                                              <p:charRg st="67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build="p"/>
      <p:bldP spid="12595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文本框 62465"/>
          <p:cNvSpPr txBox="1"/>
          <p:nvPr/>
        </p:nvSpPr>
        <p:spPr>
          <a:xfrm>
            <a:off x="358775" y="152400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证明任一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阶方阵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都可表示成对称阵与反对称阵之和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2467" name="矩形 62466"/>
          <p:cNvSpPr/>
          <p:nvPr/>
        </p:nvSpPr>
        <p:spPr>
          <a:xfrm>
            <a:off x="1079500" y="1219200"/>
            <a:ext cx="31416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2468" name="矩形 62467"/>
          <p:cNvSpPr/>
          <p:nvPr/>
        </p:nvSpPr>
        <p:spPr>
          <a:xfrm>
            <a:off x="358775" y="1676400"/>
            <a:ext cx="31877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为对称矩阵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62469" name="对象 62468"/>
          <p:cNvGraphicFramePr/>
          <p:nvPr/>
        </p:nvGraphicFramePr>
        <p:xfrm>
          <a:off x="1652588" y="3048000"/>
          <a:ext cx="4189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" imgW="4191000" imgH="838200" progId="Equation.3">
                  <p:embed/>
                </p:oleObj>
              </mc:Choice>
              <mc:Fallback>
                <p:oleObj name="" r:id="rId1" imgW="4191000" imgH="8382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2588" y="3048000"/>
                        <a:ext cx="4189412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对象 62469"/>
          <p:cNvGraphicFramePr/>
          <p:nvPr/>
        </p:nvGraphicFramePr>
        <p:xfrm>
          <a:off x="5919788" y="3048000"/>
          <a:ext cx="1776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3" imgW="1778000" imgH="838200" progId="Equation.3">
                  <p:embed/>
                </p:oleObj>
              </mc:Choice>
              <mc:Fallback>
                <p:oleObj name="" r:id="rId3" imgW="1778000" imgH="8382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9788" y="3048000"/>
                        <a:ext cx="1776412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文本框 62470"/>
          <p:cNvSpPr txBox="1"/>
          <p:nvPr/>
        </p:nvSpPr>
        <p:spPr>
          <a:xfrm>
            <a:off x="358775" y="3824288"/>
            <a:ext cx="25939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从而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命题得证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2472" name="矩形 62471"/>
          <p:cNvSpPr/>
          <p:nvPr/>
        </p:nvSpPr>
        <p:spPr>
          <a:xfrm>
            <a:off x="4114800" y="1219200"/>
            <a:ext cx="46466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62473" name="矩形 62472"/>
          <p:cNvSpPr/>
          <p:nvPr/>
        </p:nvSpPr>
        <p:spPr>
          <a:xfrm>
            <a:off x="1079500" y="2133600"/>
            <a:ext cx="2198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2474" name="矩形 62473"/>
          <p:cNvSpPr/>
          <p:nvPr/>
        </p:nvSpPr>
        <p:spPr>
          <a:xfrm>
            <a:off x="3200400" y="2133600"/>
            <a:ext cx="47736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30000">
                <a:latin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i="1" baseline="30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2475" name="矩形 62474"/>
          <p:cNvSpPr/>
          <p:nvPr/>
        </p:nvSpPr>
        <p:spPr>
          <a:xfrm>
            <a:off x="358775" y="2667000"/>
            <a:ext cx="35448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为反对称矩阵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2472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246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247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2474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247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247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dvAuto="1000" build="p"/>
      <p:bldP spid="62467" grpId="0" build="p"/>
      <p:bldP spid="62468" grpId="0" build="p"/>
      <p:bldP spid="62471" grpId="0" build="p"/>
      <p:bldP spid="62472" grpId="0" build="p"/>
      <p:bldP spid="62473" grpId="0" build="p"/>
      <p:bldP spid="62474" grpId="0" build="p"/>
      <p:bldP spid="6247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4" name="文本框 97283"/>
          <p:cNvSpPr txBox="1"/>
          <p:nvPr/>
        </p:nvSpPr>
        <p:spPr>
          <a:xfrm>
            <a:off x="611188" y="260350"/>
            <a:ext cx="47164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、共轭矩阵</a:t>
            </a:r>
            <a:endParaRPr lang="zh-CN" altLang="en-US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97285" name="组合 97284"/>
          <p:cNvGrpSpPr/>
          <p:nvPr/>
        </p:nvGrpSpPr>
        <p:grpSpPr>
          <a:xfrm>
            <a:off x="250825" y="962025"/>
            <a:ext cx="8456613" cy="1117600"/>
            <a:chOff x="226" y="2160"/>
            <a:chExt cx="5327" cy="704"/>
          </a:xfrm>
        </p:grpSpPr>
        <p:sp>
          <p:nvSpPr>
            <p:cNvPr id="97286" name="文本框 97285"/>
            <p:cNvSpPr txBox="1"/>
            <p:nvPr/>
          </p:nvSpPr>
          <p:spPr>
            <a:xfrm>
              <a:off x="226" y="2160"/>
              <a:ext cx="5327" cy="6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rgbClr val="FF66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定义</a:t>
              </a:r>
              <a:r>
                <a:rPr lang="en-US" altLang="zh-CN">
                  <a:solidFill>
                    <a:srgbClr val="FF66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当 </a:t>
              </a: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</a:rPr>
                <a:t>=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 err="1">
                  <a:latin typeface="Times New Roman" panose="02020603050405020304" pitchFamily="18" charset="0"/>
                </a:rPr>
                <a:t>a</a:t>
              </a:r>
              <a:r>
                <a:rPr lang="en-US" altLang="zh-CN" i="1" baseline="-25000" err="1">
                  <a:latin typeface="Times New Roman" panose="02020603050405020304" pitchFamily="18" charset="0"/>
                </a:rPr>
                <a:t>ij</a:t>
              </a:r>
              <a:r>
                <a:rPr lang="en-US" altLang="zh-CN" dirty="0">
                  <a:latin typeface="Times New Roman" panose="02020603050405020304" pitchFamily="18" charset="0"/>
                </a:rPr>
                <a:t>) </a:t>
              </a:r>
              <a:r>
                <a:rPr lang="zh-CN" altLang="en-US" dirty="0">
                  <a:latin typeface="Times New Roman" panose="02020603050405020304" pitchFamily="18" charset="0"/>
                </a:rPr>
                <a:t>为复矩阵时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用    表示</a:t>
              </a:r>
              <a:r>
                <a:rPr lang="en-US" altLang="zh-CN" i="1" err="1">
                  <a:latin typeface="Times New Roman" panose="02020603050405020304" pitchFamily="18" charset="0"/>
                </a:rPr>
                <a:t>a</a:t>
              </a:r>
              <a:r>
                <a:rPr lang="en-US" altLang="zh-CN" i="1" baseline="-25000" err="1">
                  <a:latin typeface="Times New Roman" panose="02020603050405020304" pitchFamily="18" charset="0"/>
                </a:rPr>
                <a:t>ij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的共轭复数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记　　　  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称    为</a:t>
              </a: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的共轭矩阵</a:t>
              </a:r>
              <a:r>
                <a:rPr lang="en-US" altLang="zh-CN">
                  <a:latin typeface="Times New Roman" panose="02020603050405020304" pitchFamily="18" charset="0"/>
                </a:rPr>
                <a:t>.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7287" name="对象 97286"/>
            <p:cNvGraphicFramePr/>
            <p:nvPr/>
          </p:nvGraphicFramePr>
          <p:xfrm>
            <a:off x="3803" y="2198"/>
            <a:ext cx="25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" name="" r:id="rId1" imgW="405765" imgH="507365" progId="Equation.3">
                    <p:embed/>
                  </p:oleObj>
                </mc:Choice>
                <mc:Fallback>
                  <p:oleObj name="" r:id="rId1" imgW="405765" imgH="507365" progId="Equation.3">
                    <p:embed/>
                    <p:pic>
                      <p:nvPicPr>
                        <p:cNvPr id="0" name="图片 32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03" y="2198"/>
                          <a:ext cx="255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88" name="对象 97287"/>
            <p:cNvGraphicFramePr/>
            <p:nvPr/>
          </p:nvGraphicFramePr>
          <p:xfrm>
            <a:off x="1056" y="2544"/>
            <a:ext cx="82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3" imgW="1308100" imgH="508000" progId="Equation.3">
                    <p:embed/>
                  </p:oleObj>
                </mc:Choice>
                <mc:Fallback>
                  <p:oleObj name="" r:id="rId3" imgW="1308100" imgH="508000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56" y="2544"/>
                          <a:ext cx="824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89" name="对象 97288"/>
            <p:cNvGraphicFramePr/>
            <p:nvPr/>
          </p:nvGraphicFramePr>
          <p:xfrm>
            <a:off x="2217" y="2533"/>
            <a:ext cx="18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" r:id="rId5" imgW="292100" imgH="368300" progId="Equation.3">
                    <p:embed/>
                  </p:oleObj>
                </mc:Choice>
                <mc:Fallback>
                  <p:oleObj name="" r:id="rId5" imgW="292100" imgH="368300" progId="Equation.3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17" y="2533"/>
                          <a:ext cx="183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290" name="对象 97289"/>
          <p:cNvGraphicFramePr/>
          <p:nvPr/>
        </p:nvGraphicFramePr>
        <p:xfrm>
          <a:off x="4427538" y="3644900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7" imgW="2286000" imgH="457200" progId="Equation.3">
                  <p:embed/>
                </p:oleObj>
              </mc:Choice>
              <mc:Fallback>
                <p:oleObj name="" r:id="rId7" imgW="2286000" imgH="4572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7538" y="3644900"/>
                        <a:ext cx="2286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对象 97290"/>
          <p:cNvGraphicFramePr/>
          <p:nvPr/>
        </p:nvGraphicFramePr>
        <p:xfrm>
          <a:off x="900113" y="4365625"/>
          <a:ext cx="243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9" imgW="2438400" imgH="457200" progId="Equation.3">
                  <p:embed/>
                </p:oleObj>
              </mc:Choice>
              <mc:Fallback>
                <p:oleObj name="" r:id="rId9" imgW="2438400" imgH="4572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0113" y="4365625"/>
                        <a:ext cx="2438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2" name="矩形 97291"/>
          <p:cNvSpPr/>
          <p:nvPr/>
        </p:nvSpPr>
        <p:spPr>
          <a:xfrm>
            <a:off x="900113" y="2420938"/>
            <a:ext cx="42132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运算性质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97293" name="对象 97292"/>
          <p:cNvGraphicFramePr/>
          <p:nvPr/>
        </p:nvGraphicFramePr>
        <p:xfrm>
          <a:off x="900113" y="3716338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1" imgW="3098800" imgH="457200" progId="Equation.3">
                  <p:embed/>
                </p:oleObj>
              </mc:Choice>
              <mc:Fallback>
                <p:oleObj name="" r:id="rId11" imgW="3098800" imgH="4572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0113" y="3716338"/>
                        <a:ext cx="3098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4" name="矩形 97293"/>
          <p:cNvSpPr/>
          <p:nvPr/>
        </p:nvSpPr>
        <p:spPr>
          <a:xfrm>
            <a:off x="900113" y="2916238"/>
            <a:ext cx="77549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为复矩阵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dirty="0">
                <a:latin typeface="Times New Roman" panose="02020603050405020304" pitchFamily="18" charset="0"/>
              </a:rPr>
              <a:t>为复数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且运算都是可行的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28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729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729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uild="p"/>
      <p:bldP spid="97292" grpId="0" build="p"/>
      <p:bldP spid="97294" grpId="0" advAuto="100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文本框 65537"/>
          <p:cNvSpPr txBox="1"/>
          <p:nvPr/>
        </p:nvSpPr>
        <p:spPr>
          <a:xfrm>
            <a:off x="2597150" y="1447800"/>
            <a:ext cx="611188" cy="2268538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矩阵运算</a:t>
            </a:r>
            <a:endParaRPr lang="zh-CN" altLang="en-US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5539" name="对象 65538"/>
          <p:cNvGraphicFramePr/>
          <p:nvPr/>
        </p:nvGraphicFramePr>
        <p:xfrm>
          <a:off x="3282950" y="381000"/>
          <a:ext cx="43656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1" imgW="381000" imgH="2576830" progId="Equation.3">
                  <p:embed/>
                </p:oleObj>
              </mc:Choice>
              <mc:Fallback>
                <p:oleObj name="" r:id="rId1" imgW="381000" imgH="2576830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2950" y="381000"/>
                        <a:ext cx="436563" cy="381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矩形 65539"/>
          <p:cNvSpPr/>
          <p:nvPr/>
        </p:nvSpPr>
        <p:spPr>
          <a:xfrm>
            <a:off x="3663950" y="304800"/>
            <a:ext cx="36449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加法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5541" name="矩形 65540"/>
          <p:cNvSpPr/>
          <p:nvPr/>
        </p:nvSpPr>
        <p:spPr>
          <a:xfrm>
            <a:off x="3587750" y="838200"/>
            <a:ext cx="50165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数与矩阵相乘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5542" name="矩形 65541"/>
          <p:cNvSpPr/>
          <p:nvPr/>
        </p:nvSpPr>
        <p:spPr>
          <a:xfrm>
            <a:off x="3587750" y="1447800"/>
            <a:ext cx="44402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矩阵与矩阵相乘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5543" name="矩形 65542"/>
          <p:cNvSpPr/>
          <p:nvPr/>
        </p:nvSpPr>
        <p:spPr>
          <a:xfrm>
            <a:off x="3587750" y="1981200"/>
            <a:ext cx="31448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转置矩阵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5544" name="矩形 65543"/>
          <p:cNvSpPr/>
          <p:nvPr/>
        </p:nvSpPr>
        <p:spPr>
          <a:xfrm>
            <a:off x="3587750" y="3200400"/>
            <a:ext cx="42973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对称阵与伴随矩阵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5545" name="矩形 65544"/>
          <p:cNvSpPr/>
          <p:nvPr/>
        </p:nvSpPr>
        <p:spPr>
          <a:xfrm>
            <a:off x="3587750" y="2590800"/>
            <a:ext cx="38639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方阵的行列式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5546" name="矩形 65545"/>
          <p:cNvSpPr/>
          <p:nvPr/>
        </p:nvSpPr>
        <p:spPr>
          <a:xfrm>
            <a:off x="3587750" y="3733800"/>
            <a:ext cx="31448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共轭矩阵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5547" name="矩形 65546"/>
          <p:cNvSpPr/>
          <p:nvPr/>
        </p:nvSpPr>
        <p:spPr>
          <a:xfrm>
            <a:off x="1079500" y="381000"/>
            <a:ext cx="356393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小结</a:t>
            </a:r>
            <a:endParaRPr lang="zh-CN" altLang="en-US" sz="3200" dirty="0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5548" name="矩形 65547"/>
          <p:cNvSpPr/>
          <p:nvPr/>
        </p:nvSpPr>
        <p:spPr>
          <a:xfrm>
            <a:off x="358775" y="4338638"/>
            <a:ext cx="8456613" cy="2290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       (1)  </a:t>
            </a:r>
            <a:r>
              <a:rPr lang="zh-CN" altLang="en-US" dirty="0">
                <a:latin typeface="Times New Roman" panose="02020603050405020304" pitchFamily="18" charset="0"/>
              </a:rPr>
              <a:t>只有当两个矩阵是同型矩阵时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才能进行加法运算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   (2)  </a:t>
            </a:r>
            <a:r>
              <a:rPr lang="zh-CN" altLang="en-US" dirty="0">
                <a:latin typeface="Times New Roman" panose="02020603050405020304" pitchFamily="18" charset="0"/>
              </a:rPr>
              <a:t>只有当第一个矩阵的列数等于第二个矩阵的行数时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两矩阵才能相乘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且矩阵相乘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</a:rPr>
              <a:t>不满足交换律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(3)  </a:t>
            </a:r>
            <a:r>
              <a:rPr lang="zh-CN" altLang="en-US" dirty="0">
                <a:latin typeface="Times New Roman" panose="02020603050405020304" pitchFamily="18" charset="0"/>
              </a:rPr>
              <a:t>矩阵的数乘运算与行列式的性质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不同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549" name="矩形 65548"/>
          <p:cNvSpPr/>
          <p:nvPr/>
        </p:nvSpPr>
        <p:spPr>
          <a:xfrm>
            <a:off x="1079500" y="3810000"/>
            <a:ext cx="19081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注意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54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554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554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554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554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6554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6554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6554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6554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65548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charRg st="39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65548">
                                            <p:txEl>
                                              <p:charRg st="39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charRg st="98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65548">
                                            <p:txEl>
                                              <p:charRg st="98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/>
      <p:bldP spid="65540" grpId="0" build="p"/>
      <p:bldP spid="65541" grpId="0" build="p"/>
      <p:bldP spid="65542" grpId="0" build="p"/>
      <p:bldP spid="65543" grpId="0" build="p"/>
      <p:bldP spid="65544" grpId="0" build="p"/>
      <p:bldP spid="65545" grpId="0" build="p"/>
      <p:bldP spid="65546" grpId="0" build="p"/>
      <p:bldP spid="65547" grpId="0" advAuto="1000" build="p"/>
      <p:bldP spid="65548" grpId="0" build="p"/>
      <p:bldP spid="6554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矩形 66561"/>
          <p:cNvSpPr/>
          <p:nvPr/>
        </p:nvSpPr>
        <p:spPr>
          <a:xfrm>
            <a:off x="1079500" y="638175"/>
            <a:ext cx="14081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6563" name="矩形 66562"/>
          <p:cNvSpPr/>
          <p:nvPr/>
        </p:nvSpPr>
        <p:spPr>
          <a:xfrm>
            <a:off x="1079500" y="2466975"/>
            <a:ext cx="22240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思考题解答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6564" name="文本框 66563"/>
          <p:cNvSpPr txBox="1"/>
          <p:nvPr/>
        </p:nvSpPr>
        <p:spPr>
          <a:xfrm>
            <a:off x="358775" y="1157288"/>
            <a:ext cx="8456613" cy="1073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阶方阵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等式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成立的充要条件是什么</a:t>
            </a:r>
            <a:r>
              <a:rPr lang="en-US" altLang="zh-CN">
                <a:latin typeface="Times New Roman" panose="02020603050405020304" pitchFamily="18" charset="0"/>
              </a:rPr>
              <a:t>?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6565" name="矩形 66564"/>
          <p:cNvSpPr/>
          <p:nvPr/>
        </p:nvSpPr>
        <p:spPr>
          <a:xfrm>
            <a:off x="1079500" y="3124200"/>
            <a:ext cx="67691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答</a:t>
            </a:r>
            <a:r>
              <a:rPr lang="en-US" altLang="zh-CN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 </a:t>
            </a:r>
            <a:r>
              <a:rPr lang="zh-CN" altLang="en-US" dirty="0">
                <a:latin typeface="Times New Roman" panose="02020603050405020304" pitchFamily="18" charset="0"/>
              </a:rPr>
              <a:t>因为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AB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6566" name="矩形 66565"/>
          <p:cNvSpPr/>
          <p:nvPr/>
        </p:nvSpPr>
        <p:spPr>
          <a:xfrm>
            <a:off x="1079500" y="3657600"/>
            <a:ext cx="7553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故等式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30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成立的充要条件是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6567" name="矩形 66566"/>
          <p:cNvSpPr/>
          <p:nvPr/>
        </p:nvSpPr>
        <p:spPr>
          <a:xfrm>
            <a:off x="3429000" y="4191000"/>
            <a:ext cx="1543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latin typeface="Times New Roman" panose="02020603050405020304" pitchFamily="18" charset="0"/>
              </a:rPr>
              <a:t>AB</a:t>
            </a:r>
            <a:r>
              <a:rPr lang="en-US" altLang="zh-CN" i="1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BA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6564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6565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6566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65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dvAuto="1000" build="p"/>
      <p:bldP spid="66563" grpId="0" build="p"/>
      <p:bldP spid="66564" grpId="0" advAuto="1000" build="p"/>
      <p:bldP spid="66565" grpId="0" build="p"/>
      <p:bldP spid="66566" grpId="0" build="p"/>
      <p:bldP spid="66567" grpId="0" advAuto="100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7" name="Rectangle 9"/>
          <p:cNvSpPr/>
          <p:nvPr/>
        </p:nvSpPr>
        <p:spPr>
          <a:xfrm>
            <a:off x="1079500" y="1600200"/>
            <a:ext cx="72215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在数的运算中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当数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dirty="0">
                <a:latin typeface="Times New Roman" panose="02020603050405020304" pitchFamily="18" charset="0"/>
              </a:rPr>
              <a:t>0 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有 </a:t>
            </a:r>
            <a:r>
              <a:rPr lang="en-US" altLang="zh-CN" i="1" dirty="0">
                <a:latin typeface="Times New Roman" panose="02020603050405020304" pitchFamily="18" charset="0"/>
              </a:rPr>
              <a:t>aa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= 1.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70" name="Rectangle 22"/>
          <p:cNvSpPr/>
          <p:nvPr/>
        </p:nvSpPr>
        <p:spPr>
          <a:xfrm>
            <a:off x="323850" y="3068638"/>
            <a:ext cx="8640763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在矩阵的运算中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单位阵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相当于数的乘法运算中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那么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对于矩阵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如果存在一个矩阵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使得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4"/>
          <p:cNvGrpSpPr/>
          <p:nvPr/>
        </p:nvGrpSpPr>
        <p:grpSpPr>
          <a:xfrm>
            <a:off x="323850" y="2205038"/>
            <a:ext cx="6261100" cy="850900"/>
            <a:chOff x="226" y="1286"/>
            <a:chExt cx="3944" cy="536"/>
          </a:xfrm>
        </p:grpSpPr>
        <p:graphicFrame>
          <p:nvGraphicFramePr>
            <p:cNvPr id="1026" name="Object 15"/>
            <p:cNvGraphicFramePr>
              <a:graphicFrameLocks noChangeAspect="1"/>
            </p:cNvGraphicFramePr>
            <p:nvPr/>
          </p:nvGraphicFramePr>
          <p:xfrm>
            <a:off x="768" y="1286"/>
            <a:ext cx="704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" imgW="1117600" imgH="850900" progId="Equation.3">
                    <p:embed/>
                  </p:oleObj>
                </mc:Choice>
                <mc:Fallback>
                  <p:oleObj name="" r:id="rId1" imgW="1117600" imgH="8509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68" y="1286"/>
                          <a:ext cx="704" cy="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" name="Rectangle 18"/>
            <p:cNvSpPr/>
            <p:nvPr/>
          </p:nvSpPr>
          <p:spPr>
            <a:xfrm>
              <a:off x="1440" y="1391"/>
              <a:ext cx="273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为</a:t>
              </a:r>
              <a:r>
                <a:rPr lang="en-US" altLang="zh-CN" i="1" dirty="0">
                  <a:latin typeface="Times New Roman" panose="02020603050405020304" pitchFamily="18" charset="0"/>
                </a:rPr>
                <a:t>a </a:t>
              </a:r>
              <a:r>
                <a:rPr lang="zh-CN" altLang="en-US" dirty="0">
                  <a:latin typeface="Times New Roman" panose="02020603050405020304" pitchFamily="18" charset="0"/>
                </a:rPr>
                <a:t>的倒数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或称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</a:rPr>
                <a:t>的逆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zh-CN" altLang="en-US" dirty="0">
                  <a:latin typeface="Times New Roman" panose="02020603050405020304" pitchFamily="18" charset="0"/>
                </a:rPr>
                <a:t>元</a:t>
              </a:r>
              <a:r>
                <a:rPr lang="en-US" altLang="zh-CN" dirty="0">
                  <a:latin typeface="Times New Roman" panose="02020603050405020304" pitchFamily="18" charset="0"/>
                </a:rPr>
                <a:t>).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35"/>
            <p:cNvSpPr/>
            <p:nvPr/>
          </p:nvSpPr>
          <p:spPr>
            <a:xfrm>
              <a:off x="226" y="1405"/>
              <a:ext cx="6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其中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84" name="Text Box 36"/>
          <p:cNvSpPr txBox="1"/>
          <p:nvPr/>
        </p:nvSpPr>
        <p:spPr>
          <a:xfrm>
            <a:off x="2627313" y="4724400"/>
            <a:ext cx="25860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b="0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2085" name="Rectangle 37"/>
          <p:cNvSpPr/>
          <p:nvPr/>
        </p:nvSpPr>
        <p:spPr>
          <a:xfrm>
            <a:off x="422275" y="5445125"/>
            <a:ext cx="59848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称为可逆矩阵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逆阵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1079500" y="990600"/>
            <a:ext cx="4672013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一、逆矩阵的概念和性质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89" name="Text Box 41"/>
          <p:cNvSpPr txBox="1"/>
          <p:nvPr/>
        </p:nvSpPr>
        <p:spPr>
          <a:xfrm>
            <a:off x="2667000" y="304800"/>
            <a:ext cx="41148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§2.3   </a:t>
            </a: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逆  矩  阵</a:t>
            </a:r>
            <a:endParaRPr lang="zh-CN" altLang="en-US" sz="40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8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8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8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5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070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charRg st="3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070">
                                            <p:txEl>
                                              <p:charRg st="3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08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08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 build="p"/>
      <p:bldP spid="2070" grpId="0" build="p"/>
      <p:bldP spid="2084" grpId="0" advAuto="1000" build="p"/>
      <p:bldP spid="2085" grpId="0" advAuto="1000" build="p"/>
      <p:bldP spid="2088" grpId="0" build="p"/>
      <p:bldP spid="2089" grpId="0" advAuto="100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60" name="Text Box 4"/>
          <p:cNvSpPr txBox="1"/>
          <p:nvPr/>
        </p:nvSpPr>
        <p:spPr>
          <a:xfrm>
            <a:off x="484188" y="260350"/>
            <a:ext cx="4806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或者从线性变换的观点来看：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0661" name="Text Box 5"/>
          <p:cNvSpPr txBox="1"/>
          <p:nvPr/>
        </p:nvSpPr>
        <p:spPr>
          <a:xfrm>
            <a:off x="5257800" y="24130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给定线性变换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1225550" y="889000"/>
          <a:ext cx="45974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4597400" imgH="2095500" progId="Equation.DSMT4">
                  <p:embed/>
                </p:oleObj>
              </mc:Choice>
              <mc:Fallback>
                <p:oleObj name="" r:id="rId1" imgW="4597400" imgH="20955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5550" y="889000"/>
                        <a:ext cx="4597400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Text Box 7"/>
          <p:cNvSpPr txBox="1"/>
          <p:nvPr/>
        </p:nvSpPr>
        <p:spPr>
          <a:xfrm>
            <a:off x="250825" y="3716338"/>
            <a:ext cx="1606550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若记其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系数矩阵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1763713" y="3284538"/>
          <a:ext cx="36576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3657600" imgH="2095500" progId="Equation.DSMT4">
                  <p:embed/>
                </p:oleObj>
              </mc:Choice>
              <mc:Fallback>
                <p:oleObj name="" r:id="rId3" imgW="3657600" imgH="20955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3284538"/>
                        <a:ext cx="3657600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5435600" y="3284538"/>
          <a:ext cx="29464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2946400" imgH="2095500" progId="Equation.DSMT4">
                  <p:embed/>
                </p:oleObj>
              </mc:Choice>
              <mc:Fallback>
                <p:oleObj name="" r:id="rId5" imgW="2946400" imgH="20955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600" y="3284538"/>
                        <a:ext cx="2946400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Text Box 10"/>
          <p:cNvSpPr txBox="1"/>
          <p:nvPr/>
        </p:nvSpPr>
        <p:spPr>
          <a:xfrm>
            <a:off x="519113" y="5753100"/>
            <a:ext cx="3384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则线性变换可记为：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3995738" y="5876925"/>
          <a:ext cx="1206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1205865" imgH="304800" progId="Equation.DSMT4">
                  <p:embed/>
                </p:oleObj>
              </mc:Choice>
              <mc:Fallback>
                <p:oleObj name="" r:id="rId7" imgW="1205865" imgH="304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738" y="5876925"/>
                        <a:ext cx="12065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1" grpId="0"/>
      <p:bldP spid="70663" grpId="0"/>
      <p:bldP spid="706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04" name="对象 102403"/>
          <p:cNvGraphicFramePr/>
          <p:nvPr/>
        </p:nvGraphicFramePr>
        <p:xfrm>
          <a:off x="684213" y="549275"/>
          <a:ext cx="7772400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7772400" imgH="3683000" progId="Equation.DSMT4">
                  <p:embed/>
                </p:oleObj>
              </mc:Choice>
              <mc:Fallback>
                <p:oleObj name="" r:id="rId1" imgW="7772400" imgH="3683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549275"/>
                        <a:ext cx="7772400" cy="368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52413" y="620713"/>
          <a:ext cx="1206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1205865" imgH="304800" progId="Equation.DSMT4">
                  <p:embed/>
                </p:oleObj>
              </mc:Choice>
              <mc:Fallback>
                <p:oleObj name="" r:id="rId1" imgW="1205865" imgH="304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413" y="620713"/>
                        <a:ext cx="12065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AutoShape 5"/>
          <p:cNvSpPr/>
          <p:nvPr/>
        </p:nvSpPr>
        <p:spPr>
          <a:xfrm>
            <a:off x="1693863" y="693738"/>
            <a:ext cx="1222375" cy="142875"/>
          </a:xfrm>
          <a:prstGeom prst="rightArrow">
            <a:avLst>
              <a:gd name="adj1" fmla="val 50000"/>
              <a:gd name="adj2" fmla="val 21388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3059113" y="549275"/>
          <a:ext cx="317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3175000" imgH="469900" progId="Equation.DSMT4">
                  <p:embed/>
                </p:oleObj>
              </mc:Choice>
              <mc:Fallback>
                <p:oleObj name="" r:id="rId3" imgW="3175000" imgH="4699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9113" y="549275"/>
                        <a:ext cx="3175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4067175" y="1196975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1016000" imgH="393700" progId="Equation.DSMT4">
                  <p:embed/>
                </p:oleObj>
              </mc:Choice>
              <mc:Fallback>
                <p:oleObj name="" r:id="rId5" imgW="1016000" imgH="3937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175" y="1196975"/>
                        <a:ext cx="1016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 Box 8"/>
          <p:cNvSpPr txBox="1"/>
          <p:nvPr/>
        </p:nvSpPr>
        <p:spPr>
          <a:xfrm>
            <a:off x="3276600" y="112553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713" name="AutoShape 9"/>
          <p:cNvSpPr/>
          <p:nvPr/>
        </p:nvSpPr>
        <p:spPr>
          <a:xfrm>
            <a:off x="6227763" y="692150"/>
            <a:ext cx="215900" cy="936625"/>
          </a:xfrm>
          <a:prstGeom prst="rightBrace">
            <a:avLst>
              <a:gd name="adj1" fmla="val 3615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714" name="AutoShape 10"/>
          <p:cNvSpPr/>
          <p:nvPr/>
        </p:nvSpPr>
        <p:spPr>
          <a:xfrm>
            <a:off x="6516688" y="1052513"/>
            <a:ext cx="863600" cy="142875"/>
          </a:xfrm>
          <a:prstGeom prst="rightArrow">
            <a:avLst>
              <a:gd name="adj1" fmla="val 50000"/>
              <a:gd name="adj2" fmla="val 15111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7380288" y="620713"/>
          <a:ext cx="1574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1574800" imgH="965200" progId="Equation.DSMT4">
                  <p:embed/>
                </p:oleObj>
              </mc:Choice>
              <mc:Fallback>
                <p:oleObj name="" r:id="rId7" imgW="1574800" imgH="965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80288" y="620713"/>
                        <a:ext cx="1574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Text Box 12"/>
          <p:cNvSpPr txBox="1"/>
          <p:nvPr/>
        </p:nvSpPr>
        <p:spPr>
          <a:xfrm>
            <a:off x="519113" y="20081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1258888" y="1844675"/>
          <a:ext cx="1358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1358900" imgH="965200" progId="Equation.DSMT4">
                  <p:embed/>
                </p:oleObj>
              </mc:Choice>
              <mc:Fallback>
                <p:oleObj name="" r:id="rId9" imgW="1358900" imgH="965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8888" y="1844675"/>
                        <a:ext cx="13589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8" name="Text Box 14"/>
          <p:cNvSpPr txBox="1"/>
          <p:nvPr/>
        </p:nvSpPr>
        <p:spPr>
          <a:xfrm>
            <a:off x="3059113" y="2060575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72719" name="Text Box 15"/>
          <p:cNvSpPr txBox="1"/>
          <p:nvPr/>
        </p:nvSpPr>
        <p:spPr>
          <a:xfrm>
            <a:off x="2843213" y="2060575"/>
            <a:ext cx="3028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则上式可以写作：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20" name="Object 16"/>
          <p:cNvGraphicFramePr>
            <a:graphicFrameLocks noChangeAspect="1"/>
          </p:cNvGraphicFramePr>
          <p:nvPr/>
        </p:nvGraphicFramePr>
        <p:xfrm>
          <a:off x="2555875" y="3284538"/>
          <a:ext cx="1244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1244600" imgH="292100" progId="Equation.DSMT4">
                  <p:embed/>
                </p:oleObj>
              </mc:Choice>
              <mc:Fallback>
                <p:oleObj name="" r:id="rId11" imgW="1244600" imgH="2921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55875" y="3284538"/>
                        <a:ext cx="12446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1" name="Text Box 17"/>
          <p:cNvSpPr txBox="1"/>
          <p:nvPr/>
        </p:nvSpPr>
        <p:spPr>
          <a:xfrm>
            <a:off x="323850" y="3860800"/>
            <a:ext cx="52609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这是一个从 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zh-CN" altLang="en-US" dirty="0">
                <a:latin typeface="Times New Roman" panose="02020603050405020304" pitchFamily="18" charset="0"/>
              </a:rPr>
              <a:t>到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</a:rPr>
              <a:t>的线性变换，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722" name="Text Box 18"/>
          <p:cNvSpPr txBox="1"/>
          <p:nvPr/>
        </p:nvSpPr>
        <p:spPr>
          <a:xfrm>
            <a:off x="5435600" y="386080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它是线性变换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23" name="Object 19"/>
          <p:cNvGraphicFramePr>
            <a:graphicFrameLocks noChangeAspect="1"/>
          </p:cNvGraphicFramePr>
          <p:nvPr/>
        </p:nvGraphicFramePr>
        <p:xfrm>
          <a:off x="7740650" y="4003675"/>
          <a:ext cx="1206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1205865" imgH="304800" progId="Equation.DSMT4">
                  <p:embed/>
                </p:oleObj>
              </mc:Choice>
              <mc:Fallback>
                <p:oleObj name="" r:id="rId13" imgW="1205865" imgH="3048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40650" y="4003675"/>
                        <a:ext cx="12065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4" name="Text Box 20"/>
          <p:cNvSpPr txBox="1"/>
          <p:nvPr/>
        </p:nvSpPr>
        <p:spPr>
          <a:xfrm>
            <a:off x="519113" y="4622800"/>
            <a:ext cx="1695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的逆变换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bldLvl="0" animBg="1"/>
      <p:bldP spid="72712" grpId="0"/>
      <p:bldP spid="72713" grpId="0" bldLvl="0" animBg="1"/>
      <p:bldP spid="72714" grpId="0" bldLvl="0" animBg="1"/>
      <p:bldP spid="72716" grpId="0"/>
      <p:bldP spid="72718" grpId="0"/>
      <p:bldP spid="72719" grpId="0"/>
      <p:bldP spid="72721" grpId="0"/>
      <p:bldP spid="72722" grpId="0"/>
      <p:bldP spid="7272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539750" y="549275"/>
          <a:ext cx="1206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205865" imgH="304800" progId="Equation.DSMT4">
                  <p:embed/>
                </p:oleObj>
              </mc:Choice>
              <mc:Fallback>
                <p:oleObj name="" r:id="rId1" imgW="1205865" imgH="304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549275"/>
                        <a:ext cx="12065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468313" y="1196975"/>
          <a:ext cx="1244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1244600" imgH="292100" progId="Equation.DSMT4">
                  <p:embed/>
                </p:oleObj>
              </mc:Choice>
              <mc:Fallback>
                <p:oleObj name="" r:id="rId3" imgW="1244600" imgH="2921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1196975"/>
                        <a:ext cx="12446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AutoShape 6"/>
          <p:cNvSpPr/>
          <p:nvPr/>
        </p:nvSpPr>
        <p:spPr>
          <a:xfrm>
            <a:off x="1908175" y="620713"/>
            <a:ext cx="215900" cy="863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3735" name="AutoShape 7"/>
          <p:cNvSpPr/>
          <p:nvPr/>
        </p:nvSpPr>
        <p:spPr>
          <a:xfrm>
            <a:off x="2268538" y="908050"/>
            <a:ext cx="1223962" cy="215900"/>
          </a:xfrm>
          <a:prstGeom prst="rightArrow">
            <a:avLst>
              <a:gd name="adj1" fmla="val 50000"/>
              <a:gd name="adj2" fmla="val 14172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3563938" y="476250"/>
          <a:ext cx="307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3073400" imgH="393700" progId="Equation.DSMT4">
                  <p:embed/>
                </p:oleObj>
              </mc:Choice>
              <mc:Fallback>
                <p:oleObj name="" r:id="rId5" imgW="3073400" imgH="3937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3938" y="476250"/>
                        <a:ext cx="3073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3563938" y="981075"/>
          <a:ext cx="322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3225800" imgH="393700" progId="Equation.DSMT4">
                  <p:embed/>
                </p:oleObj>
              </mc:Choice>
              <mc:Fallback>
                <p:oleObj name="" r:id="rId7" imgW="3225800" imgH="3937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3938" y="981075"/>
                        <a:ext cx="3225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Text Box 10"/>
          <p:cNvSpPr txBox="1"/>
          <p:nvPr/>
        </p:nvSpPr>
        <p:spPr>
          <a:xfrm>
            <a:off x="6948488" y="620713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为恒等变换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3739" name="Text Box 11"/>
          <p:cNvSpPr txBox="1"/>
          <p:nvPr/>
        </p:nvSpPr>
        <p:spPr>
          <a:xfrm>
            <a:off x="592138" y="229552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则有：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1908175" y="2420938"/>
          <a:ext cx="2070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2070100" imgH="304800" progId="Equation.DSMT4">
                  <p:embed/>
                </p:oleObj>
              </mc:Choice>
              <mc:Fallback>
                <p:oleObj name="" r:id="rId9" imgW="2070100" imgH="3048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8175" y="2420938"/>
                        <a:ext cx="20701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bldLvl="0" animBg="1"/>
      <p:bldP spid="73735" grpId="0" bldLvl="0" animBg="1"/>
      <p:bldP spid="73738" grpId="0"/>
      <p:bldP spid="7373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6" name="Text Box 4"/>
          <p:cNvSpPr txBox="1"/>
          <p:nvPr/>
        </p:nvSpPr>
        <p:spPr>
          <a:xfrm>
            <a:off x="347663" y="650875"/>
            <a:ext cx="8456612" cy="2678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阶方阵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如果存在一个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阶方阵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使得            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AB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BA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则称矩阵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是可逆的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并称矩阵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的逆矩阵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的逆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矩阵记作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986088" y="2781300"/>
          <a:ext cx="116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168400" imgH="368300" progId="Equation.DSMT4">
                  <p:embed/>
                </p:oleObj>
              </mc:Choice>
              <mc:Fallback>
                <p:oleObj name="" r:id="rId1" imgW="1168400" imgH="3683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6088" y="2781300"/>
                        <a:ext cx="1168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2"/>
          <p:cNvGrpSpPr/>
          <p:nvPr/>
        </p:nvGrpSpPr>
        <p:grpSpPr>
          <a:xfrm>
            <a:off x="468313" y="3708400"/>
            <a:ext cx="6005512" cy="863600"/>
            <a:chOff x="680" y="192"/>
            <a:chExt cx="3783" cy="544"/>
          </a:xfrm>
        </p:grpSpPr>
        <p:sp>
          <p:nvSpPr>
            <p:cNvPr id="5128" name="Text Box 16"/>
            <p:cNvSpPr txBox="1"/>
            <p:nvPr/>
          </p:nvSpPr>
          <p:spPr>
            <a:xfrm>
              <a:off x="680" y="288"/>
              <a:ext cx="92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2" charset="-122"/>
                </a:rPr>
                <a:t>例如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2" charset="-122"/>
                </a:rPr>
                <a:t>: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设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3" name="Object 17"/>
            <p:cNvGraphicFramePr>
              <a:graphicFrameLocks noChangeAspect="1"/>
            </p:cNvGraphicFramePr>
            <p:nvPr/>
          </p:nvGraphicFramePr>
          <p:xfrm>
            <a:off x="1592" y="192"/>
            <a:ext cx="2871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4559300" imgH="863600" progId="Equation.3">
                    <p:embed/>
                  </p:oleObj>
                </mc:Choice>
                <mc:Fallback>
                  <p:oleObj name="" r:id="rId3" imgW="4559300" imgH="8636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92" y="192"/>
                          <a:ext cx="2871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20"/>
          <p:cNvSpPr/>
          <p:nvPr/>
        </p:nvSpPr>
        <p:spPr>
          <a:xfrm>
            <a:off x="1762125" y="4814888"/>
            <a:ext cx="30178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由于 </a:t>
            </a:r>
            <a:r>
              <a:rPr lang="en-US" altLang="zh-CN" i="1" dirty="0">
                <a:latin typeface="Times New Roman" panose="02020603050405020304" pitchFamily="18" charset="0"/>
              </a:rPr>
              <a:t>AB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BA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" name="Rectangle 63"/>
          <p:cNvSpPr/>
          <p:nvPr/>
        </p:nvSpPr>
        <p:spPr>
          <a:xfrm>
            <a:off x="1763713" y="5602288"/>
            <a:ext cx="35909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为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的逆矩阵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16" grpId="0" build="p"/>
      <p:bldP spid="1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6"/>
          <p:cNvSpPr txBox="1"/>
          <p:nvPr/>
        </p:nvSpPr>
        <p:spPr>
          <a:xfrm>
            <a:off x="611188" y="858838"/>
            <a:ext cx="16652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216150" y="890588"/>
          <a:ext cx="5080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508000" imgH="368300" progId="Equation.DSMT4">
                  <p:embed/>
                </p:oleObj>
              </mc:Choice>
              <mc:Fallback>
                <p:oleObj name="" r:id="rId1" imgW="508000" imgH="3683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6150" y="890588"/>
                        <a:ext cx="508000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/>
          <p:nvPr/>
        </p:nvSpPr>
        <p:spPr>
          <a:xfrm>
            <a:off x="2700338" y="836613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为同阶方阵；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560388" y="1538288"/>
            <a:ext cx="82248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）若 </a:t>
            </a:r>
            <a:r>
              <a:rPr lang="en-US" altLang="zh-CN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的逆矩阵，那么 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也是 </a:t>
            </a:r>
            <a:r>
              <a:rPr lang="en-US" altLang="zh-CN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的逆矩阵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" name="Text Box 10"/>
          <p:cNvSpPr txBox="1"/>
          <p:nvPr/>
        </p:nvSpPr>
        <p:spPr>
          <a:xfrm>
            <a:off x="776288" y="2185988"/>
            <a:ext cx="6889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1447800" y="2252663"/>
          <a:ext cx="1231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1231265" imgH="381000" progId="Equation.DSMT4">
                  <p:embed/>
                </p:oleObj>
              </mc:Choice>
              <mc:Fallback>
                <p:oleObj name="" r:id="rId3" imgW="1231265" imgH="3810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252663"/>
                        <a:ext cx="1231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矩形 14"/>
          <p:cNvSpPr/>
          <p:nvPr/>
        </p:nvSpPr>
        <p:spPr>
          <a:xfrm>
            <a:off x="396875" y="312738"/>
            <a:ext cx="7556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" name="Text Box 4"/>
          <p:cNvSpPr txBox="1"/>
          <p:nvPr/>
        </p:nvSpPr>
        <p:spPr>
          <a:xfrm>
            <a:off x="776288" y="2965450"/>
            <a:ext cx="7378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(4)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是可逆矩阵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的逆矩阵是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唯一的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1204913" y="3716338"/>
            <a:ext cx="59023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事实上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若设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的逆矩阵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" name="Rectangle 6"/>
          <p:cNvSpPr/>
          <p:nvPr/>
        </p:nvSpPr>
        <p:spPr>
          <a:xfrm>
            <a:off x="1458913" y="5588000"/>
            <a:ext cx="46878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的逆矩阵是唯一的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" name="Rectangle 7"/>
          <p:cNvSpPr/>
          <p:nvPr/>
        </p:nvSpPr>
        <p:spPr>
          <a:xfrm>
            <a:off x="2212975" y="4235450"/>
            <a:ext cx="45180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BA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AC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CA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" name="Rectangle 8"/>
          <p:cNvSpPr/>
          <p:nvPr/>
        </p:nvSpPr>
        <p:spPr>
          <a:xfrm>
            <a:off x="1050925" y="4919663"/>
            <a:ext cx="10144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可得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2132013" y="4919663"/>
            <a:ext cx="5403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EB </a:t>
            </a:r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</a:rPr>
              <a:t>CA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CE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Rectangle 10"/>
          <p:cNvSpPr/>
          <p:nvPr/>
        </p:nvSpPr>
        <p:spPr>
          <a:xfrm>
            <a:off x="3906838" y="6092825"/>
            <a:ext cx="1946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C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6" grpId="0" build="p"/>
      <p:bldP spid="17" grpId="0" build="p"/>
      <p:bldP spid="18" grpId="0" build="p"/>
      <p:bldP spid="19" grpId="0" advAuto="1000" build="p"/>
      <p:bldP spid="20" grpId="0" build="p"/>
      <p:bldP spid="21" grpId="0" advAuto="1000" build="p"/>
      <p:bldP spid="22" grpId="0" advAuto="100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40" name="Text Box 4"/>
          <p:cNvSpPr txBox="1"/>
          <p:nvPr/>
        </p:nvSpPr>
        <p:spPr>
          <a:xfrm>
            <a:off x="1187450" y="1225550"/>
            <a:ext cx="33258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利用待定系数法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187450" y="260350"/>
            <a:ext cx="5475288" cy="787400"/>
            <a:chOff x="680" y="2832"/>
            <a:chExt cx="3449" cy="496"/>
          </a:xfrm>
        </p:grpSpPr>
        <p:sp>
          <p:nvSpPr>
            <p:cNvPr id="7182" name="Text Box 6"/>
            <p:cNvSpPr txBox="1"/>
            <p:nvPr/>
          </p:nvSpPr>
          <p:spPr>
            <a:xfrm>
              <a:off x="680" y="2896"/>
              <a:ext cx="80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1: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设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4" name="Object 7"/>
            <p:cNvGraphicFramePr>
              <a:graphicFrameLocks noChangeAspect="1"/>
            </p:cNvGraphicFramePr>
            <p:nvPr/>
          </p:nvGraphicFramePr>
          <p:xfrm>
            <a:off x="1448" y="2832"/>
            <a:ext cx="124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1968500" imgH="787400" progId="Equation.3">
                    <p:embed/>
                  </p:oleObj>
                </mc:Choice>
                <mc:Fallback>
                  <p:oleObj name="" r:id="rId1" imgW="1968500" imgH="7874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8" y="2832"/>
                          <a:ext cx="1240" cy="4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3" name="Rectangle 8"/>
            <p:cNvSpPr/>
            <p:nvPr/>
          </p:nvSpPr>
          <p:spPr>
            <a:xfrm>
              <a:off x="2688" y="2905"/>
              <a:ext cx="14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求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</a:rPr>
                <a:t>的逆矩阵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331913" y="1843088"/>
            <a:ext cx="4343400" cy="787400"/>
            <a:chOff x="2731" y="3264"/>
            <a:chExt cx="2736" cy="496"/>
          </a:xfrm>
        </p:grpSpPr>
        <p:sp>
          <p:nvSpPr>
            <p:cNvPr id="7180" name="Text Box 10"/>
            <p:cNvSpPr txBox="1"/>
            <p:nvPr/>
          </p:nvSpPr>
          <p:spPr>
            <a:xfrm>
              <a:off x="4026" y="3321"/>
              <a:ext cx="14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是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Times New Roman" panose="02020603050405020304" pitchFamily="18" charset="0"/>
                </a:rPr>
                <a:t>的逆矩阵</a:t>
              </a:r>
              <a:r>
                <a:rPr lang="en-US" altLang="zh-CN" dirty="0">
                  <a:latin typeface="Times New Roman" panose="02020603050405020304" pitchFamily="18" charset="0"/>
                </a:rPr>
                <a:t>,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3" name="Object 11"/>
            <p:cNvGraphicFramePr>
              <a:graphicFrameLocks noChangeAspect="1"/>
            </p:cNvGraphicFramePr>
            <p:nvPr/>
          </p:nvGraphicFramePr>
          <p:xfrm>
            <a:off x="3024" y="3264"/>
            <a:ext cx="100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1689100" imgH="787400" progId="Equation.3">
                    <p:embed/>
                  </p:oleObj>
                </mc:Choice>
                <mc:Fallback>
                  <p:oleObj name="" r:id="rId3" imgW="1689100" imgH="7874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24" y="3264"/>
                          <a:ext cx="1008" cy="4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Rectangle 12"/>
            <p:cNvSpPr/>
            <p:nvPr/>
          </p:nvSpPr>
          <p:spPr>
            <a:xfrm>
              <a:off x="2731" y="3312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设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2411413" y="4437063"/>
          <a:ext cx="37957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3797300" imgH="787400" progId="Equation.3">
                  <p:embed/>
                </p:oleObj>
              </mc:Choice>
              <mc:Fallback>
                <p:oleObj name="" r:id="rId5" imgW="3797300" imgH="787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413" y="4437063"/>
                        <a:ext cx="37957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Text Box 14"/>
          <p:cNvSpPr txBox="1"/>
          <p:nvPr/>
        </p:nvSpPr>
        <p:spPr>
          <a:xfrm>
            <a:off x="604838" y="4319588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51" name="Text Box 15"/>
          <p:cNvSpPr txBox="1"/>
          <p:nvPr/>
        </p:nvSpPr>
        <p:spPr>
          <a:xfrm>
            <a:off x="5724525" y="19161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52" name="Object 16"/>
          <p:cNvGraphicFramePr>
            <a:graphicFrameLocks noChangeAspect="1"/>
          </p:cNvGraphicFramePr>
          <p:nvPr/>
        </p:nvGraphicFramePr>
        <p:xfrm>
          <a:off x="2051050" y="3068638"/>
          <a:ext cx="3148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3149600" imgH="787400" progId="Equation.3">
                  <p:embed/>
                </p:oleObj>
              </mc:Choice>
              <mc:Fallback>
                <p:oleObj name="" r:id="rId7" imgW="3149600" imgH="787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050" y="3068638"/>
                        <a:ext cx="31480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17"/>
          <p:cNvGraphicFramePr>
            <a:graphicFrameLocks noChangeAspect="1"/>
          </p:cNvGraphicFramePr>
          <p:nvPr/>
        </p:nvGraphicFramePr>
        <p:xfrm>
          <a:off x="5292725" y="3068638"/>
          <a:ext cx="1282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1282700" imgH="787400" progId="Equation.3">
                  <p:embed/>
                </p:oleObj>
              </mc:Choice>
              <mc:Fallback>
                <p:oleObj name="" r:id="rId9" imgW="1282700" imgH="787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725" y="3068638"/>
                        <a:ext cx="12827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94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995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995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  <p:bldP spid="39950" grpId="0" build="p"/>
      <p:bldP spid="39951" grpId="0" advAuto="100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835150" y="477838"/>
          <a:ext cx="17272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727200" imgH="1574800" progId="Equation.3">
                  <p:embed/>
                </p:oleObj>
              </mc:Choice>
              <mc:Fallback>
                <p:oleObj name="" r:id="rId1" imgW="1727200" imgH="1574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477838"/>
                        <a:ext cx="17272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651500" y="404813"/>
          <a:ext cx="1181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181100" imgH="1498600" progId="Equation.3">
                  <p:embed/>
                </p:oleObj>
              </mc:Choice>
              <mc:Fallback>
                <p:oleObj name="" r:id="rId3" imgW="1181100" imgH="149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1500" y="404813"/>
                        <a:ext cx="11811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/>
          <p:nvPr/>
        </p:nvSpPr>
        <p:spPr>
          <a:xfrm>
            <a:off x="539750" y="2278063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又因为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3" name="Text Box 7"/>
          <p:cNvSpPr txBox="1"/>
          <p:nvPr/>
        </p:nvSpPr>
        <p:spPr>
          <a:xfrm>
            <a:off x="755650" y="98107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4" name="Rectangle 8"/>
          <p:cNvSpPr/>
          <p:nvPr/>
        </p:nvSpPr>
        <p:spPr>
          <a:xfrm>
            <a:off x="4356100" y="909638"/>
            <a:ext cx="98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解得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1258888" y="2925763"/>
            <a:ext cx="2492375" cy="787400"/>
            <a:chOff x="840" y="2508"/>
            <a:chExt cx="1570" cy="496"/>
          </a:xfrm>
        </p:grpSpPr>
        <p:graphicFrame>
          <p:nvGraphicFramePr>
            <p:cNvPr id="8201" name="Object 10"/>
            <p:cNvGraphicFramePr>
              <a:graphicFrameLocks noChangeAspect="1"/>
            </p:cNvGraphicFramePr>
            <p:nvPr/>
          </p:nvGraphicFramePr>
          <p:xfrm>
            <a:off x="840" y="2508"/>
            <a:ext cx="77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5" imgW="1172845" imgH="748030" progId="Equation.3">
                    <p:embed/>
                  </p:oleObj>
                </mc:Choice>
                <mc:Fallback>
                  <p:oleObj name="" r:id="rId5" imgW="1172845" imgH="74803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40" y="2508"/>
                          <a:ext cx="776" cy="4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1"/>
            <p:cNvGraphicFramePr>
              <a:graphicFrameLocks noChangeAspect="1"/>
            </p:cNvGraphicFramePr>
            <p:nvPr/>
          </p:nvGraphicFramePr>
          <p:xfrm>
            <a:off x="1634" y="2508"/>
            <a:ext cx="77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7" imgW="1172845" imgH="748030" progId="Equation.3">
                    <p:embed/>
                  </p:oleObj>
                </mc:Choice>
                <mc:Fallback>
                  <p:oleObj name="" r:id="rId7" imgW="1172845" imgH="74803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4" y="2508"/>
                          <a:ext cx="776" cy="4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4067175" y="32131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241300" imgH="152400" progId="Equation.3">
                  <p:embed/>
                </p:oleObj>
              </mc:Choice>
              <mc:Fallback>
                <p:oleObj name="" r:id="rId9" imgW="241300" imgH="152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7175" y="321310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7235825" y="2854325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1371600" imgH="787400" progId="Equation.3">
                  <p:embed/>
                </p:oleObj>
              </mc:Choice>
              <mc:Fallback>
                <p:oleObj name="" r:id="rId11" imgW="1371600" imgH="787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35825" y="2854325"/>
                        <a:ext cx="13716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18"/>
          <p:cNvSpPr txBox="1"/>
          <p:nvPr/>
        </p:nvSpPr>
        <p:spPr>
          <a:xfrm>
            <a:off x="358775" y="437356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3048000" y="4297363"/>
          <a:ext cx="2260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3" imgW="2260600" imgH="787400" progId="Equation.DSMT4">
                  <p:embed/>
                </p:oleObj>
              </mc:Choice>
              <mc:Fallback>
                <p:oleObj name="" r:id="rId13" imgW="2260600" imgH="7874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0" y="4297363"/>
                        <a:ext cx="22606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/>
          <p:cNvGrpSpPr/>
          <p:nvPr/>
        </p:nvGrpSpPr>
        <p:grpSpPr>
          <a:xfrm>
            <a:off x="4572000" y="2854325"/>
            <a:ext cx="2451100" cy="787400"/>
            <a:chOff x="2640" y="2496"/>
            <a:chExt cx="1544" cy="496"/>
          </a:xfrm>
        </p:grpSpPr>
        <p:graphicFrame>
          <p:nvGraphicFramePr>
            <p:cNvPr id="8199" name="Object 20"/>
            <p:cNvGraphicFramePr>
              <a:graphicFrameLocks noChangeAspect="1"/>
            </p:cNvGraphicFramePr>
            <p:nvPr/>
          </p:nvGraphicFramePr>
          <p:xfrm>
            <a:off x="2640" y="2496"/>
            <a:ext cx="77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5" imgW="1172845" imgH="748030" progId="Equation.3">
                    <p:embed/>
                  </p:oleObj>
                </mc:Choice>
                <mc:Fallback>
                  <p:oleObj name="" r:id="rId15" imgW="1172845" imgH="74803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0" y="2496"/>
                          <a:ext cx="776" cy="4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21"/>
            <p:cNvGraphicFramePr>
              <a:graphicFrameLocks noChangeAspect="1"/>
            </p:cNvGraphicFramePr>
            <p:nvPr/>
          </p:nvGraphicFramePr>
          <p:xfrm>
            <a:off x="3408" y="2496"/>
            <a:ext cx="77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7" imgW="1172845" imgH="748030" progId="Equation.3">
                    <p:embed/>
                  </p:oleObj>
                </mc:Choice>
                <mc:Fallback>
                  <p:oleObj name="" r:id="rId17" imgW="1172845" imgH="74803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8" y="2496"/>
                          <a:ext cx="776" cy="4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0" name="Text Box 24"/>
          <p:cNvSpPr txBox="1"/>
          <p:nvPr/>
        </p:nvSpPr>
        <p:spPr>
          <a:xfrm>
            <a:off x="358775" y="37782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21" name="Rectangle 25"/>
          <p:cNvSpPr/>
          <p:nvPr/>
        </p:nvSpPr>
        <p:spPr>
          <a:xfrm>
            <a:off x="3200400" y="3778250"/>
            <a:ext cx="22177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122" name="Text Box 26"/>
          <p:cNvSpPr txBox="1"/>
          <p:nvPr/>
        </p:nvSpPr>
        <p:spPr>
          <a:xfrm>
            <a:off x="358775" y="5562600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如上求逆矩阵的方法对于方阵的阶较高时显然是不可行的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必须寻求可行而有效的方法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0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10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10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12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12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411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4122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  <p:bldP spid="4103" grpId="0" build="p"/>
      <p:bldP spid="4104" grpId="0" build="p"/>
      <p:bldP spid="4114" grpId="0" build="p"/>
      <p:bldP spid="4120" grpId="0" build="p"/>
      <p:bldP spid="4121" grpId="0" advAuto="1000" build="p"/>
      <p:bldP spid="4122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719263" y="998538"/>
          <a:ext cx="2081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082800" imgH="914400" progId="Equation.3">
                  <p:embed/>
                </p:oleObj>
              </mc:Choice>
              <mc:Fallback>
                <p:oleObj name="" r:id="rId1" imgW="2082800" imgH="914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9263" y="998538"/>
                        <a:ext cx="2081212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7"/>
          <p:cNvSpPr/>
          <p:nvPr/>
        </p:nvSpPr>
        <p:spPr>
          <a:xfrm>
            <a:off x="458788" y="1989138"/>
            <a:ext cx="597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则有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使得</a:t>
            </a:r>
            <a:r>
              <a:rPr lang="en-US" altLang="zh-CN" i="1" dirty="0">
                <a:latin typeface="Times New Roman" panose="02020603050405020304" pitchFamily="18" charset="0"/>
              </a:rPr>
              <a:t>AA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136" name="Rectangle 16"/>
          <p:cNvSpPr/>
          <p:nvPr/>
        </p:nvSpPr>
        <p:spPr>
          <a:xfrm>
            <a:off x="468313" y="333375"/>
            <a:ext cx="66627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可逆的充要条件是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37" name="Text Box 17"/>
          <p:cNvSpPr txBox="1"/>
          <p:nvPr/>
        </p:nvSpPr>
        <p:spPr>
          <a:xfrm>
            <a:off x="4016375" y="1196975"/>
            <a:ext cx="4479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为矩阵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的伴随矩阵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138" name="Text Box 18"/>
          <p:cNvSpPr txBox="1"/>
          <p:nvPr/>
        </p:nvSpPr>
        <p:spPr>
          <a:xfrm>
            <a:off x="1857375" y="2516188"/>
            <a:ext cx="3371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 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139" name="Text Box 19"/>
          <p:cNvSpPr txBox="1"/>
          <p:nvPr/>
        </p:nvSpPr>
        <p:spPr>
          <a:xfrm>
            <a:off x="5173663" y="2508250"/>
            <a:ext cx="225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|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 0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" name="Text Box 4"/>
          <p:cNvSpPr txBox="1"/>
          <p:nvPr/>
        </p:nvSpPr>
        <p:spPr>
          <a:xfrm>
            <a:off x="1331913" y="3213100"/>
            <a:ext cx="64690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zh-CN" altLang="en-US" dirty="0">
                <a:latin typeface="Times New Roman" panose="02020603050405020304" pitchFamily="18" charset="0"/>
              </a:rPr>
              <a:t>伴随矩阵的性质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AA</a:t>
            </a:r>
            <a:r>
              <a:rPr lang="en-US" altLang="zh-CN" dirty="0">
                <a:latin typeface="Times New Roman" panose="02020603050405020304" pitchFamily="18" charset="0"/>
              </a:rPr>
              <a:t>*=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1455738" y="4005263"/>
            <a:ext cx="19907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3556000" y="3806825"/>
          <a:ext cx="36179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4025900" imgH="914400" progId="Equation.DSMT4">
                  <p:embed/>
                </p:oleObj>
              </mc:Choice>
              <mc:Fallback>
                <p:oleObj name="" r:id="rId3" imgW="4025900" imgH="9144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6000" y="3806825"/>
                        <a:ext cx="36179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/>
          <p:nvPr/>
        </p:nvSpPr>
        <p:spPr>
          <a:xfrm>
            <a:off x="1447800" y="4941888"/>
            <a:ext cx="3117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按逆矩阵的定义得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4787900" y="5200650"/>
          <a:ext cx="2081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2082800" imgH="914400" progId="Equation.3">
                  <p:embed/>
                </p:oleObj>
              </mc:Choice>
              <mc:Fallback>
                <p:oleObj name="" r:id="rId5" imgW="2082800" imgH="914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7900" y="5200650"/>
                        <a:ext cx="20812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9"/>
          <p:cNvSpPr/>
          <p:nvPr/>
        </p:nvSpPr>
        <p:spPr>
          <a:xfrm>
            <a:off x="4356100" y="3716338"/>
            <a:ext cx="2735263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36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13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12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138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13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build="p"/>
      <p:bldP spid="5136" grpId="0" advAuto="1000" build="p"/>
      <p:bldP spid="5137" grpId="0" advAuto="1000" build="p"/>
      <p:bldP spid="5138" grpId="0" build="p"/>
      <p:bldP spid="5139" grpId="0" build="p"/>
      <p:bldP spid="10" grpId="0" build="p"/>
      <p:bldP spid="11" grpId="0" build="p"/>
      <p:bldP spid="1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6" name="Text Box 4"/>
          <p:cNvSpPr txBox="1"/>
          <p:nvPr/>
        </p:nvSpPr>
        <p:spPr>
          <a:xfrm>
            <a:off x="179388" y="26035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说明：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7" name="Text Box 5"/>
          <p:cNvSpPr txBox="1"/>
          <p:nvPr/>
        </p:nvSpPr>
        <p:spPr>
          <a:xfrm>
            <a:off x="971550" y="260350"/>
            <a:ext cx="6762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）该定理揭示了矩阵可逆的充要条件，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38" name="Text Box 6"/>
          <p:cNvSpPr txBox="1"/>
          <p:nvPr/>
        </p:nvSpPr>
        <p:spPr>
          <a:xfrm>
            <a:off x="1908175" y="979488"/>
            <a:ext cx="6318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并给出了逆矩阵的一种求法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公式法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4040" name="Text Box 8"/>
          <p:cNvSpPr txBox="1"/>
          <p:nvPr/>
        </p:nvSpPr>
        <p:spPr>
          <a:xfrm>
            <a:off x="1187450" y="1700213"/>
            <a:ext cx="6048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41" name="Text Box 9"/>
          <p:cNvSpPr txBox="1"/>
          <p:nvPr/>
        </p:nvSpPr>
        <p:spPr>
          <a:xfrm>
            <a:off x="1770063" y="1711325"/>
            <a:ext cx="10017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且当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2627313" y="1754188"/>
          <a:ext cx="299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2997200" imgH="431800" progId="Equation.DSMT4">
                  <p:embed/>
                </p:oleObj>
              </mc:Choice>
              <mc:Fallback>
                <p:oleObj name="" r:id="rId1" imgW="2997200" imgH="4318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313" y="1754188"/>
                        <a:ext cx="2997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Text Box 11"/>
          <p:cNvSpPr txBox="1"/>
          <p:nvPr/>
        </p:nvSpPr>
        <p:spPr>
          <a:xfrm>
            <a:off x="5724525" y="17018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1622425" y="2359025"/>
          <a:ext cx="6604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6604000" imgH="558800" progId="Equation.DSMT4">
                  <p:embed/>
                </p:oleObj>
              </mc:Choice>
              <mc:Fallback>
                <p:oleObj name="" r:id="rId3" imgW="6604000" imgH="558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2425" y="2359025"/>
                        <a:ext cx="66040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"/>
          <p:cNvGraphicFramePr>
            <a:graphicFrameLocks noChangeAspect="1"/>
          </p:cNvGraphicFramePr>
          <p:nvPr/>
        </p:nvGraphicFramePr>
        <p:xfrm>
          <a:off x="971550" y="3184525"/>
          <a:ext cx="32766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3276600" imgH="2082800" progId="Equation.DSMT4">
                  <p:embed/>
                </p:oleObj>
              </mc:Choice>
              <mc:Fallback>
                <p:oleObj name="" r:id="rId5" imgW="3276600" imgH="2082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3184525"/>
                        <a:ext cx="327660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1"/>
          <p:cNvSpPr txBox="1"/>
          <p:nvPr/>
        </p:nvSpPr>
        <p:spPr>
          <a:xfrm>
            <a:off x="639763" y="5543550"/>
            <a:ext cx="4429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当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···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5" name="对象 4"/>
          <p:cNvGraphicFramePr>
            <a:graphicFrameLocks noChangeAspect="1"/>
          </p:cNvGraphicFramePr>
          <p:nvPr/>
        </p:nvGraphicFramePr>
        <p:xfrm>
          <a:off x="4862513" y="2917825"/>
          <a:ext cx="38862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3886200" imgH="3606800" progId="Equation.DSMT4">
                  <p:embed/>
                </p:oleObj>
              </mc:Choice>
              <mc:Fallback>
                <p:oleObj name="" r:id="rId7" imgW="3886200" imgH="3606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2513" y="2917825"/>
                        <a:ext cx="3886200" cy="360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5"/>
          <p:cNvGraphicFramePr>
            <a:graphicFrameLocks noChangeAspect="1"/>
          </p:cNvGraphicFramePr>
          <p:nvPr/>
        </p:nvGraphicFramePr>
        <p:xfrm>
          <a:off x="6396038" y="2854325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190500" imgH="330200" progId="Equation.DSMT4">
                  <p:embed/>
                </p:oleObj>
              </mc:Choice>
              <mc:Fallback>
                <p:oleObj name="" r:id="rId9" imgW="190500" imgH="330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96038" y="2854325"/>
                        <a:ext cx="190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6"/>
          <p:cNvGraphicFramePr>
            <a:graphicFrameLocks noChangeAspect="1"/>
          </p:cNvGraphicFramePr>
          <p:nvPr/>
        </p:nvGraphicFramePr>
        <p:xfrm>
          <a:off x="7539038" y="1025525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1" imgW="190500" imgH="330200" progId="Equation.DSMT4">
                  <p:embed/>
                </p:oleObj>
              </mc:Choice>
              <mc:Fallback>
                <p:oleObj name="" r:id="rId11" imgW="190500" imgH="330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39038" y="1025525"/>
                        <a:ext cx="190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7" grpId="0"/>
      <p:bldP spid="44038" grpId="0"/>
      <p:bldP spid="44040" grpId="0"/>
      <p:bldP spid="44041" grpId="0"/>
      <p:bldP spid="44043" grpId="0"/>
      <p:bldP spid="16" grpId="0" advAuto="100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4" name="Rectangle 4"/>
          <p:cNvSpPr/>
          <p:nvPr/>
        </p:nvSpPr>
        <p:spPr>
          <a:xfrm>
            <a:off x="395288" y="447675"/>
            <a:ext cx="8456612" cy="137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奇异矩阵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否则称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非奇异矩阵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965" name="Text Box 5"/>
          <p:cNvSpPr txBox="1"/>
          <p:nvPr/>
        </p:nvSpPr>
        <p:spPr>
          <a:xfrm>
            <a:off x="323850" y="1671638"/>
            <a:ext cx="8456613" cy="137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由此可得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是可逆矩阵的充分必要条件是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为非奇异矩阵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0966" name="Text Box 6"/>
          <p:cNvSpPr txBox="1"/>
          <p:nvPr/>
        </p:nvSpPr>
        <p:spPr>
          <a:xfrm>
            <a:off x="735013" y="3398838"/>
            <a:ext cx="2930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可逆，那么由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67" name="Text Box 7"/>
          <p:cNvSpPr txBox="1"/>
          <p:nvPr/>
        </p:nvSpPr>
        <p:spPr>
          <a:xfrm>
            <a:off x="3635375" y="34290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O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40968" name="AutoShape 8"/>
          <p:cNvSpPr/>
          <p:nvPr/>
        </p:nvSpPr>
        <p:spPr>
          <a:xfrm>
            <a:off x="5219700" y="3644900"/>
            <a:ext cx="1368425" cy="144463"/>
          </a:xfrm>
          <a:prstGeom prst="rightArrow">
            <a:avLst>
              <a:gd name="adj1" fmla="val 50000"/>
              <a:gd name="adj2" fmla="val 23681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6608763" y="3500438"/>
          <a:ext cx="214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146300" imgH="381000" progId="Equation.DSMT4">
                  <p:embed/>
                </p:oleObj>
              </mc:Choice>
              <mc:Fallback>
                <p:oleObj name="" r:id="rId1" imgW="2146300" imgH="381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8763" y="3500438"/>
                        <a:ext cx="2146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AutoShape 10"/>
          <p:cNvSpPr/>
          <p:nvPr/>
        </p:nvSpPr>
        <p:spPr>
          <a:xfrm>
            <a:off x="5364163" y="4437063"/>
            <a:ext cx="1368425" cy="144462"/>
          </a:xfrm>
          <a:prstGeom prst="rightArrow">
            <a:avLst>
              <a:gd name="adj1" fmla="val 50000"/>
              <a:gd name="adj2" fmla="val 23681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72" name="Text Box 12"/>
          <p:cNvSpPr txBox="1"/>
          <p:nvPr/>
        </p:nvSpPr>
        <p:spPr>
          <a:xfrm>
            <a:off x="7019925" y="4221163"/>
            <a:ext cx="10588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O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40973" name="Text Box 13"/>
          <p:cNvSpPr txBox="1"/>
          <p:nvPr/>
        </p:nvSpPr>
        <p:spPr>
          <a:xfrm>
            <a:off x="2227263" y="4959350"/>
            <a:ext cx="1866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AC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40974" name="AutoShape 14"/>
          <p:cNvSpPr/>
          <p:nvPr/>
        </p:nvSpPr>
        <p:spPr>
          <a:xfrm>
            <a:off x="4171950" y="5175250"/>
            <a:ext cx="1368425" cy="144463"/>
          </a:xfrm>
          <a:prstGeom prst="rightArrow">
            <a:avLst>
              <a:gd name="adj1" fmla="val 50000"/>
              <a:gd name="adj2" fmla="val 23681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5859463" y="5030788"/>
          <a:ext cx="241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413000" imgH="381000" progId="Equation.DSMT4">
                  <p:embed/>
                </p:oleObj>
              </mc:Choice>
              <mc:Fallback>
                <p:oleObj name="" r:id="rId3" imgW="2413000" imgH="381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59463" y="5030788"/>
                        <a:ext cx="2413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AutoShape 16"/>
          <p:cNvSpPr/>
          <p:nvPr/>
        </p:nvSpPr>
        <p:spPr>
          <a:xfrm>
            <a:off x="4243388" y="5895975"/>
            <a:ext cx="1368425" cy="144463"/>
          </a:xfrm>
          <a:prstGeom prst="rightArrow">
            <a:avLst>
              <a:gd name="adj1" fmla="val 50000"/>
              <a:gd name="adj2" fmla="val 23681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77" name="Text Box 17"/>
          <p:cNvSpPr txBox="1"/>
          <p:nvPr/>
        </p:nvSpPr>
        <p:spPr>
          <a:xfrm>
            <a:off x="5899150" y="5680075"/>
            <a:ext cx="10382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0965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  <p:bldP spid="40965" grpId="0" advAuto="1000" build="p"/>
      <p:bldP spid="40966" grpId="0"/>
      <p:bldP spid="40967" grpId="0"/>
      <p:bldP spid="40968" grpId="0" bldLvl="0" animBg="1"/>
      <p:bldP spid="40970" grpId="0" bldLvl="0" animBg="1"/>
      <p:bldP spid="40972" grpId="0"/>
      <p:bldP spid="40973" grpId="0"/>
      <p:bldP spid="40974" grpId="0" bldLvl="0" animBg="1"/>
      <p:bldP spid="40976" grpId="0" bldLvl="0" animBg="1"/>
      <p:bldP spid="4097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61" name="Text Box 17"/>
          <p:cNvSpPr txBox="1"/>
          <p:nvPr/>
        </p:nvSpPr>
        <p:spPr>
          <a:xfrm>
            <a:off x="684213" y="1268413"/>
            <a:ext cx="57165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 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zh-CN" altLang="en-US" dirty="0">
                <a:latin typeface="Times New Roman" panose="02020603050405020304" pitchFamily="18" charset="0"/>
              </a:rPr>
              <a:t>得</a:t>
            </a:r>
            <a:r>
              <a:rPr lang="en-US" altLang="zh-CN" dirty="0">
                <a:latin typeface="Times New Roman" panose="02020603050405020304" pitchFamily="18" charset="0"/>
              </a:rPr>
              <a:t>, 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62" name="Text Box 18"/>
          <p:cNvSpPr txBox="1"/>
          <p:nvPr/>
        </p:nvSpPr>
        <p:spPr>
          <a:xfrm>
            <a:off x="755650" y="333375"/>
            <a:ext cx="5734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i="1" dirty="0">
                <a:latin typeface="Times New Roman" panose="02020603050405020304" pitchFamily="18" charset="0"/>
              </a:rPr>
              <a:t>BA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63" name="Rectangle 19"/>
          <p:cNvSpPr/>
          <p:nvPr/>
        </p:nvSpPr>
        <p:spPr>
          <a:xfrm>
            <a:off x="6781800" y="1239838"/>
            <a:ext cx="16652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64" name="Text Box 20"/>
          <p:cNvSpPr txBox="1"/>
          <p:nvPr/>
        </p:nvSpPr>
        <p:spPr>
          <a:xfrm>
            <a:off x="384175" y="2230438"/>
            <a:ext cx="2400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因而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存在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65" name="Rectangle 21"/>
          <p:cNvSpPr/>
          <p:nvPr/>
        </p:nvSpPr>
        <p:spPr>
          <a:xfrm>
            <a:off x="2555875" y="22050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66" name="Rectangle 22"/>
          <p:cNvSpPr/>
          <p:nvPr/>
        </p:nvSpPr>
        <p:spPr>
          <a:xfrm>
            <a:off x="755650" y="2997200"/>
            <a:ext cx="62992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EB </a:t>
            </a:r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67" name="Rectangle 23"/>
          <p:cNvSpPr/>
          <p:nvPr/>
        </p:nvSpPr>
        <p:spPr>
          <a:xfrm>
            <a:off x="1116013" y="3789363"/>
            <a:ext cx="2051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故结论成立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83" name="Text Box 39"/>
          <p:cNvSpPr txBox="1"/>
          <p:nvPr/>
        </p:nvSpPr>
        <p:spPr>
          <a:xfrm>
            <a:off x="755650" y="4797425"/>
            <a:ext cx="64928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推论说明：若 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，则一定有 </a:t>
            </a:r>
            <a:r>
              <a:rPr lang="en-US" altLang="zh-CN" i="1" dirty="0">
                <a:latin typeface="Times New Roman" panose="02020603050405020304" pitchFamily="18" charset="0"/>
              </a:rPr>
              <a:t>BA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62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61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6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6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6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166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16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build="p"/>
      <p:bldP spid="6162" grpId="0" build="p"/>
      <p:bldP spid="6163" grpId="0" build="p"/>
      <p:bldP spid="6164" grpId="0" build="p"/>
      <p:bldP spid="6165" grpId="0" build="p"/>
      <p:bldP spid="6166" grpId="0" advAuto="1000" build="p"/>
      <p:bldP spid="6167" grpId="0" build="p"/>
      <p:bldP spid="61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8" name="文本框 103427"/>
          <p:cNvSpPr txBox="1"/>
          <p:nvPr/>
        </p:nvSpPr>
        <p:spPr>
          <a:xfrm>
            <a:off x="592138" y="855663"/>
            <a:ext cx="48275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若方程组为齐次方程组，那么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429" name="文本框 103428"/>
          <p:cNvSpPr txBox="1"/>
          <p:nvPr/>
        </p:nvSpPr>
        <p:spPr>
          <a:xfrm>
            <a:off x="5219700" y="908050"/>
            <a:ext cx="27733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方程组一定有解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3430" name="文本框 103429"/>
          <p:cNvSpPr txBox="1"/>
          <p:nvPr/>
        </p:nvSpPr>
        <p:spPr>
          <a:xfrm>
            <a:off x="1403350" y="1557338"/>
            <a:ext cx="10366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431" name="文本框 103430"/>
          <p:cNvSpPr txBox="1"/>
          <p:nvPr/>
        </p:nvSpPr>
        <p:spPr>
          <a:xfrm>
            <a:off x="2339975" y="1557338"/>
            <a:ext cx="48291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</a:rPr>
              <a:t>则方程组有唯一解：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3432" name="对象 103431"/>
          <p:cNvGraphicFramePr/>
          <p:nvPr/>
        </p:nvGraphicFramePr>
        <p:xfrm>
          <a:off x="2606675" y="2276475"/>
          <a:ext cx="322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224530" imgH="431800" progId="Equation.DSMT4">
                  <p:embed/>
                </p:oleObj>
              </mc:Choice>
              <mc:Fallback>
                <p:oleObj name="" r:id="rId1" imgW="322453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6675" y="2276475"/>
                        <a:ext cx="3225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3" name="文本框 103432"/>
          <p:cNvSpPr txBox="1"/>
          <p:nvPr/>
        </p:nvSpPr>
        <p:spPr>
          <a:xfrm>
            <a:off x="1476375" y="3068638"/>
            <a:ext cx="1174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II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434" name="文本框 103433"/>
          <p:cNvSpPr txBox="1"/>
          <p:nvPr/>
        </p:nvSpPr>
        <p:spPr>
          <a:xfrm>
            <a:off x="2484438" y="2997200"/>
            <a:ext cx="51863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</a:rPr>
              <a:t>&lt;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</a:rPr>
              <a:t>则方程组有无穷多解：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435" name="文本框 103434"/>
          <p:cNvSpPr txBox="1"/>
          <p:nvPr/>
        </p:nvSpPr>
        <p:spPr>
          <a:xfrm>
            <a:off x="1887538" y="366395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3436" name="对象 103435"/>
          <p:cNvGraphicFramePr/>
          <p:nvPr/>
        </p:nvGraphicFramePr>
        <p:xfrm>
          <a:off x="2484438" y="3717925"/>
          <a:ext cx="422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4227195" imgH="431800" progId="Equation.DSMT4">
                  <p:embed/>
                </p:oleObj>
              </mc:Choice>
              <mc:Fallback>
                <p:oleObj name="" r:id="rId3" imgW="4227195" imgH="431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3717925"/>
                        <a:ext cx="4229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7" name="文本框 103436"/>
          <p:cNvSpPr txBox="1"/>
          <p:nvPr/>
        </p:nvSpPr>
        <p:spPr>
          <a:xfrm>
            <a:off x="1908175" y="4437063"/>
            <a:ext cx="3041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可得方程组的解为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/>
      <p:bldP spid="103431" grpId="0"/>
      <p:bldP spid="103433" grpId="0"/>
      <p:bldP spid="103434" grpId="0"/>
      <p:bldP spid="103435" grpId="0"/>
      <p:bldP spid="10343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90" name="Rectangle 6"/>
          <p:cNvSpPr/>
          <p:nvPr/>
        </p:nvSpPr>
        <p:spPr>
          <a:xfrm>
            <a:off x="755650" y="836613"/>
            <a:ext cx="287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991" name="Text Box 7"/>
          <p:cNvSpPr txBox="1"/>
          <p:nvPr/>
        </p:nvSpPr>
        <p:spPr>
          <a:xfrm>
            <a:off x="1547813" y="2060575"/>
            <a:ext cx="51784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0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i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 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为正整数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1992" name="Text Box 8"/>
          <p:cNvSpPr txBox="1"/>
          <p:nvPr/>
        </p:nvSpPr>
        <p:spPr>
          <a:xfrm>
            <a:off x="395288" y="3141663"/>
            <a:ext cx="41402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且此时对任意整数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993" name="Text Box 9"/>
          <p:cNvSpPr txBox="1"/>
          <p:nvPr/>
        </p:nvSpPr>
        <p:spPr>
          <a:xfrm>
            <a:off x="2195513" y="4076700"/>
            <a:ext cx="4273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30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baseline="30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Times New Roman" panose="02020603050405020304" pitchFamily="18" charset="0"/>
              </a:rPr>
              <a:t>,    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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990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199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199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199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build="p"/>
      <p:bldP spid="41991" grpId="0" advAuto="1000" build="p"/>
      <p:bldP spid="41992" grpId="0" build="p"/>
      <p:bldP spid="41993" grpId="0" advAuto="100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2" name="Rectangle 4"/>
          <p:cNvSpPr/>
          <p:nvPr/>
        </p:nvSpPr>
        <p:spPr>
          <a:xfrm>
            <a:off x="793750" y="260350"/>
            <a:ext cx="3028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逆矩阵的运算性质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013" name="Text Box 5"/>
          <p:cNvSpPr txBox="1"/>
          <p:nvPr/>
        </p:nvSpPr>
        <p:spPr>
          <a:xfrm>
            <a:off x="577850" y="912813"/>
            <a:ext cx="6891338" cy="561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若矩阵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亦可逆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43014" name="Rectangle 6"/>
          <p:cNvSpPr/>
          <p:nvPr/>
        </p:nvSpPr>
        <p:spPr>
          <a:xfrm>
            <a:off x="577850" y="1550988"/>
            <a:ext cx="6729413" cy="561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zh-CN" altLang="en-US" dirty="0">
                <a:latin typeface="Times New Roman" panose="02020603050405020304" pitchFamily="18" charset="0"/>
              </a:rPr>
              <a:t>若矩阵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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zh-CN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zh-CN" altLang="en-US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亦可逆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3132138" y="2112963"/>
          <a:ext cx="21701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171700" imgH="850900" progId="Equation.3">
                  <p:embed/>
                </p:oleObj>
              </mc:Choice>
              <mc:Fallback>
                <p:oleObj name="" r:id="rId1" imgW="2171700" imgH="850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2112963"/>
                        <a:ext cx="21701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/>
          <p:nvPr/>
        </p:nvSpPr>
        <p:spPr>
          <a:xfrm>
            <a:off x="534988" y="2935288"/>
            <a:ext cx="6829425" cy="1039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ctr">
              <a:lnSpc>
                <a:spcPct val="110000"/>
              </a:lnSpc>
              <a:buAutoNum type="arabicParenBoth" startAt="3"/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为同阶可逆方阵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zh-CN" altLang="en-US" dirty="0">
                <a:latin typeface="Times New Roman" panose="02020603050405020304" pitchFamily="18" charset="0"/>
              </a:rPr>
              <a:t>亦可逆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 algn="ctr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Rectangle 38"/>
          <p:cNvSpPr/>
          <p:nvPr/>
        </p:nvSpPr>
        <p:spPr>
          <a:xfrm>
            <a:off x="534988" y="4048125"/>
            <a:ext cx="73104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(4)  </a:t>
            </a:r>
            <a:r>
              <a:rPr lang="zh-CN" altLang="en-US" dirty="0">
                <a:latin typeface="Times New Roman" panose="02020603050405020304" pitchFamily="18" charset="0"/>
              </a:rPr>
              <a:t>若矩阵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亦可逆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534988" y="4941888"/>
            <a:ext cx="54022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(5)  </a:t>
            </a:r>
            <a:r>
              <a:rPr lang="zh-CN" altLang="en-US" dirty="0">
                <a:latin typeface="Times New Roman" panose="02020603050405020304" pitchFamily="18" charset="0"/>
              </a:rPr>
              <a:t>若矩阵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则有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dirty="0">
                <a:latin typeface="Times New Roman" panose="02020603050405020304" pitchFamily="18" charset="0"/>
              </a:rPr>
              <a:t>|=|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3014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  <p:bldP spid="43013" grpId="0" advAuto="1000" build="p"/>
      <p:bldP spid="43014" grpId="0" advAuto="1000" build="p"/>
      <p:bldP spid="8" grpId="0"/>
      <p:bldP spid="9" grpId="0" build="p"/>
      <p:bldP spid="10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5" name="Rectangle 5"/>
          <p:cNvSpPr/>
          <p:nvPr/>
        </p:nvSpPr>
        <p:spPr>
          <a:xfrm>
            <a:off x="755650" y="1528763"/>
            <a:ext cx="10144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086" name="Text Box 6"/>
          <p:cNvSpPr txBox="1"/>
          <p:nvPr/>
        </p:nvSpPr>
        <p:spPr>
          <a:xfrm>
            <a:off x="1792288" y="1530350"/>
            <a:ext cx="63214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BB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AEA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6087" name="Text Box 7"/>
          <p:cNvSpPr txBox="1"/>
          <p:nvPr/>
        </p:nvSpPr>
        <p:spPr>
          <a:xfrm>
            <a:off x="1979613" y="2205038"/>
            <a:ext cx="12239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6088" name="Rectangle 8"/>
          <p:cNvSpPr/>
          <p:nvPr/>
        </p:nvSpPr>
        <p:spPr>
          <a:xfrm>
            <a:off x="3711575" y="2205038"/>
            <a:ext cx="22653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6089" name="Text Box 9"/>
          <p:cNvSpPr txBox="1"/>
          <p:nvPr/>
        </p:nvSpPr>
        <p:spPr>
          <a:xfrm>
            <a:off x="971550" y="3068638"/>
            <a:ext cx="12668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一般地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2339975" y="3068638"/>
          <a:ext cx="4356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356100" imgH="482600" progId="Equation.DSMT4">
                  <p:embed/>
                </p:oleObj>
              </mc:Choice>
              <mc:Fallback>
                <p:oleObj name="" r:id="rId1" imgW="4356100" imgH="482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9975" y="3068638"/>
                        <a:ext cx="43561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/>
          <p:nvPr/>
        </p:nvSpPr>
        <p:spPr>
          <a:xfrm>
            <a:off x="755650" y="404813"/>
            <a:ext cx="6829425" cy="1039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algn="ctr">
              <a:lnSpc>
                <a:spcPct val="110000"/>
              </a:lnSpc>
              <a:buAutoNum type="arabicParenBoth" startAt="3"/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为同阶可逆方阵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zh-CN" altLang="en-US" dirty="0">
                <a:latin typeface="Times New Roman" panose="02020603050405020304" pitchFamily="18" charset="0"/>
              </a:rPr>
              <a:t>亦可逆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 algn="ctr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" name="Rectangle 30"/>
          <p:cNvSpPr/>
          <p:nvPr/>
        </p:nvSpPr>
        <p:spPr>
          <a:xfrm>
            <a:off x="1258888" y="5030788"/>
            <a:ext cx="10144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" name="Rectangle 38"/>
          <p:cNvSpPr/>
          <p:nvPr/>
        </p:nvSpPr>
        <p:spPr>
          <a:xfrm>
            <a:off x="971550" y="4252913"/>
            <a:ext cx="73104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(4)  </a:t>
            </a:r>
            <a:r>
              <a:rPr lang="zh-CN" altLang="en-US" dirty="0">
                <a:latin typeface="Times New Roman" panose="02020603050405020304" pitchFamily="18" charset="0"/>
              </a:rPr>
              <a:t>若矩阵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亦可逆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" name="Rectangle 39"/>
          <p:cNvSpPr/>
          <p:nvPr/>
        </p:nvSpPr>
        <p:spPr>
          <a:xfrm>
            <a:off x="2460625" y="5030788"/>
            <a:ext cx="39211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5" name="Text Box 40"/>
          <p:cNvSpPr txBox="1"/>
          <p:nvPr/>
        </p:nvSpPr>
        <p:spPr>
          <a:xfrm>
            <a:off x="2566988" y="5622925"/>
            <a:ext cx="984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" name="Rectangle 41"/>
          <p:cNvSpPr/>
          <p:nvPr/>
        </p:nvSpPr>
        <p:spPr>
          <a:xfrm>
            <a:off x="3563938" y="5602288"/>
            <a:ext cx="21240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086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608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608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  <p:bldP spid="46086" grpId="0" build="p"/>
      <p:bldP spid="46087" grpId="0" build="p"/>
      <p:bldP spid="46088" grpId="0" advAuto="1000" build="p"/>
      <p:bldP spid="46089" grpId="0"/>
      <p:bldP spid="11" grpId="0"/>
      <p:bldP spid="12" grpId="0" build="p"/>
      <p:bldP spid="13" grpId="0" build="p"/>
      <p:bldP spid="14" grpId="0" build="p"/>
      <p:bldP spid="15" grpId="0" build="p"/>
      <p:bldP spid="16" grpId="0" advAuto="100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20" name="Rectangle 4"/>
          <p:cNvSpPr/>
          <p:nvPr/>
        </p:nvSpPr>
        <p:spPr>
          <a:xfrm>
            <a:off x="1116013" y="836613"/>
            <a:ext cx="54022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(5)  </a:t>
            </a:r>
            <a:r>
              <a:rPr lang="zh-CN" altLang="en-US" dirty="0">
                <a:latin typeface="Times New Roman" panose="02020603050405020304" pitchFamily="18" charset="0"/>
              </a:rPr>
              <a:t>若矩阵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则有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dirty="0">
                <a:latin typeface="Times New Roman" panose="02020603050405020304" pitchFamily="18" charset="0"/>
              </a:rPr>
              <a:t>|=|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0421" name="Rectangle 5"/>
          <p:cNvSpPr/>
          <p:nvPr/>
        </p:nvSpPr>
        <p:spPr>
          <a:xfrm>
            <a:off x="1042988" y="1700213"/>
            <a:ext cx="10144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0422" name="Text Box 6"/>
          <p:cNvSpPr txBox="1"/>
          <p:nvPr/>
        </p:nvSpPr>
        <p:spPr>
          <a:xfrm>
            <a:off x="2051050" y="1771650"/>
            <a:ext cx="23368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 </a:t>
            </a:r>
            <a:r>
              <a:rPr lang="en-US" altLang="zh-CN" i="1" dirty="0">
                <a:latin typeface="Times New Roman" panose="02020603050405020304" pitchFamily="18" charset="0"/>
              </a:rPr>
              <a:t>AA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0423" name="Text Box 7"/>
          <p:cNvSpPr txBox="1"/>
          <p:nvPr/>
        </p:nvSpPr>
        <p:spPr>
          <a:xfrm>
            <a:off x="4408488" y="1768475"/>
            <a:ext cx="3727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0424" name="Text Box 8"/>
          <p:cNvSpPr txBox="1"/>
          <p:nvPr/>
        </p:nvSpPr>
        <p:spPr>
          <a:xfrm>
            <a:off x="2587625" y="27622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0425" name="Rectangle 9"/>
          <p:cNvSpPr/>
          <p:nvPr/>
        </p:nvSpPr>
        <p:spPr>
          <a:xfrm>
            <a:off x="3962400" y="2784475"/>
            <a:ext cx="19335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 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dirty="0">
                <a:latin typeface="Times New Roman" panose="02020603050405020304" pitchFamily="18" charset="0"/>
              </a:rPr>
              <a:t>|=|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420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42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042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042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042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042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/>
      <p:bldP spid="60421" grpId="0" build="p"/>
      <p:bldP spid="60422" grpId="0" build="p"/>
      <p:bldP spid="60423" grpId="0" build="p"/>
      <p:bldP spid="60424" grpId="0" build="p"/>
      <p:bldP spid="60425" grpId="0" advAuto="100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60" name="Text Box 4"/>
          <p:cNvSpPr txBox="1"/>
          <p:nvPr/>
        </p:nvSpPr>
        <p:spPr>
          <a:xfrm>
            <a:off x="250825" y="33337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注意：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" name="Text Box 5"/>
          <p:cNvSpPr txBox="1"/>
          <p:nvPr/>
        </p:nvSpPr>
        <p:spPr>
          <a:xfrm>
            <a:off x="1350963" y="333375"/>
            <a:ext cx="69342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）当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可逆时，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不一定可逆；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62" name="Text Box 6"/>
          <p:cNvSpPr txBox="1"/>
          <p:nvPr/>
        </p:nvSpPr>
        <p:spPr>
          <a:xfrm>
            <a:off x="1782763" y="1270000"/>
            <a:ext cx="40528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即使 </a:t>
            </a:r>
            <a:r>
              <a:rPr lang="en-US" altLang="zh-CN" i="1" dirty="0">
                <a:latin typeface="Times New Roman" panose="02020603050405020304" pitchFamily="18" charset="0"/>
              </a:rPr>
              <a:t>A + B </a:t>
            </a:r>
            <a:r>
              <a:rPr lang="zh-CN" altLang="en-US" dirty="0">
                <a:latin typeface="Times New Roman" panose="02020603050405020304" pitchFamily="18" charset="0"/>
              </a:rPr>
              <a:t>可逆，一般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3055938" y="2236788"/>
          <a:ext cx="306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060700" imgH="457200" progId="Equation.DSMT4">
                  <p:embed/>
                </p:oleObj>
              </mc:Choice>
              <mc:Fallback>
                <p:oleObj name="" r:id="rId1" imgW="3060700" imgH="457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5938" y="2236788"/>
                        <a:ext cx="3060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8"/>
          <p:cNvSpPr txBox="1"/>
          <p:nvPr/>
        </p:nvSpPr>
        <p:spPr>
          <a:xfrm>
            <a:off x="684213" y="2852738"/>
            <a:ext cx="51863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反例： 设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可逆，取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=  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65" name="Text Box 9"/>
          <p:cNvSpPr txBox="1"/>
          <p:nvPr/>
        </p:nvSpPr>
        <p:spPr>
          <a:xfrm>
            <a:off x="5816600" y="2811463"/>
            <a:ext cx="27320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显然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可逆，但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66" name="Text Box 10"/>
          <p:cNvSpPr txBox="1"/>
          <p:nvPr/>
        </p:nvSpPr>
        <p:spPr>
          <a:xfrm>
            <a:off x="1979613" y="3573463"/>
            <a:ext cx="29210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 + B = O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不可逆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/>
      <p:bldP spid="45064" grpId="0"/>
      <p:bldP spid="45065" grpId="0"/>
      <p:bldP spid="4506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0"/>
          <p:cNvGrpSpPr/>
          <p:nvPr/>
        </p:nvGrpSpPr>
        <p:grpSpPr>
          <a:xfrm>
            <a:off x="641350" y="862013"/>
            <a:ext cx="5753100" cy="1168400"/>
            <a:chOff x="404" y="543"/>
            <a:chExt cx="3624" cy="736"/>
          </a:xfrm>
        </p:grpSpPr>
        <p:sp>
          <p:nvSpPr>
            <p:cNvPr id="15385" name="Rectangle 3"/>
            <p:cNvSpPr/>
            <p:nvPr/>
          </p:nvSpPr>
          <p:spPr>
            <a:xfrm>
              <a:off x="2956" y="720"/>
              <a:ext cx="10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的逆矩阵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72" name="Object 4"/>
            <p:cNvGraphicFramePr>
              <a:graphicFrameLocks noChangeAspect="1"/>
            </p:cNvGraphicFramePr>
            <p:nvPr/>
          </p:nvGraphicFramePr>
          <p:xfrm>
            <a:off x="1659" y="543"/>
            <a:ext cx="1312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2082800" imgH="1168400" progId="Equation.3">
                    <p:embed/>
                  </p:oleObj>
                </mc:Choice>
                <mc:Fallback>
                  <p:oleObj name="" r:id="rId1" imgW="2082800" imgH="11684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59" y="543"/>
                          <a:ext cx="1312" cy="7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Rectangle 19"/>
            <p:cNvSpPr/>
            <p:nvPr/>
          </p:nvSpPr>
          <p:spPr>
            <a:xfrm>
              <a:off x="404" y="747"/>
              <a:ext cx="12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3: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求方阵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197" name="Text Box 5"/>
          <p:cNvSpPr txBox="1"/>
          <p:nvPr/>
        </p:nvSpPr>
        <p:spPr>
          <a:xfrm>
            <a:off x="644525" y="2303463"/>
            <a:ext cx="14589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079625" y="1998663"/>
          <a:ext cx="22209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2222500" imgH="1168400" progId="Equation.3">
                  <p:embed/>
                </p:oleObj>
              </mc:Choice>
              <mc:Fallback>
                <p:oleObj name="" r:id="rId3" imgW="2222500" imgH="1168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25" y="1998663"/>
                        <a:ext cx="2220913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4416425" y="2436813"/>
          <a:ext cx="116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1168400" imgH="368300" progId="Equation.3">
                  <p:embed/>
                </p:oleObj>
              </mc:Choice>
              <mc:Fallback>
                <p:oleObj name="" r:id="rId5" imgW="1168400" imgH="368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6425" y="2436813"/>
                        <a:ext cx="1168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3605213" y="931863"/>
            <a:ext cx="1295400" cy="1014412"/>
            <a:chOff x="2208" y="960"/>
            <a:chExt cx="1200" cy="1104"/>
          </a:xfrm>
        </p:grpSpPr>
        <p:sp>
          <p:nvSpPr>
            <p:cNvPr id="15383" name="Line 10"/>
            <p:cNvSpPr/>
            <p:nvPr/>
          </p:nvSpPr>
          <p:spPr>
            <a:xfrm>
              <a:off x="2208" y="1200"/>
              <a:ext cx="120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4" name="Line 11"/>
            <p:cNvSpPr/>
            <p:nvPr/>
          </p:nvSpPr>
          <p:spPr>
            <a:xfrm>
              <a:off x="2544" y="960"/>
              <a:ext cx="0" cy="110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639763" y="3068638"/>
          <a:ext cx="2527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2527300" imgH="787400" progId="Equation.3">
                  <p:embed/>
                </p:oleObj>
              </mc:Choice>
              <mc:Fallback>
                <p:oleObj name="" r:id="rId7" imgW="2527300" imgH="787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9763" y="3068638"/>
                        <a:ext cx="25273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/>
          <p:nvPr/>
        </p:nvGrpSpPr>
        <p:grpSpPr>
          <a:xfrm>
            <a:off x="3657600" y="990600"/>
            <a:ext cx="1277938" cy="1131888"/>
            <a:chOff x="2256" y="1056"/>
            <a:chExt cx="1056" cy="1008"/>
          </a:xfrm>
        </p:grpSpPr>
        <p:sp>
          <p:nvSpPr>
            <p:cNvPr id="15381" name="Line 14"/>
            <p:cNvSpPr/>
            <p:nvPr/>
          </p:nvSpPr>
          <p:spPr>
            <a:xfrm>
              <a:off x="2256" y="1200"/>
              <a:ext cx="1056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2" name="Line 15"/>
            <p:cNvSpPr/>
            <p:nvPr/>
          </p:nvSpPr>
          <p:spPr>
            <a:xfrm>
              <a:off x="2880" y="1056"/>
              <a:ext cx="0" cy="100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3255963" y="3068638"/>
          <a:ext cx="2971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2971800" imgH="787400" progId="Equation.3">
                  <p:embed/>
                </p:oleObj>
              </mc:Choice>
              <mc:Fallback>
                <p:oleObj name="" r:id="rId9" imgW="2971800" imgH="787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55963" y="3068638"/>
                        <a:ext cx="29718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Rectangle 18"/>
          <p:cNvSpPr/>
          <p:nvPr/>
        </p:nvSpPr>
        <p:spPr>
          <a:xfrm>
            <a:off x="1295400" y="334963"/>
            <a:ext cx="42481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二、关于逆矩阵的求法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213" name="Text Box 21"/>
          <p:cNvSpPr txBox="1"/>
          <p:nvPr/>
        </p:nvSpPr>
        <p:spPr>
          <a:xfrm>
            <a:off x="5543550" y="23241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存在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6202363" y="3068638"/>
          <a:ext cx="2476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2476500" imgH="787400" progId="Equation.3">
                  <p:embed/>
                </p:oleObj>
              </mc:Choice>
              <mc:Fallback>
                <p:oleObj name="" r:id="rId11" imgW="2476500" imgH="787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02363" y="3068638"/>
                        <a:ext cx="24765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"/>
          <p:cNvSpPr txBox="1"/>
          <p:nvPr/>
        </p:nvSpPr>
        <p:spPr>
          <a:xfrm>
            <a:off x="620713" y="401478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同理可得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2432050" y="4014788"/>
          <a:ext cx="417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3" imgW="4178300" imgH="431800" progId="Equation.3">
                  <p:embed/>
                </p:oleObj>
              </mc:Choice>
              <mc:Fallback>
                <p:oleObj name="" r:id="rId13" imgW="4178300" imgH="431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32050" y="4014788"/>
                        <a:ext cx="4178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/>
        </p:nvGraphicFramePr>
        <p:xfrm>
          <a:off x="2508250" y="4565650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5" imgW="4368800" imgH="431800" progId="Equation.3">
                  <p:embed/>
                </p:oleObj>
              </mc:Choice>
              <mc:Fallback>
                <p:oleObj name="" r:id="rId15" imgW="4368800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08250" y="4565650"/>
                        <a:ext cx="4368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1276350" y="5162550"/>
          <a:ext cx="28257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7" imgW="3124200" imgH="1320800" progId="Equation.3">
                  <p:embed/>
                </p:oleObj>
              </mc:Choice>
              <mc:Fallback>
                <p:oleObj name="" r:id="rId17" imgW="3124200" imgH="1320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76350" y="5162550"/>
                        <a:ext cx="282575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8"/>
          <p:cNvSpPr txBox="1"/>
          <p:nvPr/>
        </p:nvSpPr>
        <p:spPr>
          <a:xfrm>
            <a:off x="582613" y="5157788"/>
            <a:ext cx="98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4271963" y="5416550"/>
          <a:ext cx="16176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9" imgW="1892300" imgH="914400" progId="Equation.3">
                  <p:embed/>
                </p:oleObj>
              </mc:Choice>
              <mc:Fallback>
                <p:oleObj name="" r:id="rId19" imgW="1892300" imgH="914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71963" y="5416550"/>
                        <a:ext cx="1617662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/>
          <p:cNvGraphicFramePr>
            <a:graphicFrameLocks noChangeAspect="1"/>
          </p:cNvGraphicFramePr>
          <p:nvPr/>
        </p:nvGraphicFramePr>
        <p:xfrm>
          <a:off x="6011863" y="5157788"/>
          <a:ext cx="2895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1" imgW="2984500" imgH="1244600" progId="Equation.3">
                  <p:embed/>
                </p:oleObj>
              </mc:Choice>
              <mc:Fallback>
                <p:oleObj name="" r:id="rId21" imgW="2984500" imgH="1244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11863" y="5157788"/>
                        <a:ext cx="28956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1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21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  <p:bldP spid="8210" grpId="0" advAuto="1000" build="p"/>
      <p:bldP spid="8213" grpId="0" build="p"/>
      <p:bldP spid="22" grpId="0" build="p"/>
      <p:bldP spid="26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1"/>
          <p:cNvGrpSpPr/>
          <p:nvPr/>
        </p:nvGrpSpPr>
        <p:grpSpPr>
          <a:xfrm>
            <a:off x="755650" y="212725"/>
            <a:ext cx="5803900" cy="863600"/>
            <a:chOff x="680" y="144"/>
            <a:chExt cx="3656" cy="544"/>
          </a:xfrm>
        </p:grpSpPr>
        <p:sp>
          <p:nvSpPr>
            <p:cNvPr id="16399" name="Text Box 22"/>
            <p:cNvSpPr txBox="1"/>
            <p:nvPr/>
          </p:nvSpPr>
          <p:spPr>
            <a:xfrm>
              <a:off x="680" y="240"/>
              <a:ext cx="8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4: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求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0" name="Object 23"/>
            <p:cNvGraphicFramePr>
              <a:graphicFrameLocks noChangeAspect="1"/>
            </p:cNvGraphicFramePr>
            <p:nvPr/>
          </p:nvGraphicFramePr>
          <p:xfrm>
            <a:off x="1440" y="144"/>
            <a:ext cx="65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" imgW="1040765" imgH="862965" progId="Equation.3">
                    <p:embed/>
                  </p:oleObj>
                </mc:Choice>
                <mc:Fallback>
                  <p:oleObj name="" r:id="rId1" imgW="1040765" imgH="862965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0" y="144"/>
                          <a:ext cx="656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Text Box 24"/>
            <p:cNvSpPr txBox="1"/>
            <p:nvPr/>
          </p:nvSpPr>
          <p:spPr>
            <a:xfrm>
              <a:off x="2090" y="249"/>
              <a:ext cx="22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的逆矩阵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ad</a:t>
              </a:r>
              <a:r>
                <a:rPr lang="en-US" altLang="zh-CN" i="1" baseline="-25000" dirty="0"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</a:rPr>
                <a:t>–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bc 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zh-CN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i="1" baseline="-25000" dirty="0"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</a:rPr>
                <a:t>).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0272" name="Object 32"/>
          <p:cNvGraphicFramePr>
            <a:graphicFrameLocks noChangeAspect="1"/>
          </p:cNvGraphicFramePr>
          <p:nvPr/>
        </p:nvGraphicFramePr>
        <p:xfrm>
          <a:off x="1763713" y="1584325"/>
          <a:ext cx="1778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777365" imgH="862965" progId="Equation.3">
                  <p:embed/>
                </p:oleObj>
              </mc:Choice>
              <mc:Fallback>
                <p:oleObj name="" r:id="rId3" imgW="1777365" imgH="8629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1584325"/>
                        <a:ext cx="17780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3" name="Rectangle 33"/>
          <p:cNvSpPr/>
          <p:nvPr/>
        </p:nvSpPr>
        <p:spPr>
          <a:xfrm>
            <a:off x="755650" y="1038225"/>
            <a:ext cx="4984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用伴随矩阵的方法求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逆阵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74" name="Text Box 34"/>
          <p:cNvSpPr txBox="1"/>
          <p:nvPr/>
        </p:nvSpPr>
        <p:spPr>
          <a:xfrm>
            <a:off x="3756025" y="1757363"/>
            <a:ext cx="26781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ad </a:t>
            </a:r>
            <a:r>
              <a:rPr lang="en-US" altLang="zh-CN" dirty="0">
                <a:latin typeface="Times New Roman" panose="02020603050405020304" pitchFamily="18" charset="0"/>
              </a:rPr>
              <a:t>– </a:t>
            </a:r>
            <a:r>
              <a:rPr lang="en-US" altLang="zh-CN" i="1" dirty="0">
                <a:latin typeface="Times New Roman" panose="02020603050405020304" pitchFamily="18" charset="0"/>
              </a:rPr>
              <a:t>bc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276" name="Text Box 36"/>
          <p:cNvSpPr txBox="1"/>
          <p:nvPr/>
        </p:nvSpPr>
        <p:spPr>
          <a:xfrm>
            <a:off x="1552575" y="2406650"/>
            <a:ext cx="55403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11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21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12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22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7" name="Text Box 37"/>
          <p:cNvSpPr txBox="1"/>
          <p:nvPr/>
        </p:nvSpPr>
        <p:spPr>
          <a:xfrm>
            <a:off x="1116013" y="175736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78" name="Object 38"/>
          <p:cNvGraphicFramePr>
            <a:graphicFrameLocks noChangeAspect="1"/>
          </p:cNvGraphicFramePr>
          <p:nvPr/>
        </p:nvGraphicFramePr>
        <p:xfrm>
          <a:off x="1843088" y="3068638"/>
          <a:ext cx="247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2476500" imgH="889000" progId="Equation.3">
                  <p:embed/>
                </p:oleObj>
              </mc:Choice>
              <mc:Fallback>
                <p:oleObj name="" r:id="rId5" imgW="2476500" imgH="889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3088" y="3068638"/>
                        <a:ext cx="2476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39"/>
          <p:cNvGraphicFramePr>
            <a:graphicFrameLocks noChangeAspect="1"/>
          </p:cNvGraphicFramePr>
          <p:nvPr/>
        </p:nvGraphicFramePr>
        <p:xfrm>
          <a:off x="4427538" y="3068638"/>
          <a:ext cx="2006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2005965" imgH="862965" progId="Equation.3">
                  <p:embed/>
                </p:oleObj>
              </mc:Choice>
              <mc:Fallback>
                <p:oleObj name="" r:id="rId7" imgW="2005965" imgH="8629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7538" y="3068638"/>
                        <a:ext cx="2006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0" name="Rectangle 40"/>
          <p:cNvSpPr/>
          <p:nvPr/>
        </p:nvSpPr>
        <p:spPr>
          <a:xfrm>
            <a:off x="6581775" y="1727200"/>
            <a:ext cx="1843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可逆且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" name="Text Box 4"/>
          <p:cNvSpPr txBox="1"/>
          <p:nvPr/>
        </p:nvSpPr>
        <p:spPr>
          <a:xfrm>
            <a:off x="1281113" y="4194175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1822450" y="3995738"/>
          <a:ext cx="51419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9" imgW="5143500" imgH="914400" progId="Equation.3">
                  <p:embed/>
                </p:oleObj>
              </mc:Choice>
              <mc:Fallback>
                <p:oleObj name="" r:id="rId9" imgW="5143500" imgH="914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2450" y="3995738"/>
                        <a:ext cx="51419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"/>
          <p:cNvSpPr txBox="1"/>
          <p:nvPr/>
        </p:nvSpPr>
        <p:spPr>
          <a:xfrm>
            <a:off x="468313" y="5081588"/>
            <a:ext cx="8208962" cy="1630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求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二阶矩阵</a:t>
            </a:r>
            <a:r>
              <a:rPr lang="en-US" altLang="zh-CN" sz="24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的逆</a:t>
            </a:r>
            <a:r>
              <a:rPr lang="zh-CN" altLang="en-US" sz="2400" dirty="0">
                <a:latin typeface="Times New Roman" panose="02020603050405020304" pitchFamily="18" charset="0"/>
              </a:rPr>
              <a:t>可用“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两换一除</a:t>
            </a:r>
            <a:r>
              <a:rPr lang="zh-CN" altLang="en-US" sz="2400" dirty="0">
                <a:latin typeface="Times New Roman" panose="02020603050405020304" pitchFamily="18" charset="0"/>
              </a:rPr>
              <a:t>”的方法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其做法如下</a:t>
            </a:r>
            <a:r>
              <a:rPr lang="en-US" altLang="zh-CN" sz="2400" dirty="0">
                <a:latin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</a:rPr>
              <a:t>先将矩阵 </a:t>
            </a:r>
            <a:r>
              <a:rPr lang="en-US" altLang="zh-CN" sz="2400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</a:rPr>
              <a:t>中的主对角元素调换其位置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再将次对角元素调换其符号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最后用 </a:t>
            </a:r>
            <a:r>
              <a:rPr lang="en-US" altLang="zh-CN" sz="2400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</a:rPr>
              <a:t>的行列式 </a:t>
            </a:r>
            <a:r>
              <a:rPr lang="en-US" altLang="zh-CN" sz="2400" dirty="0">
                <a:latin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| </a:t>
            </a:r>
            <a:r>
              <a:rPr lang="zh-CN" altLang="en-US" sz="2400" dirty="0">
                <a:latin typeface="Times New Roman" panose="02020603050405020304" pitchFamily="18" charset="0"/>
              </a:rPr>
              <a:t>除矩阵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的每一个元素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即可得 </a:t>
            </a:r>
            <a:r>
              <a:rPr lang="en-US" altLang="zh-CN" sz="2400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</a:rPr>
              <a:t>的逆矩阵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-1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7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7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27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028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0276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charRg st="0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 build="p"/>
      <p:bldP spid="10274" grpId="0" advAuto="1000" build="p"/>
      <p:bldP spid="10276" grpId="0" advAuto="1000" build="p"/>
      <p:bldP spid="10277" grpId="0" build="p"/>
      <p:bldP spid="10280" grpId="0" build="p"/>
      <p:bldP spid="16" grpId="0" build="p"/>
      <p:bldP spid="18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3807" name="Text Box 15"/>
          <p:cNvSpPr txBox="1"/>
          <p:nvPr/>
        </p:nvSpPr>
        <p:spPr>
          <a:xfrm>
            <a:off x="468313" y="692150"/>
            <a:ext cx="541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利用公式求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的逆矩阵，要注意：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808" name="Text Box 16"/>
          <p:cNvSpPr txBox="1"/>
          <p:nvPr/>
        </p:nvSpPr>
        <p:spPr>
          <a:xfrm>
            <a:off x="468313" y="1412875"/>
            <a:ext cx="38274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）不要忘记除以 </a:t>
            </a:r>
            <a:r>
              <a:rPr lang="en-US" altLang="zh-CN" dirty="0">
                <a:latin typeface="Times New Roman" panose="02020603050405020304" pitchFamily="18" charset="0"/>
              </a:rPr>
              <a:t>|A|;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3809" name="Text Box 17"/>
          <p:cNvSpPr txBox="1"/>
          <p:nvPr/>
        </p:nvSpPr>
        <p:spPr>
          <a:xfrm>
            <a:off x="684213" y="2133600"/>
            <a:ext cx="79867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(2)   </a:t>
            </a:r>
            <a:r>
              <a:rPr lang="zh-CN" altLang="en-US" dirty="0">
                <a:latin typeface="Times New Roman" panose="02020603050405020304" pitchFamily="18" charset="0"/>
              </a:rPr>
              <a:t>注意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的伴随矩阵的定义和其中元素的符号；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810" name="Text Box 18"/>
          <p:cNvSpPr txBox="1"/>
          <p:nvPr/>
        </p:nvSpPr>
        <p:spPr>
          <a:xfrm>
            <a:off x="468313" y="2852738"/>
            <a:ext cx="6140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）适用范围：特殊矩阵，低阶矩阵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3811" name="Text Box 19"/>
          <p:cNvSpPr txBox="1"/>
          <p:nvPr/>
        </p:nvSpPr>
        <p:spPr>
          <a:xfrm>
            <a:off x="687388" y="3573463"/>
            <a:ext cx="7216775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>
              <a:buAutoNum type="arabicParenBoth" startAt="4"/>
            </a:pPr>
            <a:r>
              <a:rPr lang="zh-CN" altLang="en-US" dirty="0">
                <a:latin typeface="Times New Roman" panose="02020603050405020304" pitchFamily="18" charset="0"/>
              </a:rPr>
              <a:t>  求出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的逆矩阵后，检查其正确性方法：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              （做矩阵乘法）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/>
      <p:bldP spid="33808" grpId="0"/>
      <p:bldP spid="33809" grpId="0"/>
      <p:bldP spid="33810" grpId="0"/>
      <p:bldP spid="3381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908175" y="188913"/>
          <a:ext cx="3427413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536700" imgH="711200" progId="Equation.DSMT4">
                  <p:embed/>
                </p:oleObj>
              </mc:Choice>
              <mc:Fallback>
                <p:oleObj name="" r:id="rId1" imgW="1536700" imgH="711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188913"/>
                        <a:ext cx="3427413" cy="158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Rectangle 5"/>
          <p:cNvSpPr/>
          <p:nvPr/>
        </p:nvSpPr>
        <p:spPr>
          <a:xfrm>
            <a:off x="539750" y="692150"/>
            <a:ext cx="12811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614" name="Text Box 6"/>
          <p:cNvSpPr txBox="1"/>
          <p:nvPr/>
        </p:nvSpPr>
        <p:spPr>
          <a:xfrm>
            <a:off x="250825" y="1916113"/>
            <a:ext cx="77057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问线性方程组</a:t>
            </a:r>
            <a:r>
              <a:rPr lang="en-US" altLang="zh-CN" i="1" dirty="0">
                <a:latin typeface="Times New Roman" panose="02020603050405020304" pitchFamily="18" charset="0"/>
              </a:rPr>
              <a:t>AX = b</a:t>
            </a:r>
            <a:r>
              <a:rPr lang="zh-CN" altLang="en-US" dirty="0">
                <a:latin typeface="Times New Roman" panose="02020603050405020304" pitchFamily="18" charset="0"/>
              </a:rPr>
              <a:t>是否有解？如有解，求其解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8615" name="Rectangle 7"/>
          <p:cNvSpPr/>
          <p:nvPr/>
        </p:nvSpPr>
        <p:spPr>
          <a:xfrm>
            <a:off x="733425" y="2805113"/>
            <a:ext cx="14589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2192338" y="2389188"/>
          <a:ext cx="23749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066800" imgH="711200" progId="Equation.DSMT4">
                  <p:embed/>
                </p:oleObj>
              </mc:Choice>
              <mc:Fallback>
                <p:oleObj name="" r:id="rId3" imgW="1066800" imgH="711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2338" y="2389188"/>
                        <a:ext cx="2374900" cy="173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4427538" y="2435225"/>
          <a:ext cx="410527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803400" imgH="711200" progId="Equation.DSMT4">
                  <p:embed/>
                </p:oleObj>
              </mc:Choice>
              <mc:Fallback>
                <p:oleObj name="" r:id="rId5" imgW="1803400" imgH="711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538" y="2435225"/>
                        <a:ext cx="4105275" cy="170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Text Box 10"/>
          <p:cNvSpPr txBox="1"/>
          <p:nvPr/>
        </p:nvSpPr>
        <p:spPr>
          <a:xfrm>
            <a:off x="1211263" y="4205288"/>
            <a:ext cx="63134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AX = b</a:t>
            </a:r>
            <a:r>
              <a:rPr lang="zh-CN" altLang="en-US" dirty="0">
                <a:latin typeface="Times New Roman" panose="02020603050405020304" pitchFamily="18" charset="0"/>
              </a:rPr>
              <a:t>有唯一解，且由</a:t>
            </a:r>
            <a:r>
              <a:rPr lang="en-US" altLang="zh-CN" i="1" dirty="0">
                <a:latin typeface="Times New Roman" panose="02020603050405020304" pitchFamily="18" charset="0"/>
              </a:rPr>
              <a:t>AX = b</a:t>
            </a:r>
            <a:r>
              <a:rPr lang="zh-CN" altLang="en-US" dirty="0">
                <a:latin typeface="Times New Roman" panose="02020603050405020304" pitchFamily="18" charset="0"/>
              </a:rPr>
              <a:t>可得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2879725" y="4797425"/>
          <a:ext cx="24479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888365" imgH="203200" progId="Equation.DSMT4">
                  <p:embed/>
                </p:oleObj>
              </mc:Choice>
              <mc:Fallback>
                <p:oleObj name="" r:id="rId7" imgW="888365" imgH="203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9725" y="4797425"/>
                        <a:ext cx="2447925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3348038" y="5486400"/>
          <a:ext cx="18303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584200" imgH="203200" progId="Equation.DSMT4">
                  <p:embed/>
                </p:oleObj>
              </mc:Choice>
              <mc:Fallback>
                <p:oleObj name="" r:id="rId9" imgW="584200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8038" y="5486400"/>
                        <a:ext cx="1830387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Text Box 13"/>
          <p:cNvSpPr txBox="1"/>
          <p:nvPr/>
        </p:nvSpPr>
        <p:spPr>
          <a:xfrm>
            <a:off x="1463675" y="55372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61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861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861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68618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/>
      <p:bldP spid="68614" grpId="0" advAuto="1000" build="p"/>
      <p:bldP spid="68615" grpId="0" build="p"/>
      <p:bldP spid="68618" grpId="0" build="p"/>
      <p:bldP spid="6862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9639" name="Rectangle 7"/>
          <p:cNvSpPr/>
          <p:nvPr/>
        </p:nvSpPr>
        <p:spPr>
          <a:xfrm>
            <a:off x="684213" y="74295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1608138" y="260350"/>
          <a:ext cx="3929062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765300" imgH="711200" progId="Equation.DSMT4">
                  <p:embed/>
                </p:oleObj>
              </mc:Choice>
              <mc:Fallback>
                <p:oleObj name="" r:id="rId1" imgW="1765300" imgH="7112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8138" y="260350"/>
                        <a:ext cx="3929062" cy="173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5724525" y="333375"/>
          <a:ext cx="2487613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091565" imgH="711200" progId="Equation.DSMT4">
                  <p:embed/>
                </p:oleObj>
              </mc:Choice>
              <mc:Fallback>
                <p:oleObj name="" r:id="rId3" imgW="1091565" imgH="711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4525" y="333375"/>
                        <a:ext cx="2487613" cy="170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Text Box 10"/>
          <p:cNvSpPr txBox="1"/>
          <p:nvPr/>
        </p:nvSpPr>
        <p:spPr>
          <a:xfrm>
            <a:off x="179388" y="2708275"/>
            <a:ext cx="3600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1116013" y="2349500"/>
          <a:ext cx="5400675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1905000" imgH="711200" progId="Equation.DSMT4">
                  <p:embed/>
                </p:oleObj>
              </mc:Choice>
              <mc:Fallback>
                <p:oleObj name="" r:id="rId5" imgW="1905000" imgH="711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013" y="2349500"/>
                        <a:ext cx="5400675" cy="2014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Object 14"/>
          <p:cNvGraphicFramePr>
            <a:graphicFrameLocks noChangeAspect="1"/>
          </p:cNvGraphicFramePr>
          <p:nvPr/>
        </p:nvGraphicFramePr>
        <p:xfrm>
          <a:off x="6732588" y="2420938"/>
          <a:ext cx="109378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431800" imgH="711200" progId="Equation.DSMT4">
                  <p:embed/>
                </p:oleObj>
              </mc:Choice>
              <mc:Fallback>
                <p:oleObj name="" r:id="rId7" imgW="431800" imgH="711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32588" y="2420938"/>
                        <a:ext cx="1093787" cy="180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63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964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build="p"/>
      <p:bldP spid="69642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20000"/>
      </a:accent6>
      <a:hlink>
        <a:srgbClr val="0033CC"/>
      </a:hlink>
      <a:folHlink>
        <a:srgbClr val="FFCC66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17051</Words>
  <Application>WPS 演示</Application>
  <PresentationFormat>在屏幕上显示</PresentationFormat>
  <Paragraphs>2068</Paragraphs>
  <Slides>184</Slides>
  <Notes>0</Notes>
  <HiddenSlides>4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635</vt:i4>
      </vt:variant>
      <vt:variant>
        <vt:lpstr>幻灯片标题</vt:lpstr>
      </vt:variant>
      <vt:variant>
        <vt:i4>184</vt:i4>
      </vt:variant>
    </vt:vector>
  </HeadingPairs>
  <TitlesOfParts>
    <vt:vector size="836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黑体</vt:lpstr>
      <vt:lpstr>Symbol</vt:lpstr>
      <vt:lpstr>楷体_GB2312</vt:lpstr>
      <vt:lpstr>新宋体</vt:lpstr>
      <vt:lpstr>Arial Black</vt:lpstr>
      <vt:lpstr>仿宋_GB2312</vt:lpstr>
      <vt:lpstr>仿宋</vt:lpstr>
      <vt:lpstr>Mathematica1</vt:lpstr>
      <vt:lpstr>Segoe Print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暮四</cp:lastModifiedBy>
  <cp:revision>42</cp:revision>
  <dcterms:created xsi:type="dcterms:W3CDTF">2004-10-13T09:23:00Z</dcterms:created>
  <dcterms:modified xsi:type="dcterms:W3CDTF">2021-06-30T11:39:04Z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