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65E1-6D30-D901-1867-1361C42E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B178-F644-FD97-74E4-8366811B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5AE5-21AB-0764-B7F2-462D388A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23C7F-EB4B-C7DB-2A02-28E22C34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714-A81F-3403-F22C-873595B5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4418-2695-718D-C867-2DA67133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65AD8-7F8D-A05C-A2DF-7F013B38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091B-BF1D-18FB-3ACD-00D49A5C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C1C5-DAE8-55CF-95AE-1F5371A4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AB78-D305-EAF4-1908-0C0A2C4E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1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56268-CC81-2E85-E2D1-9645ADB6C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83D83-4980-2819-AB82-D964C5098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D2F4-310B-6EC2-8556-90B74522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93EA-816F-FAEE-C257-B6C875E0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DB59-2E38-D8D8-4C9E-2D27FC6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BCAC-E644-2760-3FE2-FF41B8D8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17D3-E740-B3E9-9A9C-B51F8D196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F9C7-A713-3D6A-D5FD-A0870C41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D722-95CC-9C4B-9C4A-CBC4BDC2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216E0-06C7-A1E3-F283-AAF4BE75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199E-F7E2-F108-CA9D-20B682A0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F13C-A342-E2B6-AEC8-C388F629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C3D8-2DA8-CC8B-5BEB-0DECBC48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009AF-977E-5729-0064-692F393D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CAA1E-EC24-DDD1-C69C-1EAE4329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8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75D9-45CA-07FD-83AE-0D51EEC5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5F9D-3538-6B0E-D21A-4C8CF368E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30A11-DE0A-62C5-2FDB-0498A5795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C38FF-785E-D26E-1936-74D490AE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4F73D-1896-F521-C2FD-2ECE0400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058F-4BF3-9BA1-55E3-AA6FA22F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2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0761-060D-CC22-17E4-C4419E81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16FC1-1D25-B77F-5913-CF21A66C5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4C5D9-2E80-D982-4FA0-E90262A25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6E44A-64B8-437B-00EB-6BFBEBAE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6A193-6BC7-A4AD-BDFD-7C737D72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87F1-63ED-B2D5-CE48-D82E6F26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56147-0BEC-1F70-5E75-75860D4C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60833-FF73-1702-6744-86FAD093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1569-998B-5DDE-B082-A1545EDA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F31C6-1750-8312-F210-080AE38D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7D2FA-FE86-9C21-98E9-48B1841A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4FED3-C90C-FC3E-1B8A-9064F20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2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B48BA-5B81-1B99-9924-236AE8CE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BAC0E-FCB9-73E3-0012-5F41331C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A6AC-7162-A9CB-A19B-036C3300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7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1B23-8433-FE0A-9FAD-19B8AF57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8BD6F-99AB-6542-F25B-836423B02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B8218-B946-0F48-AA68-989D14A0C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19130-659C-D7AF-529D-81703F05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A2BF5-43AB-63C6-6B93-13A900C4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E1413-E35D-1364-693D-BC125FDB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C87-D244-6D0B-D988-B4863825C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AC854-7800-2D4E-5B1C-AA27B592C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CDE0-EC90-8D07-4489-B56358ADC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12FB6-B262-3C64-F834-A7AE1CB93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0897-0B8A-96D2-D10D-E5E5C21A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18DC-DA6C-01C7-2FCE-6E06CFF0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7E7B4-B36D-398B-0EF9-5667D8B4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02B5A-72CA-CF1A-F933-6A4E04E14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EAF7B-1A27-8F17-F476-BA679D659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92B3-D2DB-42A6-9131-72A3BABD697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BF136-ED42-DBB5-4C5A-B7E512129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8CD3C-86A9-B1FD-949B-58A54F123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893E7-2ED4-41C0-9413-324F2D46E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lose-up of a chart&#10;&#10;Description automatically generated">
            <a:extLst>
              <a:ext uri="{FF2B5EF4-FFF2-40B4-BE49-F238E27FC236}">
                <a16:creationId xmlns:a16="http://schemas.microsoft.com/office/drawing/2014/main" id="{D0908353-B1FE-615E-C40C-56F94C98B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50" y="1089319"/>
            <a:ext cx="6348549" cy="4443984"/>
          </a:xfrm>
          <a:prstGeom prst="rect">
            <a:avLst/>
          </a:prstGeom>
        </p:spPr>
      </p:pic>
      <p:pic>
        <p:nvPicPr>
          <p:cNvPr id="24" name="Picture 23" descr="A diagram of several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88B45BC-609B-AEEE-C8B6-56EE11ED2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8" r="14631"/>
          <a:stretch/>
        </p:blipFill>
        <p:spPr>
          <a:xfrm>
            <a:off x="5513557" y="1089319"/>
            <a:ext cx="4713934" cy="4443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33CDC-C3FE-0A54-2276-C8085DC71955}"/>
              </a:ext>
            </a:extLst>
          </p:cNvPr>
          <p:cNvSpPr txBox="1"/>
          <p:nvPr/>
        </p:nvSpPr>
        <p:spPr>
          <a:xfrm>
            <a:off x="2444435" y="949689"/>
            <a:ext cx="124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29184-8381-B5EA-2E2D-45CE5EBFD6F0}"/>
              </a:ext>
            </a:extLst>
          </p:cNvPr>
          <p:cNvSpPr txBox="1"/>
          <p:nvPr/>
        </p:nvSpPr>
        <p:spPr>
          <a:xfrm>
            <a:off x="7437232" y="949689"/>
            <a:ext cx="841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</a:p>
        </p:txBody>
      </p:sp>
      <p:pic>
        <p:nvPicPr>
          <p:cNvPr id="4" name="Picture 3" descr="A close-up of several different colored boxes&#10;&#10;Description automatically generated">
            <a:extLst>
              <a:ext uri="{FF2B5EF4-FFF2-40B4-BE49-F238E27FC236}">
                <a16:creationId xmlns:a16="http://schemas.microsoft.com/office/drawing/2014/main" id="{69F5FA98-56B9-BAE6-B2E1-FCDEC50302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91" t="34013" r="324" b="42913"/>
          <a:stretch/>
        </p:blipFill>
        <p:spPr bwMode="auto">
          <a:xfrm>
            <a:off x="10182226" y="2447545"/>
            <a:ext cx="712689" cy="1152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777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Lapierre,Gage D</dc:creator>
  <cp:lastModifiedBy>Lapierre,Gage D</cp:lastModifiedBy>
  <cp:revision>4</cp:revision>
  <dcterms:created xsi:type="dcterms:W3CDTF">2023-08-21T19:57:56Z</dcterms:created>
  <dcterms:modified xsi:type="dcterms:W3CDTF">2023-08-22T19:47:52Z</dcterms:modified>
</cp:coreProperties>
</file>