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70" r:id="rId5"/>
    <p:sldId id="257" r:id="rId6"/>
    <p:sldId id="261" r:id="rId7"/>
    <p:sldId id="271" r:id="rId8"/>
    <p:sldId id="272" r:id="rId9"/>
    <p:sldId id="273" r:id="rId10"/>
    <p:sldId id="269" r:id="rId11"/>
    <p:sldId id="266" r:id="rId12"/>
    <p:sldId id="262" r:id="rId13"/>
    <p:sldId id="263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43" autoAdjust="0"/>
    <p:restoredTop sz="94658" autoAdjust="0"/>
  </p:normalViewPr>
  <p:slideViewPr>
    <p:cSldViewPr>
      <p:cViewPr varScale="1">
        <p:scale>
          <a:sx n="79" d="100"/>
          <a:sy n="79" d="100"/>
        </p:scale>
        <p:origin x="-123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B7A6-C438-4DD6-8E85-7E4DF0292ED6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3141-1ABE-4C35-B0AA-AAA3F6D3E8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B7A6-C438-4DD6-8E85-7E4DF0292ED6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3141-1ABE-4C35-B0AA-AAA3F6D3E8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B7A6-C438-4DD6-8E85-7E4DF0292ED6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3141-1ABE-4C35-B0AA-AAA3F6D3E8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B7A6-C438-4DD6-8E85-7E4DF0292ED6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3141-1ABE-4C35-B0AA-AAA3F6D3E8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B7A6-C438-4DD6-8E85-7E4DF0292ED6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3141-1ABE-4C35-B0AA-AAA3F6D3E8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B7A6-C438-4DD6-8E85-7E4DF0292ED6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3141-1ABE-4C35-B0AA-AAA3F6D3E8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B7A6-C438-4DD6-8E85-7E4DF0292ED6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3141-1ABE-4C35-B0AA-AAA3F6D3E8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B7A6-C438-4DD6-8E85-7E4DF0292ED6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3141-1ABE-4C35-B0AA-AAA3F6D3E8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B7A6-C438-4DD6-8E85-7E4DF0292ED6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3141-1ABE-4C35-B0AA-AAA3F6D3E8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B7A6-C438-4DD6-8E85-7E4DF0292ED6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3141-1ABE-4C35-B0AA-AAA3F6D3E8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B7A6-C438-4DD6-8E85-7E4DF0292ED6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F123141-1ABE-4C35-B0AA-AAA3F6D3E8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10BB7A6-C438-4DD6-8E85-7E4DF0292ED6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F123141-1ABE-4C35-B0AA-AAA3F6D3E80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938535"/>
          </a:xfrm>
        </p:spPr>
        <p:txBody>
          <a:bodyPr/>
          <a:lstStyle/>
          <a:p>
            <a:r>
              <a:rPr lang="en-IN" dirty="0" smtClean="0"/>
              <a:t>Internet Of Things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55576" y="4005064"/>
            <a:ext cx="77724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Gururajan Narasimhan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IoT data flows in the IoT system layers | Download Scientific 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 descr="4 Stages of IoT architecture explained in simple words | by Paul Stokes |  DataDrivenInves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AutoShape 4" descr="4 Stages of IoT architecture explained in simple words | by Paul Stokes |  DataDrivenInves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44624" y="0"/>
            <a:ext cx="1108923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The Internet of Things: A Study in Infographics – themediastudentsblo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 descr="Azure Internet of Things (IoT) technologies and solutions | Microsoft Do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84" name="Picture 4" descr="Azure Internet of Things (IoT) technologies and solutions | Microsoft Doc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0568" y="0"/>
            <a:ext cx="10320468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2" descr="IoT Applications | Top 10 Uses of Internet of Things - DataFlai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2" name="AutoShape 4" descr="IoT Applications | Top 10 Uses of Internet of Things - DataFlai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4" name="AutoShape 6" descr="IoT Applications | Top 10 Uses of Internet of Things - DataFlai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6" name="AutoShape 8" descr="IoT Applications | Top 10 Uses of Internet of Things - DataFlai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8" name="AutoShape 10" descr="IoT Applications | Top 10 Uses of Internet of Things - DataFlai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0" name="AutoShape 12" descr="IoT Applications | Top 10 Uses of Internet of Things - DataFlai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542" name="Picture 14" descr="Internet of Things Use Cases - Avasa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28600" y="-891480"/>
            <a:ext cx="10972800" cy="774948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7596336" y="6165304"/>
            <a:ext cx="24482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80312" y="-747464"/>
            <a:ext cx="2592288" cy="74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IOT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 of Things (</a:t>
            </a:r>
            <a:r>
              <a:rPr lang="en-US" dirty="0" err="1"/>
              <a:t>IoT</a:t>
            </a:r>
            <a:r>
              <a:rPr lang="en-US" dirty="0"/>
              <a:t>) refers to a system of interrelated, internet-connected objects that are able to collect and transfer data over a wireless network without human intervention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does IOT do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 of Things (</a:t>
            </a:r>
            <a:r>
              <a:rPr lang="en-US" dirty="0" err="1"/>
              <a:t>IoT</a:t>
            </a:r>
            <a:r>
              <a:rPr lang="en-US" dirty="0"/>
              <a:t>) is at the </a:t>
            </a:r>
            <a:r>
              <a:rPr lang="en-US" dirty="0" smtClean="0"/>
              <a:t>center </a:t>
            </a:r>
            <a:r>
              <a:rPr lang="en-US" dirty="0"/>
              <a:t>of the Digital Transformation Revolution that is changing the shape of business, enterprise and people’s lives.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transformation influences everything from how we manage and operate our homes to automating processes across nearly all industries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IoT</a:t>
            </a:r>
            <a:r>
              <a:rPr lang="en-IN" dirty="0" smtClean="0"/>
              <a:t> has branched in to many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of Military Things – </a:t>
            </a:r>
            <a:r>
              <a:rPr lang="en-US" dirty="0" err="1" smtClean="0"/>
              <a:t>IoMT</a:t>
            </a:r>
            <a:endParaRPr lang="en-US" dirty="0" smtClean="0"/>
          </a:p>
          <a:p>
            <a:r>
              <a:rPr lang="en-IN" dirty="0" smtClean="0"/>
              <a:t>Internet of Battlefield Things – </a:t>
            </a:r>
            <a:r>
              <a:rPr lang="en-IN" dirty="0" err="1" smtClean="0"/>
              <a:t>IoBT</a:t>
            </a:r>
            <a:endParaRPr lang="en-IN" dirty="0" smtClean="0"/>
          </a:p>
          <a:p>
            <a:r>
              <a:rPr lang="en-IN" dirty="0" smtClean="0"/>
              <a:t>Internet of Security Things – </a:t>
            </a:r>
            <a:r>
              <a:rPr lang="en-IN" dirty="0" err="1" smtClean="0"/>
              <a:t>IoST</a:t>
            </a:r>
            <a:r>
              <a:rPr lang="en-IN" dirty="0" smtClean="0"/>
              <a:t> (Home land security)</a:t>
            </a:r>
            <a:endParaRPr lang="en-IN" dirty="0" smtClean="0"/>
          </a:p>
          <a:p>
            <a:r>
              <a:rPr lang="en-IN" dirty="0" smtClean="0"/>
              <a:t>Internet of Industrial Things – </a:t>
            </a:r>
            <a:r>
              <a:rPr lang="en-IN" dirty="0" err="1" smtClean="0"/>
              <a:t>IoIT</a:t>
            </a:r>
            <a:endParaRPr lang="en-IN" dirty="0" smtClean="0"/>
          </a:p>
          <a:p>
            <a:r>
              <a:rPr lang="en-IN" dirty="0" smtClean="0"/>
              <a:t>Internet of Health Things – </a:t>
            </a:r>
            <a:r>
              <a:rPr lang="en-IN" dirty="0" err="1" smtClean="0"/>
              <a:t>IoHT</a:t>
            </a:r>
            <a:endParaRPr lang="en-IN" dirty="0" smtClean="0"/>
          </a:p>
          <a:p>
            <a:r>
              <a:rPr lang="en-IN" dirty="0" smtClean="0"/>
              <a:t>Internet of Home Networking Things - </a:t>
            </a:r>
            <a:r>
              <a:rPr lang="en-IN" dirty="0" err="1" smtClean="0"/>
              <a:t>IoHNT</a:t>
            </a: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st Internet of Things (IoT) Stocks for 2021 | The Motley Fo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89" y="0"/>
            <a:ext cx="9121011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What is IOT? – Spaceoneers.i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8720"/>
            <a:ext cx="5112567" cy="5112568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5508104" y="980728"/>
            <a:ext cx="3168352" cy="504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Top 5 companies doing IOT</a:t>
            </a:r>
          </a:p>
          <a:p>
            <a:pPr algn="ctr"/>
            <a:endParaRPr lang="en-IN" dirty="0"/>
          </a:p>
          <a:p>
            <a:pPr algn="ctr"/>
            <a:r>
              <a:rPr lang="en-IN" dirty="0" smtClean="0"/>
              <a:t>IBM</a:t>
            </a:r>
          </a:p>
          <a:p>
            <a:pPr algn="ctr"/>
            <a:r>
              <a:rPr lang="en-IN" dirty="0" smtClean="0"/>
              <a:t>Microsoft</a:t>
            </a:r>
          </a:p>
          <a:p>
            <a:pPr algn="ctr"/>
            <a:r>
              <a:rPr lang="en-IN" dirty="0" smtClean="0"/>
              <a:t>Intel</a:t>
            </a:r>
          </a:p>
          <a:p>
            <a:pPr algn="ctr"/>
            <a:r>
              <a:rPr lang="en-IN" dirty="0" smtClean="0"/>
              <a:t>Cisco</a:t>
            </a:r>
          </a:p>
          <a:p>
            <a:pPr algn="ctr"/>
            <a:r>
              <a:rPr lang="en-IN" dirty="0" smtClean="0"/>
              <a:t>Google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What Is the Internet of Things &amp;amp; How Does IoT Work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62256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Which Companies Dominate the &amp;quot;Internet of Things?&amp;quot; | Jacob Morg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479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Internet of Things is a revolutionary approach for future technology  enhancement: a review | Journal of Big Data | Full Tex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21278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1683</TotalTime>
  <Words>150</Words>
  <Application>Microsoft Office PowerPoint</Application>
  <PresentationFormat>On-screen Show (4:3)</PresentationFormat>
  <Paragraphs>21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Internet Of Things</vt:lpstr>
      <vt:lpstr>IOT definition</vt:lpstr>
      <vt:lpstr>What does IOT do ?</vt:lpstr>
      <vt:lpstr>IoT has branched in to many 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 - Gururajan Narasimhan</dc:title>
  <dc:creator>Gururajan</dc:creator>
  <cp:lastModifiedBy>Gururajan</cp:lastModifiedBy>
  <cp:revision>11</cp:revision>
  <dcterms:created xsi:type="dcterms:W3CDTF">2021-10-05T06:26:42Z</dcterms:created>
  <dcterms:modified xsi:type="dcterms:W3CDTF">2021-10-07T01:38:28Z</dcterms:modified>
</cp:coreProperties>
</file>