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22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536B-0887-45C0-980A-E7537996C1FD}" type="datetimeFigureOut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5EA0-C016-498A-8B6E-41B514E495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U1_Zv4_Ik&amp;index=44&amp;list=PLLssT5z_DsK-h9vYZkQkYNWcItqhlRJLN" TargetMode="External"/><Relationship Id="rId2" Type="http://schemas.openxmlformats.org/officeDocument/2006/relationships/hyperlink" Target="https://www.youtube.com/watch?v=1ZhtwInuOD0&amp;index=43&amp;list=PLLssT5z_DsK-h9vYZkQkYNWcItqhlRJL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97HL3_fxyo" TargetMode="External"/><Relationship Id="rId2" Type="http://schemas.openxmlformats.org/officeDocument/2006/relationships/hyperlink" Target="https://www.youtube.com/watch?v=TnUYcTuZJp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2 – Introduction to Neural Networks and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Gururajan</a:t>
            </a:r>
            <a:r>
              <a:rPr lang="en-US" dirty="0"/>
              <a:t> </a:t>
            </a:r>
            <a:r>
              <a:rPr lang="en-US" dirty="0" err="1"/>
              <a:t>Narasimhan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simple neural network and a deep learning neural network</a:t>
            </a:r>
          </a:p>
          <a:p>
            <a:r>
              <a:rPr lang="en-US" dirty="0"/>
              <a:t>https://www.google.com/search?biw=1366&amp;bih=700&amp;tbm=isch&amp;sa=1&amp;ei=-c0lW9y4IsrSvwTip6iADA&amp;q=deep+learning&amp;oq=deep+learning&amp;gs_l=img.3..0i67k1l4j0l3j0i67k1l3.225206.226602.0.226844.13.8.0.5.5.0.219.752.0j4j1.5.0....0...1c.1.64.img..4.9.581....0.S0ltUjWO8go#imgrc=3S15CotmS6Zl5M:</a:t>
            </a:r>
          </a:p>
          <a:p>
            <a:r>
              <a:rPr lang="en-US" dirty="0"/>
              <a:t>Example of neural network</a:t>
            </a:r>
          </a:p>
          <a:p>
            <a:r>
              <a:rPr lang="en-US" dirty="0"/>
              <a:t>https://www.google.com/search?q=what+is+a+neural+network&amp;source=lnms&amp;tbm=isch&amp;sa=X&amp;ved=0ahUKEwj9qMnPzNrbAhVMpo8KHRcsBOYQ_AUIDCgD&amp;biw=1366&amp;bih=700#imgrc=tNqH5K3OnIcDdM: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simple neural network and a deep learning neural network</a:t>
            </a:r>
          </a:p>
          <a:p>
            <a:r>
              <a:rPr lang="en-US" dirty="0"/>
              <a:t>https://www.google.com/search?biw=1366&amp;bih=700&amp;tbm=isch&amp;sa=1&amp;ei=-c0lW9y4IsrSvwTip6iADA&amp;q=deep+learning&amp;oq=deep+learning&amp;gs_l=img.3..0i67k1l4j0l3j0i67k1l3.225206.226602.0.226844.13.8.0.5.5.0.219.752.0j4j1.5.0....0...1c.1.64.img..4.9.581....0.S0ltUjWO8go#imgrc=3S15CotmS6Zl5M:</a:t>
            </a:r>
          </a:p>
          <a:p>
            <a:r>
              <a:rPr lang="en-US" dirty="0"/>
              <a:t>Example of neural network</a:t>
            </a:r>
          </a:p>
          <a:p>
            <a:r>
              <a:rPr lang="en-US" dirty="0"/>
              <a:t>https://www.google.com/search?q=what+is+a+neural+network&amp;source=lnms&amp;tbm=isch&amp;sa=X&amp;ved=0ahUKEwj9qMnPzNrbAhVMpo8KHRcsBOYQ_AUIDCgD&amp;biw=1366&amp;bih=700#imgrc=tNqH5K3OnIcDdM: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Why do we need neural networks and deep learning? – Andrew Ng – Good video – </a:t>
            </a:r>
          </a:p>
          <a:p>
            <a:r>
              <a:rPr lang="en-US" dirty="0"/>
              <a:t>9.36 min</a:t>
            </a:r>
          </a:p>
          <a:p>
            <a:pPr>
              <a:buNone/>
            </a:pPr>
            <a:r>
              <a:rPr lang="en-US" dirty="0">
                <a:hlinkClick r:id="rId2"/>
              </a:rPr>
              <a:t>https://www.youtube.com/watch?v=1ZhtwInuOD0&amp;index=43&amp;list=PLLssT5z_DsK-h9vYZkQkYNWcItqhlRJLN</a:t>
            </a:r>
            <a:endParaRPr lang="en-US" dirty="0"/>
          </a:p>
          <a:p>
            <a:pPr>
              <a:buNone/>
            </a:pPr>
            <a:r>
              <a:rPr lang="en-US" dirty="0"/>
              <a:t>What is neural network? </a:t>
            </a:r>
            <a:r>
              <a:rPr lang="en-US" dirty="0">
                <a:hlinkClick r:id="rId3"/>
              </a:rPr>
              <a:t>V</a:t>
            </a:r>
            <a:r>
              <a:rPr lang="en-US" dirty="0"/>
              <a:t>ideo</a:t>
            </a:r>
          </a:p>
          <a:p>
            <a:r>
              <a:rPr lang="en-US" dirty="0">
                <a:hlinkClick r:id="rId3"/>
              </a:rPr>
              <a:t>https://www.youtube.com/watch?v=m3U1_Zv4_Ik&amp;index=44&amp;list=PLLssT5z_DsK-h9vYZkQkYNWcItqhlRJLN</a:t>
            </a:r>
            <a:endParaRPr lang="en-US" dirty="0"/>
          </a:p>
          <a:p>
            <a:r>
              <a:rPr lang="en-US" dirty="0"/>
              <a:t>Video time – 0.41 to 7.00 minutes</a:t>
            </a:r>
          </a:p>
          <a:p>
            <a:pPr>
              <a:buNone/>
            </a:pPr>
            <a:r>
              <a:rPr lang="en-US" dirty="0"/>
              <a:t>Introduction to Neural networks and machine leanringhttps://www.youtube.com/watch?v=EVeqrPGfuCY&amp;list=PLLssT5z_DsK-h9vYZkQkYNWcItqhlRJLN&amp;index=45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/>
              <a:t>Google's Deep Mind Explained! - Self Learning A.I.</a:t>
            </a:r>
          </a:p>
          <a:p>
            <a:r>
              <a:rPr lang="en-US" dirty="0">
                <a:hlinkClick r:id="rId2"/>
              </a:rPr>
              <a:t>https://www.youtube.com/watch?v=TnUYcTuZJpM</a:t>
            </a:r>
            <a:r>
              <a:rPr lang="en-US" dirty="0"/>
              <a:t> – full video</a:t>
            </a:r>
          </a:p>
          <a:p>
            <a:r>
              <a:rPr lang="en-US" dirty="0"/>
              <a:t>Playing super </a:t>
            </a:r>
            <a:r>
              <a:rPr lang="en-US" dirty="0" err="1"/>
              <a:t>mario</a:t>
            </a:r>
            <a:endParaRPr lang="en-US" dirty="0"/>
          </a:p>
          <a:p>
            <a:pPr>
              <a:buNone/>
            </a:pPr>
            <a:r>
              <a:rPr lang="en-US" dirty="0"/>
              <a:t>https://www.youtube.com/watch?v=qv6UVOQ0F44</a:t>
            </a:r>
          </a:p>
          <a:p>
            <a:pPr>
              <a:buNone/>
            </a:pPr>
            <a:r>
              <a:rPr lang="en-US" dirty="0">
                <a:hlinkClick r:id="rId3"/>
              </a:rPr>
              <a:t>https://www.youtube.com/watch?v=A97HL3_fxyo</a:t>
            </a:r>
            <a:r>
              <a:rPr lang="en-US" dirty="0"/>
              <a:t> – video time 0.45 t 4.20 minutes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466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Day 2 – Introduction to Neural Networks and Deep Learning</vt:lpstr>
      <vt:lpstr>Illustrations</vt:lpstr>
      <vt:lpstr>Illustrations</vt:lpstr>
      <vt:lpstr>Illustrations</vt:lpstr>
      <vt:lpstr>Application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</dc:creator>
  <cp:lastModifiedBy>Gururajan Narasimhan</cp:lastModifiedBy>
  <cp:revision>10</cp:revision>
  <dcterms:created xsi:type="dcterms:W3CDTF">2018-06-17T03:03:37Z</dcterms:created>
  <dcterms:modified xsi:type="dcterms:W3CDTF">2021-02-08T16:28:29Z</dcterms:modified>
</cp:coreProperties>
</file>