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3EA5-10FA-41C9-A783-888372D786E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B54C-C1D0-4140-A36A-09069B330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3EA5-10FA-41C9-A783-888372D786E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B54C-C1D0-4140-A36A-09069B330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3EA5-10FA-41C9-A783-888372D786E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B54C-C1D0-4140-A36A-09069B330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3EA5-10FA-41C9-A783-888372D786E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B54C-C1D0-4140-A36A-09069B330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3EA5-10FA-41C9-A783-888372D786E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B54C-C1D0-4140-A36A-09069B330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3EA5-10FA-41C9-A783-888372D786E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B54C-C1D0-4140-A36A-09069B330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3EA5-10FA-41C9-A783-888372D786E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B54C-C1D0-4140-A36A-09069B330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3EA5-10FA-41C9-A783-888372D786E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B54C-C1D0-4140-A36A-09069B330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3EA5-10FA-41C9-A783-888372D786E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B54C-C1D0-4140-A36A-09069B330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3EA5-10FA-41C9-A783-888372D786E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B54C-C1D0-4140-A36A-09069B330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3EA5-10FA-41C9-A783-888372D786E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B54C-C1D0-4140-A36A-09069B330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33EA5-10FA-41C9-A783-888372D786EE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AB54C-C1D0-4140-A36A-09069B3303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Types of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Gururajan</a:t>
            </a:r>
            <a:r>
              <a:rPr lang="en-IN" dirty="0" smtClean="0"/>
              <a:t> </a:t>
            </a:r>
            <a:r>
              <a:rPr lang="en-IN" dirty="0" err="1" smtClean="0"/>
              <a:t>Narasimhan</a:t>
            </a:r>
            <a:r>
              <a:rPr lang="en-IN" dirty="0" smtClean="0"/>
              <a:t> 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Descriptive Analysis</a:t>
            </a:r>
          </a:p>
          <a:p>
            <a:r>
              <a:rPr lang="en-IN" dirty="0" smtClean="0"/>
              <a:t>Exploratory Analysis</a:t>
            </a:r>
          </a:p>
          <a:p>
            <a:r>
              <a:rPr lang="en-IN" dirty="0" smtClean="0"/>
              <a:t>Inferential Analysis</a:t>
            </a:r>
          </a:p>
          <a:p>
            <a:r>
              <a:rPr lang="en-IN" dirty="0" smtClean="0"/>
              <a:t>Diagnostic Analysis</a:t>
            </a:r>
          </a:p>
          <a:p>
            <a:r>
              <a:rPr lang="en-IN" dirty="0" smtClean="0"/>
              <a:t>Predictive Analysis</a:t>
            </a:r>
          </a:p>
          <a:p>
            <a:r>
              <a:rPr lang="en-IN" dirty="0" smtClean="0"/>
              <a:t>Causal Analysis</a:t>
            </a:r>
          </a:p>
          <a:p>
            <a:r>
              <a:rPr lang="en-IN" dirty="0" smtClean="0"/>
              <a:t>Prescriptive Analysis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21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Types of Data Analysis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Data Analysis</dc:title>
  <dc:creator>Gururajan</dc:creator>
  <cp:lastModifiedBy>Gururajan</cp:lastModifiedBy>
  <cp:revision>3</cp:revision>
  <dcterms:created xsi:type="dcterms:W3CDTF">2020-03-15T08:02:38Z</dcterms:created>
  <dcterms:modified xsi:type="dcterms:W3CDTF">2020-07-09T05:29:15Z</dcterms:modified>
</cp:coreProperties>
</file>