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A804-E139-4E1B-95C1-D572495A589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688A-8824-465C-AEF4-9BFCB45F3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K-Means Clustering?. Before we begin with the K-means… | by Navjot  Singh | Artificial Intelligence in Plain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128792" cy="2380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2021-05-31T03:37:21Z</dcterms:created>
  <dcterms:modified xsi:type="dcterms:W3CDTF">2021-05-31T08:46:34Z</dcterms:modified>
</cp:coreProperties>
</file>