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7" r:id="rId1"/>
  </p:sldMasterIdLst>
  <p:notesMasterIdLst>
    <p:notesMasterId r:id="rId11"/>
  </p:notesMasterIdLst>
  <p:handoutMasterIdLst>
    <p:handoutMasterId r:id="rId12"/>
  </p:handoutMasterIdLst>
  <p:sldIdLst>
    <p:sldId id="259" r:id="rId2"/>
    <p:sldId id="499" r:id="rId3"/>
    <p:sldId id="500" r:id="rId4"/>
    <p:sldId id="502" r:id="rId5"/>
    <p:sldId id="503" r:id="rId6"/>
    <p:sldId id="513" r:id="rId7"/>
    <p:sldId id="504" r:id="rId8"/>
    <p:sldId id="505" r:id="rId9"/>
    <p:sldId id="506" r:id="rId10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5640" userDrawn="1">
          <p15:clr>
            <a:srgbClr val="A4A3A4"/>
          </p15:clr>
        </p15:guide>
        <p15:guide id="3" orient="horz" pos="708" userDrawn="1">
          <p15:clr>
            <a:srgbClr val="A4A3A4"/>
          </p15:clr>
        </p15:guide>
        <p15:guide id="6" orient="horz" pos="180" userDrawn="1">
          <p15:clr>
            <a:srgbClr val="A4A3A4"/>
          </p15:clr>
        </p15:guide>
        <p15:guide id="7" orient="horz" pos="31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F3341"/>
    <a:srgbClr val="6DC24B"/>
    <a:srgbClr val="C6EFFF"/>
    <a:srgbClr val="F2F3E4"/>
    <a:srgbClr val="F1F0F1"/>
    <a:srgbClr val="E5F8FF"/>
    <a:srgbClr val="EAC487"/>
    <a:srgbClr val="9C7E55"/>
    <a:srgbClr val="F9FDFF"/>
    <a:srgbClr val="D7F5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044" autoAdjust="0"/>
    <p:restoredTop sz="96610" autoAdjust="0"/>
  </p:normalViewPr>
  <p:slideViewPr>
    <p:cSldViewPr snapToGrid="0">
      <p:cViewPr varScale="1">
        <p:scale>
          <a:sx n="115" d="100"/>
          <a:sy n="115" d="100"/>
        </p:scale>
        <p:origin x="-732" y="-90"/>
      </p:cViewPr>
      <p:guideLst>
        <p:guide orient="horz" pos="708"/>
        <p:guide orient="horz" pos="180"/>
        <p:guide orient="horz" pos="3108"/>
        <p:guide pos="5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898" y="54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E3446-C668-0D46-A475-03A018C9F99C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FBF56-9358-E64E-A12C-E94F23D77D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3056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D2418-5498-496B-9B3E-912B9D6443B9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A5EBE-E194-4A8A-BBBE-6B90DE988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570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xmlns="" val="69247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without image and with Client/Partn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704547" y="3844395"/>
            <a:ext cx="1306800" cy="10973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484252" y="2897813"/>
            <a:ext cx="3118452" cy="641536"/>
            <a:chOff x="4484252" y="2897813"/>
            <a:chExt cx="3118452" cy="641536"/>
          </a:xfrm>
        </p:grpSpPr>
        <p:sp>
          <p:nvSpPr>
            <p:cNvPr id="23" name="object 8"/>
            <p:cNvSpPr/>
            <p:nvPr userDrawn="1"/>
          </p:nvSpPr>
          <p:spPr>
            <a:xfrm>
              <a:off x="6962624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4127753" h="4127749">
                  <a:moveTo>
                    <a:pt x="2063876" y="0"/>
                  </a:moveTo>
                  <a:lnTo>
                    <a:pt x="1905544" y="6044"/>
                  </a:lnTo>
                  <a:lnTo>
                    <a:pt x="1747964" y="24179"/>
                  </a:lnTo>
                  <a:lnTo>
                    <a:pt x="1591885" y="54404"/>
                  </a:lnTo>
                  <a:lnTo>
                    <a:pt x="1438060" y="96719"/>
                  </a:lnTo>
                  <a:lnTo>
                    <a:pt x="1287239" y="151123"/>
                  </a:lnTo>
                  <a:lnTo>
                    <a:pt x="1140175" y="217618"/>
                  </a:lnTo>
                  <a:lnTo>
                    <a:pt x="997617" y="296202"/>
                  </a:lnTo>
                  <a:lnTo>
                    <a:pt x="860317" y="386876"/>
                  </a:lnTo>
                  <a:lnTo>
                    <a:pt x="729027" y="489640"/>
                  </a:lnTo>
                  <a:lnTo>
                    <a:pt x="604497" y="604494"/>
                  </a:lnTo>
                  <a:lnTo>
                    <a:pt x="489642" y="729024"/>
                  </a:lnTo>
                  <a:lnTo>
                    <a:pt x="386878" y="860314"/>
                  </a:lnTo>
                  <a:lnTo>
                    <a:pt x="296203" y="997614"/>
                  </a:lnTo>
                  <a:lnTo>
                    <a:pt x="217619" y="1140171"/>
                  </a:lnTo>
                  <a:lnTo>
                    <a:pt x="151124" y="1287236"/>
                  </a:lnTo>
                  <a:lnTo>
                    <a:pt x="96719" y="1438057"/>
                  </a:lnTo>
                  <a:lnTo>
                    <a:pt x="54404" y="1591882"/>
                  </a:lnTo>
                  <a:lnTo>
                    <a:pt x="24179" y="1747961"/>
                  </a:lnTo>
                  <a:lnTo>
                    <a:pt x="6044" y="1905542"/>
                  </a:lnTo>
                  <a:lnTo>
                    <a:pt x="0" y="2063874"/>
                  </a:lnTo>
                  <a:lnTo>
                    <a:pt x="6044" y="2222206"/>
                  </a:lnTo>
                  <a:lnTo>
                    <a:pt x="24179" y="2379787"/>
                  </a:lnTo>
                  <a:lnTo>
                    <a:pt x="54404" y="2535866"/>
                  </a:lnTo>
                  <a:lnTo>
                    <a:pt x="96719" y="2689691"/>
                  </a:lnTo>
                  <a:lnTo>
                    <a:pt x="151124" y="2840512"/>
                  </a:lnTo>
                  <a:lnTo>
                    <a:pt x="217619" y="2987577"/>
                  </a:lnTo>
                  <a:lnTo>
                    <a:pt x="296203" y="3130134"/>
                  </a:lnTo>
                  <a:lnTo>
                    <a:pt x="386878" y="3267434"/>
                  </a:lnTo>
                  <a:lnTo>
                    <a:pt x="489642" y="3398724"/>
                  </a:lnTo>
                  <a:lnTo>
                    <a:pt x="604497" y="3523254"/>
                  </a:lnTo>
                  <a:lnTo>
                    <a:pt x="729027" y="3638108"/>
                  </a:lnTo>
                  <a:lnTo>
                    <a:pt x="860317" y="3740872"/>
                  </a:lnTo>
                  <a:lnTo>
                    <a:pt x="997617" y="3831546"/>
                  </a:lnTo>
                  <a:lnTo>
                    <a:pt x="1140175" y="3910131"/>
                  </a:lnTo>
                  <a:lnTo>
                    <a:pt x="1287239" y="3976625"/>
                  </a:lnTo>
                  <a:lnTo>
                    <a:pt x="1438060" y="4031029"/>
                  </a:lnTo>
                  <a:lnTo>
                    <a:pt x="1591885" y="4073344"/>
                  </a:lnTo>
                  <a:lnTo>
                    <a:pt x="1747964" y="4103569"/>
                  </a:lnTo>
                  <a:lnTo>
                    <a:pt x="1905544" y="4121704"/>
                  </a:lnTo>
                  <a:lnTo>
                    <a:pt x="2063876" y="4127749"/>
                  </a:lnTo>
                  <a:lnTo>
                    <a:pt x="2222208" y="4121704"/>
                  </a:lnTo>
                  <a:lnTo>
                    <a:pt x="2379789" y="4103569"/>
                  </a:lnTo>
                  <a:lnTo>
                    <a:pt x="2535868" y="4073344"/>
                  </a:lnTo>
                  <a:lnTo>
                    <a:pt x="2689693" y="4031029"/>
                  </a:lnTo>
                  <a:lnTo>
                    <a:pt x="2840513" y="3976625"/>
                  </a:lnTo>
                  <a:lnTo>
                    <a:pt x="2987578" y="3910131"/>
                  </a:lnTo>
                  <a:lnTo>
                    <a:pt x="3130136" y="3831546"/>
                  </a:lnTo>
                  <a:lnTo>
                    <a:pt x="3267436" y="3740872"/>
                  </a:lnTo>
                  <a:lnTo>
                    <a:pt x="3398726" y="3638108"/>
                  </a:lnTo>
                  <a:lnTo>
                    <a:pt x="3523256" y="3523254"/>
                  </a:lnTo>
                  <a:lnTo>
                    <a:pt x="3638111" y="3398724"/>
                  </a:lnTo>
                  <a:lnTo>
                    <a:pt x="3740875" y="3267434"/>
                  </a:lnTo>
                  <a:lnTo>
                    <a:pt x="3831550" y="3130134"/>
                  </a:lnTo>
                  <a:lnTo>
                    <a:pt x="3910134" y="2987577"/>
                  </a:lnTo>
                  <a:lnTo>
                    <a:pt x="3976629" y="2840512"/>
                  </a:lnTo>
                  <a:lnTo>
                    <a:pt x="4031034" y="2689691"/>
                  </a:lnTo>
                  <a:lnTo>
                    <a:pt x="4073349" y="2535866"/>
                  </a:lnTo>
                  <a:lnTo>
                    <a:pt x="4103574" y="2379787"/>
                  </a:lnTo>
                  <a:lnTo>
                    <a:pt x="4121708" y="2222206"/>
                  </a:lnTo>
                  <a:lnTo>
                    <a:pt x="4127753" y="2063874"/>
                  </a:lnTo>
                  <a:lnTo>
                    <a:pt x="4121708" y="1905542"/>
                  </a:lnTo>
                  <a:lnTo>
                    <a:pt x="4103574" y="1747961"/>
                  </a:lnTo>
                  <a:lnTo>
                    <a:pt x="4073349" y="1591882"/>
                  </a:lnTo>
                  <a:lnTo>
                    <a:pt x="4031034" y="1438057"/>
                  </a:lnTo>
                  <a:lnTo>
                    <a:pt x="3976629" y="1287236"/>
                  </a:lnTo>
                  <a:lnTo>
                    <a:pt x="3910134" y="1140171"/>
                  </a:lnTo>
                  <a:lnTo>
                    <a:pt x="3831550" y="997614"/>
                  </a:lnTo>
                  <a:lnTo>
                    <a:pt x="3740875" y="860314"/>
                  </a:lnTo>
                  <a:lnTo>
                    <a:pt x="3638111" y="729024"/>
                  </a:lnTo>
                  <a:lnTo>
                    <a:pt x="3523256" y="604494"/>
                  </a:lnTo>
                  <a:lnTo>
                    <a:pt x="3398726" y="489640"/>
                  </a:lnTo>
                  <a:lnTo>
                    <a:pt x="3267436" y="386876"/>
                  </a:lnTo>
                  <a:lnTo>
                    <a:pt x="3130136" y="296202"/>
                  </a:lnTo>
                  <a:lnTo>
                    <a:pt x="2987578" y="217618"/>
                  </a:lnTo>
                  <a:lnTo>
                    <a:pt x="2840513" y="151123"/>
                  </a:lnTo>
                  <a:lnTo>
                    <a:pt x="2689693" y="96719"/>
                  </a:lnTo>
                  <a:lnTo>
                    <a:pt x="2535868" y="54404"/>
                  </a:lnTo>
                  <a:lnTo>
                    <a:pt x="2379789" y="24179"/>
                  </a:lnTo>
                  <a:lnTo>
                    <a:pt x="2222208" y="6044"/>
                  </a:lnTo>
                  <a:lnTo>
                    <a:pt x="2063876" y="0"/>
                  </a:lnTo>
                  <a:close/>
                </a:path>
              </a:pathLst>
            </a:custGeom>
            <a:solidFill>
              <a:schemeClr val="accent5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24" name="object 10"/>
            <p:cNvSpPr/>
            <p:nvPr userDrawn="1"/>
          </p:nvSpPr>
          <p:spPr>
            <a:xfrm>
              <a:off x="5312263" y="2899917"/>
              <a:ext cx="637328" cy="637328"/>
            </a:xfrm>
            <a:custGeom>
              <a:avLst/>
              <a:gdLst/>
              <a:ahLst/>
              <a:cxnLst/>
              <a:rect l="l" t="t" r="r" b="b"/>
              <a:pathLst>
                <a:path w="1390729" h="1390729">
                  <a:moveTo>
                    <a:pt x="695364" y="0"/>
                  </a:moveTo>
                  <a:lnTo>
                    <a:pt x="642019" y="2036"/>
                  </a:lnTo>
                  <a:lnTo>
                    <a:pt x="588926" y="8146"/>
                  </a:lnTo>
                  <a:lnTo>
                    <a:pt x="536340" y="18330"/>
                  </a:lnTo>
                  <a:lnTo>
                    <a:pt x="484512" y="32586"/>
                  </a:lnTo>
                  <a:lnTo>
                    <a:pt x="433697" y="50916"/>
                  </a:lnTo>
                  <a:lnTo>
                    <a:pt x="384147" y="73320"/>
                  </a:lnTo>
                  <a:lnTo>
                    <a:pt x="336116" y="99796"/>
                  </a:lnTo>
                  <a:lnTo>
                    <a:pt x="289856" y="130346"/>
                  </a:lnTo>
                  <a:lnTo>
                    <a:pt x="245621" y="164970"/>
                  </a:lnTo>
                  <a:lnTo>
                    <a:pt x="203663" y="203667"/>
                  </a:lnTo>
                  <a:lnTo>
                    <a:pt x="164967" y="245623"/>
                  </a:lnTo>
                  <a:lnTo>
                    <a:pt x="130344" y="289858"/>
                  </a:lnTo>
                  <a:lnTo>
                    <a:pt x="99795" y="336117"/>
                  </a:lnTo>
                  <a:lnTo>
                    <a:pt x="73319" y="384148"/>
                  </a:lnTo>
                  <a:lnTo>
                    <a:pt x="50915" y="433698"/>
                  </a:lnTo>
                  <a:lnTo>
                    <a:pt x="32586" y="484512"/>
                  </a:lnTo>
                  <a:lnTo>
                    <a:pt x="18329" y="536339"/>
                  </a:lnTo>
                  <a:lnTo>
                    <a:pt x="8146" y="588926"/>
                  </a:lnTo>
                  <a:lnTo>
                    <a:pt x="2036" y="642018"/>
                  </a:lnTo>
                  <a:lnTo>
                    <a:pt x="0" y="695364"/>
                  </a:lnTo>
                  <a:lnTo>
                    <a:pt x="2036" y="748710"/>
                  </a:lnTo>
                  <a:lnTo>
                    <a:pt x="8146" y="801802"/>
                  </a:lnTo>
                  <a:lnTo>
                    <a:pt x="18329" y="854389"/>
                  </a:lnTo>
                  <a:lnTo>
                    <a:pt x="32586" y="906216"/>
                  </a:lnTo>
                  <a:lnTo>
                    <a:pt x="50915" y="957030"/>
                  </a:lnTo>
                  <a:lnTo>
                    <a:pt x="73319" y="1006580"/>
                  </a:lnTo>
                  <a:lnTo>
                    <a:pt x="99795" y="1054610"/>
                  </a:lnTo>
                  <a:lnTo>
                    <a:pt x="130344" y="1100870"/>
                  </a:lnTo>
                  <a:lnTo>
                    <a:pt x="164967" y="1145104"/>
                  </a:lnTo>
                  <a:lnTo>
                    <a:pt x="203663" y="1187061"/>
                  </a:lnTo>
                  <a:lnTo>
                    <a:pt x="245621" y="1225758"/>
                  </a:lnTo>
                  <a:lnTo>
                    <a:pt x="289856" y="1260381"/>
                  </a:lnTo>
                  <a:lnTo>
                    <a:pt x="336116" y="1290931"/>
                  </a:lnTo>
                  <a:lnTo>
                    <a:pt x="384147" y="1317408"/>
                  </a:lnTo>
                  <a:lnTo>
                    <a:pt x="433697" y="1339812"/>
                  </a:lnTo>
                  <a:lnTo>
                    <a:pt x="484512" y="1358142"/>
                  </a:lnTo>
                  <a:lnTo>
                    <a:pt x="536340" y="1372399"/>
                  </a:lnTo>
                  <a:lnTo>
                    <a:pt x="588926" y="1382582"/>
                  </a:lnTo>
                  <a:lnTo>
                    <a:pt x="642019" y="1388692"/>
                  </a:lnTo>
                  <a:lnTo>
                    <a:pt x="695364" y="1390729"/>
                  </a:lnTo>
                  <a:lnTo>
                    <a:pt x="748710" y="1388692"/>
                  </a:lnTo>
                  <a:lnTo>
                    <a:pt x="801802" y="1382582"/>
                  </a:lnTo>
                  <a:lnTo>
                    <a:pt x="854389" y="1372399"/>
                  </a:lnTo>
                  <a:lnTo>
                    <a:pt x="906215" y="1358142"/>
                  </a:lnTo>
                  <a:lnTo>
                    <a:pt x="957030" y="1339812"/>
                  </a:lnTo>
                  <a:lnTo>
                    <a:pt x="1006579" y="1317408"/>
                  </a:lnTo>
                  <a:lnTo>
                    <a:pt x="1054609" y="1290931"/>
                  </a:lnTo>
                  <a:lnTo>
                    <a:pt x="1100868" y="1260381"/>
                  </a:lnTo>
                  <a:lnTo>
                    <a:pt x="1145102" y="1225758"/>
                  </a:lnTo>
                  <a:lnTo>
                    <a:pt x="1187058" y="1187061"/>
                  </a:lnTo>
                  <a:lnTo>
                    <a:pt x="1225755" y="1145104"/>
                  </a:lnTo>
                  <a:lnTo>
                    <a:pt x="1260379" y="1100870"/>
                  </a:lnTo>
                  <a:lnTo>
                    <a:pt x="1290930" y="1054610"/>
                  </a:lnTo>
                  <a:lnTo>
                    <a:pt x="1317408" y="1006580"/>
                  </a:lnTo>
                  <a:lnTo>
                    <a:pt x="1339811" y="957030"/>
                  </a:lnTo>
                  <a:lnTo>
                    <a:pt x="1358142" y="906216"/>
                  </a:lnTo>
                  <a:lnTo>
                    <a:pt x="1372399" y="854389"/>
                  </a:lnTo>
                  <a:lnTo>
                    <a:pt x="1382583" y="801802"/>
                  </a:lnTo>
                  <a:lnTo>
                    <a:pt x="1388693" y="748710"/>
                  </a:lnTo>
                  <a:lnTo>
                    <a:pt x="1390729" y="695364"/>
                  </a:lnTo>
                  <a:lnTo>
                    <a:pt x="1388693" y="642018"/>
                  </a:lnTo>
                  <a:lnTo>
                    <a:pt x="1382583" y="588926"/>
                  </a:lnTo>
                  <a:lnTo>
                    <a:pt x="1372399" y="536339"/>
                  </a:lnTo>
                  <a:lnTo>
                    <a:pt x="1358142" y="484512"/>
                  </a:lnTo>
                  <a:lnTo>
                    <a:pt x="1339811" y="433698"/>
                  </a:lnTo>
                  <a:lnTo>
                    <a:pt x="1317408" y="384148"/>
                  </a:lnTo>
                  <a:lnTo>
                    <a:pt x="1290930" y="336117"/>
                  </a:lnTo>
                  <a:lnTo>
                    <a:pt x="1260379" y="289858"/>
                  </a:lnTo>
                  <a:lnTo>
                    <a:pt x="1225755" y="245623"/>
                  </a:lnTo>
                  <a:lnTo>
                    <a:pt x="1187058" y="203667"/>
                  </a:lnTo>
                  <a:lnTo>
                    <a:pt x="1145102" y="164970"/>
                  </a:lnTo>
                  <a:lnTo>
                    <a:pt x="1100868" y="130346"/>
                  </a:lnTo>
                  <a:lnTo>
                    <a:pt x="1054609" y="99796"/>
                  </a:lnTo>
                  <a:lnTo>
                    <a:pt x="1006579" y="73320"/>
                  </a:lnTo>
                  <a:lnTo>
                    <a:pt x="957030" y="50916"/>
                  </a:lnTo>
                  <a:lnTo>
                    <a:pt x="906215" y="32586"/>
                  </a:lnTo>
                  <a:lnTo>
                    <a:pt x="854389" y="18330"/>
                  </a:lnTo>
                  <a:lnTo>
                    <a:pt x="801802" y="8146"/>
                  </a:lnTo>
                  <a:lnTo>
                    <a:pt x="748710" y="2036"/>
                  </a:lnTo>
                  <a:lnTo>
                    <a:pt x="695364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30" name="object 11"/>
            <p:cNvSpPr/>
            <p:nvPr userDrawn="1"/>
          </p:nvSpPr>
          <p:spPr>
            <a:xfrm>
              <a:off x="6136067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1263752" h="1263753">
                  <a:moveTo>
                    <a:pt x="631876" y="0"/>
                  </a:moveTo>
                  <a:lnTo>
                    <a:pt x="583400" y="1850"/>
                  </a:lnTo>
                  <a:lnTo>
                    <a:pt x="535155" y="7402"/>
                  </a:lnTo>
                  <a:lnTo>
                    <a:pt x="487369" y="16656"/>
                  </a:lnTo>
                  <a:lnTo>
                    <a:pt x="440274" y="29611"/>
                  </a:lnTo>
                  <a:lnTo>
                    <a:pt x="394098" y="46268"/>
                  </a:lnTo>
                  <a:lnTo>
                    <a:pt x="349072" y="66626"/>
                  </a:lnTo>
                  <a:lnTo>
                    <a:pt x="305426" y="90685"/>
                  </a:lnTo>
                  <a:lnTo>
                    <a:pt x="263390" y="118446"/>
                  </a:lnTo>
                  <a:lnTo>
                    <a:pt x="223194" y="149908"/>
                  </a:lnTo>
                  <a:lnTo>
                    <a:pt x="185067" y="185072"/>
                  </a:lnTo>
                  <a:lnTo>
                    <a:pt x="149904" y="223198"/>
                  </a:lnTo>
                  <a:lnTo>
                    <a:pt x="118443" y="263394"/>
                  </a:lnTo>
                  <a:lnTo>
                    <a:pt x="90683" y="305429"/>
                  </a:lnTo>
                  <a:lnTo>
                    <a:pt x="66624" y="349075"/>
                  </a:lnTo>
                  <a:lnTo>
                    <a:pt x="46266" y="394100"/>
                  </a:lnTo>
                  <a:lnTo>
                    <a:pt x="29610" y="440276"/>
                  </a:lnTo>
                  <a:lnTo>
                    <a:pt x="16656" y="487371"/>
                  </a:lnTo>
                  <a:lnTo>
                    <a:pt x="7402" y="535156"/>
                  </a:lnTo>
                  <a:lnTo>
                    <a:pt x="1850" y="583401"/>
                  </a:lnTo>
                  <a:lnTo>
                    <a:pt x="0" y="631876"/>
                  </a:lnTo>
                  <a:lnTo>
                    <a:pt x="1850" y="680351"/>
                  </a:lnTo>
                  <a:lnTo>
                    <a:pt x="7402" y="728596"/>
                  </a:lnTo>
                  <a:lnTo>
                    <a:pt x="16656" y="776381"/>
                  </a:lnTo>
                  <a:lnTo>
                    <a:pt x="29610" y="823477"/>
                  </a:lnTo>
                  <a:lnTo>
                    <a:pt x="46266" y="869652"/>
                  </a:lnTo>
                  <a:lnTo>
                    <a:pt x="66624" y="914677"/>
                  </a:lnTo>
                  <a:lnTo>
                    <a:pt x="90683" y="958323"/>
                  </a:lnTo>
                  <a:lnTo>
                    <a:pt x="118443" y="1000358"/>
                  </a:lnTo>
                  <a:lnTo>
                    <a:pt x="149904" y="1040554"/>
                  </a:lnTo>
                  <a:lnTo>
                    <a:pt x="185067" y="1078680"/>
                  </a:lnTo>
                  <a:lnTo>
                    <a:pt x="223194" y="1113844"/>
                  </a:lnTo>
                  <a:lnTo>
                    <a:pt x="263390" y="1145306"/>
                  </a:lnTo>
                  <a:lnTo>
                    <a:pt x="305426" y="1173067"/>
                  </a:lnTo>
                  <a:lnTo>
                    <a:pt x="349072" y="1197127"/>
                  </a:lnTo>
                  <a:lnTo>
                    <a:pt x="394098" y="1217485"/>
                  </a:lnTo>
                  <a:lnTo>
                    <a:pt x="440274" y="1234141"/>
                  </a:lnTo>
                  <a:lnTo>
                    <a:pt x="487369" y="1247096"/>
                  </a:lnTo>
                  <a:lnTo>
                    <a:pt x="535155" y="1256350"/>
                  </a:lnTo>
                  <a:lnTo>
                    <a:pt x="583400" y="1261902"/>
                  </a:lnTo>
                  <a:lnTo>
                    <a:pt x="631876" y="1263753"/>
                  </a:lnTo>
                  <a:lnTo>
                    <a:pt x="680351" y="1261902"/>
                  </a:lnTo>
                  <a:lnTo>
                    <a:pt x="728596" y="1256350"/>
                  </a:lnTo>
                  <a:lnTo>
                    <a:pt x="776382" y="1247096"/>
                  </a:lnTo>
                  <a:lnTo>
                    <a:pt x="823477" y="1234141"/>
                  </a:lnTo>
                  <a:lnTo>
                    <a:pt x="869653" y="1217485"/>
                  </a:lnTo>
                  <a:lnTo>
                    <a:pt x="914679" y="1197127"/>
                  </a:lnTo>
                  <a:lnTo>
                    <a:pt x="958325" y="1173067"/>
                  </a:lnTo>
                  <a:lnTo>
                    <a:pt x="1000361" y="1145306"/>
                  </a:lnTo>
                  <a:lnTo>
                    <a:pt x="1040557" y="1113844"/>
                  </a:lnTo>
                  <a:lnTo>
                    <a:pt x="1078684" y="1078680"/>
                  </a:lnTo>
                  <a:lnTo>
                    <a:pt x="1113847" y="1040554"/>
                  </a:lnTo>
                  <a:lnTo>
                    <a:pt x="1145308" y="1000358"/>
                  </a:lnTo>
                  <a:lnTo>
                    <a:pt x="1173068" y="958323"/>
                  </a:lnTo>
                  <a:lnTo>
                    <a:pt x="1197127" y="914677"/>
                  </a:lnTo>
                  <a:lnTo>
                    <a:pt x="1217485" y="869652"/>
                  </a:lnTo>
                  <a:lnTo>
                    <a:pt x="1234141" y="823477"/>
                  </a:lnTo>
                  <a:lnTo>
                    <a:pt x="1247096" y="776381"/>
                  </a:lnTo>
                  <a:lnTo>
                    <a:pt x="1256349" y="728596"/>
                  </a:lnTo>
                  <a:lnTo>
                    <a:pt x="1261901" y="680351"/>
                  </a:lnTo>
                  <a:lnTo>
                    <a:pt x="1263752" y="631876"/>
                  </a:lnTo>
                  <a:lnTo>
                    <a:pt x="1261901" y="583401"/>
                  </a:lnTo>
                  <a:lnTo>
                    <a:pt x="1256349" y="535156"/>
                  </a:lnTo>
                  <a:lnTo>
                    <a:pt x="1247096" y="487371"/>
                  </a:lnTo>
                  <a:lnTo>
                    <a:pt x="1234141" y="440276"/>
                  </a:lnTo>
                  <a:lnTo>
                    <a:pt x="1217485" y="394100"/>
                  </a:lnTo>
                  <a:lnTo>
                    <a:pt x="1197127" y="349075"/>
                  </a:lnTo>
                  <a:lnTo>
                    <a:pt x="1173068" y="305429"/>
                  </a:lnTo>
                  <a:lnTo>
                    <a:pt x="1145308" y="263394"/>
                  </a:lnTo>
                  <a:lnTo>
                    <a:pt x="1113847" y="223198"/>
                  </a:lnTo>
                  <a:lnTo>
                    <a:pt x="1078684" y="185072"/>
                  </a:lnTo>
                  <a:lnTo>
                    <a:pt x="1040557" y="149908"/>
                  </a:lnTo>
                  <a:lnTo>
                    <a:pt x="1000361" y="118446"/>
                  </a:lnTo>
                  <a:lnTo>
                    <a:pt x="958325" y="90685"/>
                  </a:lnTo>
                  <a:lnTo>
                    <a:pt x="914679" y="66626"/>
                  </a:lnTo>
                  <a:lnTo>
                    <a:pt x="869653" y="46268"/>
                  </a:lnTo>
                  <a:lnTo>
                    <a:pt x="823477" y="29611"/>
                  </a:lnTo>
                  <a:lnTo>
                    <a:pt x="776382" y="16656"/>
                  </a:lnTo>
                  <a:lnTo>
                    <a:pt x="728596" y="7402"/>
                  </a:lnTo>
                  <a:lnTo>
                    <a:pt x="680351" y="1850"/>
                  </a:lnTo>
                  <a:lnTo>
                    <a:pt x="63187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32" name="object 9"/>
            <p:cNvSpPr/>
            <p:nvPr userDrawn="1"/>
          </p:nvSpPr>
          <p:spPr>
            <a:xfrm>
              <a:off x="4484252" y="2897813"/>
              <a:ext cx="641535" cy="641536"/>
            </a:xfrm>
            <a:custGeom>
              <a:avLst/>
              <a:gdLst/>
              <a:ahLst/>
              <a:cxnLst/>
              <a:rect l="l" t="t" r="r" b="b"/>
              <a:pathLst>
                <a:path w="1880363" h="1880367">
                  <a:moveTo>
                    <a:pt x="940185" y="0"/>
                  </a:moveTo>
                  <a:lnTo>
                    <a:pt x="868058" y="2753"/>
                  </a:lnTo>
                  <a:lnTo>
                    <a:pt x="796273" y="11014"/>
                  </a:lnTo>
                  <a:lnTo>
                    <a:pt x="725172" y="24783"/>
                  </a:lnTo>
                  <a:lnTo>
                    <a:pt x="655098" y="44059"/>
                  </a:lnTo>
                  <a:lnTo>
                    <a:pt x="586392" y="68843"/>
                  </a:lnTo>
                  <a:lnTo>
                    <a:pt x="519398" y="99134"/>
                  </a:lnTo>
                  <a:lnTo>
                    <a:pt x="454457" y="134933"/>
                  </a:lnTo>
                  <a:lnTo>
                    <a:pt x="391911" y="176239"/>
                  </a:lnTo>
                  <a:lnTo>
                    <a:pt x="332102" y="223052"/>
                  </a:lnTo>
                  <a:lnTo>
                    <a:pt x="275373" y="275373"/>
                  </a:lnTo>
                  <a:lnTo>
                    <a:pt x="223052" y="332102"/>
                  </a:lnTo>
                  <a:lnTo>
                    <a:pt x="176239" y="391910"/>
                  </a:lnTo>
                  <a:lnTo>
                    <a:pt x="134933" y="454456"/>
                  </a:lnTo>
                  <a:lnTo>
                    <a:pt x="99134" y="519397"/>
                  </a:lnTo>
                  <a:lnTo>
                    <a:pt x="68843" y="586391"/>
                  </a:lnTo>
                  <a:lnTo>
                    <a:pt x="44059" y="655097"/>
                  </a:lnTo>
                  <a:lnTo>
                    <a:pt x="24783" y="725171"/>
                  </a:lnTo>
                  <a:lnTo>
                    <a:pt x="11014" y="796271"/>
                  </a:lnTo>
                  <a:lnTo>
                    <a:pt x="2753" y="868056"/>
                  </a:lnTo>
                  <a:lnTo>
                    <a:pt x="0" y="940183"/>
                  </a:lnTo>
                  <a:lnTo>
                    <a:pt x="2753" y="1012310"/>
                  </a:lnTo>
                  <a:lnTo>
                    <a:pt x="11014" y="1084095"/>
                  </a:lnTo>
                  <a:lnTo>
                    <a:pt x="24783" y="1155196"/>
                  </a:lnTo>
                  <a:lnTo>
                    <a:pt x="44059" y="1225270"/>
                  </a:lnTo>
                  <a:lnTo>
                    <a:pt x="68843" y="1293975"/>
                  </a:lnTo>
                  <a:lnTo>
                    <a:pt x="99134" y="1360969"/>
                  </a:lnTo>
                  <a:lnTo>
                    <a:pt x="134933" y="1425911"/>
                  </a:lnTo>
                  <a:lnTo>
                    <a:pt x="176239" y="1488456"/>
                  </a:lnTo>
                  <a:lnTo>
                    <a:pt x="223052" y="1548265"/>
                  </a:lnTo>
                  <a:lnTo>
                    <a:pt x="275373" y="1604993"/>
                  </a:lnTo>
                  <a:lnTo>
                    <a:pt x="332102" y="1657314"/>
                  </a:lnTo>
                  <a:lnTo>
                    <a:pt x="391911" y="1704128"/>
                  </a:lnTo>
                  <a:lnTo>
                    <a:pt x="454457" y="1745434"/>
                  </a:lnTo>
                  <a:lnTo>
                    <a:pt x="519398" y="1781232"/>
                  </a:lnTo>
                  <a:lnTo>
                    <a:pt x="586392" y="1811523"/>
                  </a:lnTo>
                  <a:lnTo>
                    <a:pt x="655098" y="1836307"/>
                  </a:lnTo>
                  <a:lnTo>
                    <a:pt x="725172" y="1855583"/>
                  </a:lnTo>
                  <a:lnTo>
                    <a:pt x="796273" y="1869352"/>
                  </a:lnTo>
                  <a:lnTo>
                    <a:pt x="868058" y="1877613"/>
                  </a:lnTo>
                  <a:lnTo>
                    <a:pt x="940185" y="1880367"/>
                  </a:lnTo>
                  <a:lnTo>
                    <a:pt x="1012312" y="1877613"/>
                  </a:lnTo>
                  <a:lnTo>
                    <a:pt x="1084097" y="1869352"/>
                  </a:lnTo>
                  <a:lnTo>
                    <a:pt x="1155197" y="1855583"/>
                  </a:lnTo>
                  <a:lnTo>
                    <a:pt x="1225271" y="1836307"/>
                  </a:lnTo>
                  <a:lnTo>
                    <a:pt x="1293976" y="1811523"/>
                  </a:lnTo>
                  <a:lnTo>
                    <a:pt x="1360970" y="1781232"/>
                  </a:lnTo>
                  <a:lnTo>
                    <a:pt x="1425911" y="1745434"/>
                  </a:lnTo>
                  <a:lnTo>
                    <a:pt x="1488456" y="1704128"/>
                  </a:lnTo>
                  <a:lnTo>
                    <a:pt x="1548264" y="1657314"/>
                  </a:lnTo>
                  <a:lnTo>
                    <a:pt x="1604992" y="1604993"/>
                  </a:lnTo>
                  <a:lnTo>
                    <a:pt x="1657313" y="1548265"/>
                  </a:lnTo>
                  <a:lnTo>
                    <a:pt x="1704126" y="1488456"/>
                  </a:lnTo>
                  <a:lnTo>
                    <a:pt x="1745432" y="1425911"/>
                  </a:lnTo>
                  <a:lnTo>
                    <a:pt x="1781230" y="1360969"/>
                  </a:lnTo>
                  <a:lnTo>
                    <a:pt x="1811521" y="1293975"/>
                  </a:lnTo>
                  <a:lnTo>
                    <a:pt x="1836304" y="1225270"/>
                  </a:lnTo>
                  <a:lnTo>
                    <a:pt x="1855580" y="1155196"/>
                  </a:lnTo>
                  <a:lnTo>
                    <a:pt x="1869349" y="1084095"/>
                  </a:lnTo>
                  <a:lnTo>
                    <a:pt x="1877610" y="1012310"/>
                  </a:lnTo>
                  <a:lnTo>
                    <a:pt x="1880363" y="940183"/>
                  </a:lnTo>
                  <a:lnTo>
                    <a:pt x="1877610" y="868056"/>
                  </a:lnTo>
                  <a:lnTo>
                    <a:pt x="1869349" y="796271"/>
                  </a:lnTo>
                  <a:lnTo>
                    <a:pt x="1855580" y="725171"/>
                  </a:lnTo>
                  <a:lnTo>
                    <a:pt x="1836304" y="655097"/>
                  </a:lnTo>
                  <a:lnTo>
                    <a:pt x="1811521" y="586391"/>
                  </a:lnTo>
                  <a:lnTo>
                    <a:pt x="1781230" y="519397"/>
                  </a:lnTo>
                  <a:lnTo>
                    <a:pt x="1745432" y="454456"/>
                  </a:lnTo>
                  <a:lnTo>
                    <a:pt x="1704126" y="391910"/>
                  </a:lnTo>
                  <a:lnTo>
                    <a:pt x="1657313" y="332102"/>
                  </a:lnTo>
                  <a:lnTo>
                    <a:pt x="1604992" y="275373"/>
                  </a:lnTo>
                  <a:lnTo>
                    <a:pt x="1548264" y="223052"/>
                  </a:lnTo>
                  <a:lnTo>
                    <a:pt x="1488456" y="176239"/>
                  </a:lnTo>
                  <a:lnTo>
                    <a:pt x="1425911" y="134933"/>
                  </a:lnTo>
                  <a:lnTo>
                    <a:pt x="1360970" y="99134"/>
                  </a:lnTo>
                  <a:lnTo>
                    <a:pt x="1293976" y="68843"/>
                  </a:lnTo>
                  <a:lnTo>
                    <a:pt x="1225271" y="44059"/>
                  </a:lnTo>
                  <a:lnTo>
                    <a:pt x="1155197" y="24783"/>
                  </a:lnTo>
                  <a:lnTo>
                    <a:pt x="1084097" y="11014"/>
                  </a:lnTo>
                  <a:lnTo>
                    <a:pt x="1012312" y="2753"/>
                  </a:lnTo>
                  <a:lnTo>
                    <a:pt x="940185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8165115" y="4076699"/>
            <a:ext cx="647700" cy="6731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here to add Client / Partner Logo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9375038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_with people or other images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31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648903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767457" y="3844395"/>
            <a:ext cx="1314000" cy="1103406"/>
          </a:xfrm>
          <a:prstGeom prst="rect">
            <a:avLst/>
          </a:prstGeom>
        </p:spPr>
      </p:pic>
      <p:sp>
        <p:nvSpPr>
          <p:cNvPr id="2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7062729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29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6258121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3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5453512" y="2668230"/>
            <a:ext cx="723558" cy="723558"/>
          </a:xfrm>
          <a:prstGeom prst="ellipse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6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Insert people photograph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53BCAE27-A192-45DC-A959-116DB2B14D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655312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8807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71" y="1191639"/>
            <a:ext cx="860153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42419753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2" pos="168" userDrawn="1">
          <p15:clr>
            <a:srgbClr val="FBAE40"/>
          </p15:clr>
        </p15:guide>
        <p15:guide id="3" pos="559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97275"/>
            <a:ext cx="52451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5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Box 45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89633880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1" userDrawn="1">
          <p15:clr>
            <a:srgbClr val="FBAE40"/>
          </p15:clr>
        </p15:guide>
        <p15:guide id="2" pos="164" userDrawn="1">
          <p15:clr>
            <a:srgbClr val="FBAE40"/>
          </p15:clr>
        </p15:guide>
        <p15:guide id="3" orient="horz" pos="3078" userDrawn="1">
          <p15:clr>
            <a:srgbClr val="FBAE40"/>
          </p15:clr>
        </p15:guide>
        <p15:guide id="4" pos="559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9146399" cy="490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background image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5770" y="63500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3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5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68514" y="1765300"/>
            <a:ext cx="4374573" cy="1193706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4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</p:spTree>
    <p:extLst>
      <p:ext uri="{BB962C8B-B14F-4D97-AF65-F5344CB8AC3E}">
        <p14:creationId xmlns:p14="http://schemas.microsoft.com/office/powerpoint/2010/main" xmlns="" val="237084478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 with backgrou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9146399" cy="4902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background image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10pt.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25857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174130" y="1278082"/>
            <a:ext cx="2651760" cy="997527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78942447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3492565" y="0"/>
            <a:ext cx="5653834" cy="4406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7584" y="1295399"/>
            <a:ext cx="226060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1674584"/>
            <a:ext cx="2260600" cy="30851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3" y="254000"/>
            <a:ext cx="4198723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TextBox 4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5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37826661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irc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 userDrawn="1"/>
        </p:nvSpPr>
        <p:spPr>
          <a:xfrm>
            <a:off x="3886688" y="2623199"/>
            <a:ext cx="2231136" cy="223113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75770" y="1295399"/>
            <a:ext cx="2260600" cy="2540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5770" y="1674584"/>
            <a:ext cx="2260600" cy="30851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30pt.Tempus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577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928633" y="584200"/>
            <a:ext cx="4064000" cy="40640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151666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8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0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20101309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77584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7584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442487" y="3896489"/>
            <a:ext cx="2051148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442487" y="4211108"/>
            <a:ext cx="2051148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37095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37095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42025" y="3896489"/>
            <a:ext cx="2061471" cy="184150"/>
          </a:xfrm>
        </p:spPr>
        <p:txBody>
          <a:bodyPr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842025" y="4211108"/>
            <a:ext cx="2061471" cy="671315"/>
          </a:xfrm>
        </p:spPr>
        <p:txBody>
          <a:bodyPr tIns="0" b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4" hasCustomPrompt="1"/>
          </p:nvPr>
        </p:nvSpPr>
        <p:spPr>
          <a:xfrm>
            <a:off x="277584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25" hasCustomPrompt="1"/>
          </p:nvPr>
        </p:nvSpPr>
        <p:spPr>
          <a:xfrm>
            <a:off x="2442487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8" name="Picture Placeholder 9"/>
          <p:cNvSpPr>
            <a:spLocks noGrp="1"/>
          </p:cNvSpPr>
          <p:nvPr>
            <p:ph type="pic" sz="quarter" idx="26" hasCustomPrompt="1"/>
          </p:nvPr>
        </p:nvSpPr>
        <p:spPr>
          <a:xfrm>
            <a:off x="4647418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29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6852349" y="1701800"/>
            <a:ext cx="2057400" cy="2057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color image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3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Box 53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55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42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8" name="Oval 4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10232929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 poin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03199" y="2806142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79281" y="2903314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2794448" y="2806142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170530" y="2687409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170530" y="2903314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3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203199" y="389003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79281" y="3771297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579281" y="3987202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4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2794448" y="389003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170530" y="3771297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170530" y="3987202"/>
            <a:ext cx="2089075" cy="390893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Duis rutrum vestibulum ornare. Integer cursus eu elit mollis suscipit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7584" y="1295399"/>
            <a:ext cx="5056406" cy="6858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79281" y="2687409"/>
            <a:ext cx="2089075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Bullet point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5562599" y="254000"/>
            <a:ext cx="3583799" cy="457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dirty="0"/>
              <a:t>Click icon to add image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2" name="Oval 41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94766120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resenter's Pictur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29863" y="3515143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229863" y="3724346"/>
            <a:ext cx="3190875" cy="307903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kumimoji="0" lang="en-US" sz="95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289307" y="3365500"/>
            <a:ext cx="774700" cy="774700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7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Presenter’s image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9981" t="11774" r="9918" b="11902"/>
          <a:stretch/>
        </p:blipFill>
        <p:spPr>
          <a:xfrm>
            <a:off x="804468" y="1709011"/>
            <a:ext cx="2189805" cy="1752170"/>
          </a:xfrm>
          <a:prstGeom prst="rect">
            <a:avLst/>
          </a:prstGeom>
        </p:spPr>
      </p:pic>
      <p:cxnSp>
        <p:nvCxnSpPr>
          <p:cNvPr id="39" name="Straight Connector 38"/>
          <p:cNvCxnSpPr/>
          <p:nvPr userDrawn="1"/>
        </p:nvCxnSpPr>
        <p:spPr>
          <a:xfrm>
            <a:off x="260350" y="-187203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260350" y="5128988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17082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 userDrawn="1"/>
        </p:nvSpPr>
        <p:spPr>
          <a:xfrm>
            <a:off x="-1317287" y="154716"/>
            <a:ext cx="4808884" cy="480888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5769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Add a quote</a:t>
            </a:r>
            <a:br>
              <a:rPr lang="en-US" dirty="0"/>
            </a:br>
            <a:r>
              <a:rPr lang="en-US" dirty="0"/>
              <a:t>below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5769" y="2184399"/>
            <a:ext cx="3794374" cy="8763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“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.”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5769" y="3174999"/>
            <a:ext cx="3794374" cy="20320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455886" y="2184399"/>
            <a:ext cx="4428402" cy="185057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1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5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69724731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7584" y="1295399"/>
            <a:ext cx="3556000" cy="475344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Small table with optional highlight column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861147"/>
            <a:ext cx="3556000" cy="2826742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3" hasCustomPrompt="1"/>
          </p:nvPr>
        </p:nvSpPr>
        <p:spPr>
          <a:xfrm>
            <a:off x="4035425" y="1295400"/>
            <a:ext cx="4868070" cy="3392488"/>
          </a:xfrm>
        </p:spPr>
        <p:txBody>
          <a:bodyPr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4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6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97390985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52451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295400"/>
            <a:ext cx="3556000" cy="3392489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endParaRPr lang="en-US" dirty="0"/>
          </a:p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endParaRPr lang="en-US" dirty="0"/>
          </a:p>
        </p:txBody>
      </p:sp>
      <p:sp>
        <p:nvSpPr>
          <p:cNvPr id="17" name="Chart Placeholder 2"/>
          <p:cNvSpPr>
            <a:spLocks noGrp="1"/>
          </p:cNvSpPr>
          <p:nvPr>
            <p:ph type="chart" sz="quarter" idx="14" hasCustomPrompt="1"/>
          </p:nvPr>
        </p:nvSpPr>
        <p:spPr>
          <a:xfrm>
            <a:off x="4035425" y="1295400"/>
            <a:ext cx="4868070" cy="3392488"/>
          </a:xfrm>
        </p:spPr>
        <p:txBody>
          <a:bodyPr/>
          <a:lstStyle>
            <a:lvl1pPr marL="171450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to add chart/graph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5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5" name="Oval 24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1268754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mart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7584" y="254000"/>
            <a:ext cx="4902200" cy="914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4" y="1295401"/>
            <a:ext cx="4673600" cy="3061446"/>
          </a:xfrm>
        </p:spPr>
        <p:txBody>
          <a:bodyPr numCol="2" spcCol="27432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Two column body copy in size 10pt or 8pt as minimum.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  <a:p>
            <a:pPr lvl="0"/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maximus pharetra </a:t>
            </a:r>
            <a:r>
              <a:rPr lang="en-US" dirty="0" err="1"/>
              <a:t>sapien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ligula </a:t>
            </a:r>
            <a:r>
              <a:rPr lang="en-US" dirty="0" err="1"/>
              <a:t>nunc</a:t>
            </a:r>
            <a:r>
              <a:rPr lang="en-US" dirty="0"/>
              <a:t>, ac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a. </a:t>
            </a:r>
            <a:r>
              <a:rPr lang="en-US" dirty="0" err="1"/>
              <a:t>Suspendisse</a:t>
            </a:r>
            <a:r>
              <a:rPr lang="en-US" dirty="0"/>
              <a:t> ex mi, </a:t>
            </a:r>
            <a:r>
              <a:rPr lang="en-US" dirty="0" err="1"/>
              <a:t>imperdiet</a:t>
            </a:r>
            <a:r>
              <a:rPr lang="en-US" dirty="0"/>
              <a:t> et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lorem.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 hasCustomPrompt="1"/>
          </p:nvPr>
        </p:nvSpPr>
        <p:spPr>
          <a:xfrm>
            <a:off x="5225143" y="696913"/>
            <a:ext cx="3659145" cy="3933825"/>
          </a:xfrm>
        </p:spPr>
        <p:txBody>
          <a:bodyPr/>
          <a:lstStyle>
            <a:lvl1pPr marL="0" indent="0" algn="ct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Infographics/SmartArt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34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6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71163159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8130" y="254000"/>
            <a:ext cx="5245100" cy="5207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Map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7198" y="874485"/>
            <a:ext cx="4025901" cy="943164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12pt.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16" name="Text Placeholder 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8130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pic>
        <p:nvPicPr>
          <p:cNvPr id="17" name="Map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506559" y="542375"/>
            <a:ext cx="4720038" cy="311522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54120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00805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03885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49395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752475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454120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0805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3885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749395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752475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287198" y="2695541"/>
            <a:ext cx="1963055" cy="431074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Bulletpoints</a:t>
            </a:r>
            <a:r>
              <a:rPr lang="en-US" dirty="0"/>
              <a:t> in minimum of 18pt.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4776469" y="1277751"/>
            <a:ext cx="390843" cy="388006"/>
          </a:xfrm>
          <a:prstGeom prst="ellipse">
            <a:avLst/>
          </a:prstGeom>
          <a:solidFill>
            <a:schemeClr val="accent1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552294" y="1197316"/>
            <a:ext cx="390843" cy="388006"/>
          </a:xfrm>
          <a:prstGeom prst="ellipse">
            <a:avLst/>
          </a:prstGeom>
          <a:solidFill>
            <a:schemeClr val="accent5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7044205" y="1471754"/>
            <a:ext cx="390843" cy="388006"/>
          </a:xfrm>
          <a:prstGeom prst="ellipse">
            <a:avLst/>
          </a:prstGeom>
          <a:solidFill>
            <a:schemeClr val="accent2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5648007" y="2245350"/>
            <a:ext cx="390843" cy="388006"/>
          </a:xfrm>
          <a:prstGeom prst="ellipse">
            <a:avLst/>
          </a:prstGeom>
          <a:solidFill>
            <a:schemeClr val="accent6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7665244" y="1743700"/>
            <a:ext cx="390843" cy="388006"/>
          </a:xfrm>
          <a:prstGeom prst="ellipse">
            <a:avLst/>
          </a:prstGeom>
          <a:solidFill>
            <a:schemeClr val="accent4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7953949" y="1355694"/>
            <a:ext cx="390843" cy="388006"/>
          </a:xfrm>
          <a:prstGeom prst="ellipse">
            <a:avLst/>
          </a:prstGeom>
          <a:solidFill>
            <a:schemeClr val="accent3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47" hasCustomPrompt="1"/>
          </p:nvPr>
        </p:nvSpPr>
        <p:spPr>
          <a:xfrm>
            <a:off x="287198" y="3229894"/>
            <a:ext cx="1963055" cy="29581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287198" y="3628992"/>
            <a:ext cx="1963055" cy="57013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2350044" y="2695541"/>
            <a:ext cx="1963055" cy="431074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Tempus eu </a:t>
            </a:r>
            <a:r>
              <a:rPr lang="fr-FR" dirty="0" err="1"/>
              <a:t>orci</a:t>
            </a:r>
            <a:r>
              <a:rPr lang="fr-FR" dirty="0"/>
              <a:t> in,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</a:t>
            </a:r>
            <a:r>
              <a:rPr lang="fr-FR" dirty="0" err="1"/>
              <a:t>felis</a:t>
            </a:r>
            <a:r>
              <a:rPr lang="fr-FR" dirty="0"/>
              <a:t>. </a:t>
            </a:r>
            <a:r>
              <a:rPr lang="fr-FR" dirty="0" err="1"/>
              <a:t>Donec</a:t>
            </a:r>
            <a:r>
              <a:rPr lang="fr-FR" dirty="0"/>
              <a:t> ut </a:t>
            </a:r>
            <a:r>
              <a:rPr lang="fr-FR" dirty="0" err="1"/>
              <a:t>augue</a:t>
            </a:r>
            <a:r>
              <a:rPr lang="fr-FR" dirty="0"/>
              <a:t> et </a:t>
            </a:r>
            <a:r>
              <a:rPr lang="fr-FR" dirty="0" err="1"/>
              <a:t>sapien</a:t>
            </a:r>
            <a:r>
              <a:rPr lang="fr-FR" dirty="0"/>
              <a:t> </a:t>
            </a:r>
            <a:r>
              <a:rPr lang="fr-FR" dirty="0" err="1"/>
              <a:t>mattis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. 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50" hasCustomPrompt="1"/>
          </p:nvPr>
        </p:nvSpPr>
        <p:spPr>
          <a:xfrm>
            <a:off x="2350044" y="3229894"/>
            <a:ext cx="1963055" cy="29581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it-IT" dirty="0"/>
              <a:t>Curabitur eget nunc vitae orci commodo accumsan.</a:t>
            </a:r>
            <a:endParaRPr lang="en-US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2350044" y="3628992"/>
            <a:ext cx="1963055" cy="57013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52" hasCustomPrompt="1"/>
          </p:nvPr>
        </p:nvSpPr>
        <p:spPr>
          <a:xfrm>
            <a:off x="287198" y="1855792"/>
            <a:ext cx="4025901" cy="720140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60" name="Rectangle 5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6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TextBox 69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53296959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8130" y="97275"/>
            <a:ext cx="5245100" cy="5207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Map</a:t>
            </a:r>
          </a:p>
        </p:txBody>
      </p:sp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7198" y="874485"/>
            <a:ext cx="4025901" cy="943164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Body copy in 12pt. 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pic>
        <p:nvPicPr>
          <p:cNvPr id="17" name="Map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506559" y="542375"/>
            <a:ext cx="4720038" cy="311522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54120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00805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03885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493952" y="38082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7524750" y="39511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454120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457200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00805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603885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7493952" y="4151176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Country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7524750" y="4294051"/>
            <a:ext cx="1361770" cy="123111"/>
          </a:xfrm>
        </p:spPr>
        <p:txBody>
          <a:bodyPr wrap="square" lIns="0" tIns="0" rIns="0" bIns="0">
            <a:no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287198" y="2695541"/>
            <a:ext cx="1963055" cy="431074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Bulletpoints</a:t>
            </a:r>
            <a:r>
              <a:rPr lang="en-US" dirty="0"/>
              <a:t> in minimum of 18pt.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4776469" y="1277751"/>
            <a:ext cx="390843" cy="388006"/>
          </a:xfrm>
          <a:prstGeom prst="ellipse">
            <a:avLst/>
          </a:prstGeom>
          <a:solidFill>
            <a:schemeClr val="accent1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6552294" y="1197316"/>
            <a:ext cx="390843" cy="388006"/>
          </a:xfrm>
          <a:prstGeom prst="ellipse">
            <a:avLst/>
          </a:prstGeom>
          <a:solidFill>
            <a:schemeClr val="accent5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7044205" y="1471754"/>
            <a:ext cx="390843" cy="388006"/>
          </a:xfrm>
          <a:prstGeom prst="ellipse">
            <a:avLst/>
          </a:prstGeom>
          <a:solidFill>
            <a:schemeClr val="accent2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5648007" y="2245350"/>
            <a:ext cx="390843" cy="388006"/>
          </a:xfrm>
          <a:prstGeom prst="ellipse">
            <a:avLst/>
          </a:prstGeom>
          <a:solidFill>
            <a:schemeClr val="accent6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7665244" y="1743700"/>
            <a:ext cx="390843" cy="388006"/>
          </a:xfrm>
          <a:prstGeom prst="ellipse">
            <a:avLst/>
          </a:prstGeom>
          <a:solidFill>
            <a:schemeClr val="accent4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7953949" y="1355694"/>
            <a:ext cx="390843" cy="388006"/>
          </a:xfrm>
          <a:prstGeom prst="ellipse">
            <a:avLst/>
          </a:prstGeom>
          <a:solidFill>
            <a:schemeClr val="accent3"/>
          </a:solidFill>
        </p:spPr>
        <p:txBody>
          <a:bodyPr lIns="0" rIns="0" anchor="ctr" anchorCtr="0"/>
          <a:lstStyle>
            <a:lvl1pPr marL="0" indent="0" algn="ctr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sz="quarter" idx="47" hasCustomPrompt="1"/>
          </p:nvPr>
        </p:nvSpPr>
        <p:spPr>
          <a:xfrm>
            <a:off x="287198" y="3229894"/>
            <a:ext cx="1963055" cy="29581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287198" y="3628992"/>
            <a:ext cx="1963055" cy="57013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2350044" y="2695541"/>
            <a:ext cx="1963055" cy="431074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fr-FR" dirty="0"/>
              <a:t>Tempus eu </a:t>
            </a:r>
            <a:r>
              <a:rPr lang="fr-FR" dirty="0" err="1"/>
              <a:t>orci</a:t>
            </a:r>
            <a:r>
              <a:rPr lang="fr-FR" dirty="0"/>
              <a:t> in,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</a:t>
            </a:r>
            <a:r>
              <a:rPr lang="fr-FR" dirty="0" err="1"/>
              <a:t>felis</a:t>
            </a:r>
            <a:r>
              <a:rPr lang="fr-FR" dirty="0"/>
              <a:t>. </a:t>
            </a:r>
            <a:r>
              <a:rPr lang="fr-FR" dirty="0" err="1"/>
              <a:t>Donec</a:t>
            </a:r>
            <a:r>
              <a:rPr lang="fr-FR" dirty="0"/>
              <a:t> ut </a:t>
            </a:r>
            <a:r>
              <a:rPr lang="fr-FR" dirty="0" err="1"/>
              <a:t>augue</a:t>
            </a:r>
            <a:r>
              <a:rPr lang="fr-FR" dirty="0"/>
              <a:t> et </a:t>
            </a:r>
            <a:r>
              <a:rPr lang="fr-FR" dirty="0" err="1"/>
              <a:t>sapien</a:t>
            </a:r>
            <a:r>
              <a:rPr lang="fr-FR" dirty="0"/>
              <a:t> </a:t>
            </a:r>
            <a:r>
              <a:rPr lang="fr-FR" dirty="0" err="1"/>
              <a:t>mattis</a:t>
            </a:r>
            <a:r>
              <a:rPr lang="fr-FR" dirty="0"/>
              <a:t> </a:t>
            </a:r>
            <a:r>
              <a:rPr lang="fr-FR" dirty="0" err="1"/>
              <a:t>scelerisque</a:t>
            </a:r>
            <a:r>
              <a:rPr lang="fr-FR" dirty="0"/>
              <a:t>. 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sz="quarter" idx="50" hasCustomPrompt="1"/>
          </p:nvPr>
        </p:nvSpPr>
        <p:spPr>
          <a:xfrm>
            <a:off x="2350044" y="3229894"/>
            <a:ext cx="1963055" cy="29581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it-IT" dirty="0"/>
              <a:t>Curabitur eget nunc vitae orci commodo accumsan.</a:t>
            </a:r>
            <a:endParaRPr lang="en-US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2350044" y="3628992"/>
            <a:ext cx="1963055" cy="570139"/>
          </a:xfrm>
        </p:spPr>
        <p:txBody>
          <a:bodyPr lIns="0" tIns="0" rIns="0" b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n-US" sz="9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52" hasCustomPrompt="1"/>
          </p:nvPr>
        </p:nvSpPr>
        <p:spPr>
          <a:xfrm>
            <a:off x="287198" y="1855792"/>
            <a:ext cx="4025901" cy="720140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dui convallis,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volutpat</a:t>
            </a:r>
            <a:r>
              <a:rPr lang="en-US" dirty="0"/>
              <a:t>. Integer non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60" name="Rectangle 5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6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TextBox 69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13168670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me Pla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9"/>
          <p:cNvSpPr>
            <a:spLocks noGrp="1"/>
          </p:cNvSpPr>
          <p:nvPr>
            <p:ph type="pic" sz="quarter" idx="52" hasCustomPrompt="1"/>
          </p:nvPr>
        </p:nvSpPr>
        <p:spPr>
          <a:xfrm>
            <a:off x="283027" y="809262"/>
            <a:ext cx="8601262" cy="39504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here to insert a Time Plan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236826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383511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5321013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83026" y="254000"/>
            <a:ext cx="5245100" cy="5334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Simple time plan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3" hasCustomPrompt="1"/>
          </p:nvPr>
        </p:nvSpPr>
        <p:spPr>
          <a:xfrm>
            <a:off x="236826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54" hasCustomPrompt="1"/>
          </p:nvPr>
        </p:nvSpPr>
        <p:spPr>
          <a:xfrm>
            <a:off x="383511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5" hasCustomPrompt="1"/>
          </p:nvPr>
        </p:nvSpPr>
        <p:spPr>
          <a:xfrm>
            <a:off x="5321013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40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2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53659694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imeline/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9"/>
          <p:cNvSpPr>
            <a:spLocks noGrp="1"/>
          </p:cNvSpPr>
          <p:nvPr>
            <p:ph type="pic" sz="quarter" idx="52" hasCustomPrompt="1"/>
          </p:nvPr>
        </p:nvSpPr>
        <p:spPr>
          <a:xfrm>
            <a:off x="3378200" y="809262"/>
            <a:ext cx="5525295" cy="39504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14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here to insert a Timeline/Roadmap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409670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56355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049452" y="1221193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63070" y="254000"/>
            <a:ext cx="5300482" cy="90302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Timeline/Roadmap with text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3" hasCustomPrompt="1"/>
          </p:nvPr>
        </p:nvSpPr>
        <p:spPr>
          <a:xfrm>
            <a:off x="409670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54" hasCustomPrompt="1"/>
          </p:nvPr>
        </p:nvSpPr>
        <p:spPr>
          <a:xfrm>
            <a:off x="556355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55" hasCustomPrompt="1"/>
          </p:nvPr>
        </p:nvSpPr>
        <p:spPr>
          <a:xfrm>
            <a:off x="7049452" y="4209720"/>
            <a:ext cx="1392568" cy="123111"/>
          </a:xfrm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Text Placeholder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203200" y="1286353"/>
            <a:ext cx="654050" cy="649302"/>
          </a:xfrm>
          <a:prstGeom prst="ellipse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56" hasCustomPrompt="1"/>
          </p:nvPr>
        </p:nvSpPr>
        <p:spPr>
          <a:xfrm>
            <a:off x="704055" y="1348393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1</a:t>
            </a:r>
          </a:p>
        </p:txBody>
      </p:sp>
      <p:sp>
        <p:nvSpPr>
          <p:cNvPr id="55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04055" y="1569212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57" hasCustomPrompt="1"/>
          </p:nvPr>
        </p:nvSpPr>
        <p:spPr>
          <a:xfrm>
            <a:off x="203200" y="2343628"/>
            <a:ext cx="654050" cy="649302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58" hasCustomPrompt="1"/>
          </p:nvPr>
        </p:nvSpPr>
        <p:spPr>
          <a:xfrm>
            <a:off x="704055" y="2405668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2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04055" y="2626487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59" name="Text Placeholder 2"/>
          <p:cNvSpPr>
            <a:spLocks noGrp="1"/>
          </p:cNvSpPr>
          <p:nvPr>
            <p:ph type="body" sz="quarter" idx="60" hasCustomPrompt="1"/>
          </p:nvPr>
        </p:nvSpPr>
        <p:spPr>
          <a:xfrm>
            <a:off x="203200" y="3425296"/>
            <a:ext cx="654050" cy="649302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lIns="0" rIns="0" anchor="ctr" anchorCtr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800" b="0" u="sng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61" hasCustomPrompt="1"/>
          </p:nvPr>
        </p:nvSpPr>
        <p:spPr>
          <a:xfrm>
            <a:off x="704055" y="3487336"/>
            <a:ext cx="2048669" cy="215444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Point 3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62" hasCustomPrompt="1"/>
          </p:nvPr>
        </p:nvSpPr>
        <p:spPr>
          <a:xfrm>
            <a:off x="704055" y="3708155"/>
            <a:ext cx="2048669" cy="615553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 sz="10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4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TextBox 61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3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53603075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4"/>
          <p:cNvSpPr>
            <a:spLocks noGrp="1"/>
          </p:cNvSpPr>
          <p:nvPr>
            <p:ph type="pic" sz="quarter" idx="36" hasCustomPrompt="1"/>
          </p:nvPr>
        </p:nvSpPr>
        <p:spPr>
          <a:xfrm>
            <a:off x="4303714" y="0"/>
            <a:ext cx="3499859" cy="4884738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Click here to </a:t>
            </a:r>
            <a:br>
              <a:rPr lang="en-US" dirty="0"/>
            </a:br>
            <a:r>
              <a:rPr lang="en-US" dirty="0"/>
              <a:t>add Color Image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6221676" y="0"/>
            <a:ext cx="2921000" cy="4889255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71416" y="254000"/>
            <a:ext cx="3835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26059" y="2231277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2141" y="2496914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1416" y="1295399"/>
            <a:ext cx="3686630" cy="685801"/>
          </a:xfrm>
        </p:spPr>
        <p:txBody>
          <a:bodyPr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Tempus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02141" y="2281009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Business Context</a:t>
            </a:r>
          </a:p>
        </p:txBody>
      </p:sp>
      <p:sp>
        <p:nvSpPr>
          <p:cNvPr id="26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226059" y="3155214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02141" y="3371119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02141" y="3155214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Solution Approach</a:t>
            </a:r>
          </a:p>
        </p:txBody>
      </p:sp>
      <p:sp>
        <p:nvSpPr>
          <p:cNvPr id="35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226059" y="3994800"/>
            <a:ext cx="337820" cy="336930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0" indent="0" algn="ctr">
              <a:buFont typeface="Arial" pitchFamily="34" charset="0"/>
              <a:buNone/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02141" y="4247419"/>
            <a:ext cx="3310548" cy="502381"/>
          </a:xfrm>
        </p:spPr>
        <p:txBody>
          <a:bodyPr tIns="0"/>
          <a:lstStyle>
            <a:lvl1pPr marL="0" indent="0" algn="l" defTabSz="1828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10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02141" y="4031514"/>
            <a:ext cx="3310548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baseline="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Benefits Delivered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498663" y="931094"/>
            <a:ext cx="2400140" cy="3131640"/>
          </a:xfrm>
        </p:spPr>
        <p:txBody>
          <a:bodyPr tIns="0"/>
          <a:lstStyle>
            <a:lvl1pPr marL="171450" indent="-171450" algn="l" defTabSz="1828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lang="en-US" sz="700" b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  <a:p>
            <a:pPr lvl="0"/>
            <a:r>
              <a:rPr lang="pt-BR" dirty="0"/>
              <a:t>Side notes</a:t>
            </a:r>
            <a:br>
              <a:rPr lang="pt-BR" dirty="0"/>
            </a:br>
            <a:r>
              <a:rPr lang="pt-BR" dirty="0"/>
              <a:t>Tempus eu orci in, consectetur congue felis. Donec ut augue et sapien mattis scelerisque. Curabitur eget nunc vitae orci commodo accumsan. 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6498663" y="664389"/>
            <a:ext cx="2400140" cy="182563"/>
          </a:xfrm>
        </p:spPr>
        <p:txBody>
          <a:bodyPr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Value Wipro brings</a:t>
            </a:r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35" hasCustomPrompt="1"/>
          </p:nvPr>
        </p:nvSpPr>
        <p:spPr>
          <a:xfrm>
            <a:off x="6498663" y="4128262"/>
            <a:ext cx="652955" cy="650994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FontTx/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View video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5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61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6953017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1416" y="254000"/>
            <a:ext cx="5245100" cy="5588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Team structure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8232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0" name="Pladsholder til tekst 62"/>
          <p:cNvSpPr>
            <a:spLocks noGrp="1"/>
          </p:cNvSpPr>
          <p:nvPr>
            <p:ph type="body" sz="quarter" idx="30" hasCustomPrompt="1"/>
          </p:nvPr>
        </p:nvSpPr>
        <p:spPr>
          <a:xfrm>
            <a:off x="38232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1" name="Pladsholder til tekst 63"/>
          <p:cNvSpPr>
            <a:spLocks noGrp="1"/>
          </p:cNvSpPr>
          <p:nvPr>
            <p:ph type="body" sz="quarter" idx="31" hasCustomPrompt="1"/>
          </p:nvPr>
        </p:nvSpPr>
        <p:spPr>
          <a:xfrm>
            <a:off x="38232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33" hasCustomPrompt="1"/>
          </p:nvPr>
        </p:nvSpPr>
        <p:spPr>
          <a:xfrm>
            <a:off x="260549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4" name="Pladsholder til tekst 62"/>
          <p:cNvSpPr>
            <a:spLocks noGrp="1"/>
          </p:cNvSpPr>
          <p:nvPr>
            <p:ph type="body" sz="quarter" idx="34" hasCustomPrompt="1"/>
          </p:nvPr>
        </p:nvSpPr>
        <p:spPr>
          <a:xfrm>
            <a:off x="260549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5" name="Pladsholder til tekst 63"/>
          <p:cNvSpPr>
            <a:spLocks noGrp="1"/>
          </p:cNvSpPr>
          <p:nvPr>
            <p:ph type="body" sz="quarter" idx="35" hasCustomPrompt="1"/>
          </p:nvPr>
        </p:nvSpPr>
        <p:spPr>
          <a:xfrm>
            <a:off x="260549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7" name="Picture Placeholder 9"/>
          <p:cNvSpPr>
            <a:spLocks noGrp="1"/>
          </p:cNvSpPr>
          <p:nvPr>
            <p:ph type="pic" sz="quarter" idx="37" hasCustomPrompt="1"/>
          </p:nvPr>
        </p:nvSpPr>
        <p:spPr>
          <a:xfrm>
            <a:off x="482866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8" name="Pladsholder til tekst 62"/>
          <p:cNvSpPr>
            <a:spLocks noGrp="1"/>
          </p:cNvSpPr>
          <p:nvPr>
            <p:ph type="body" sz="quarter" idx="38" hasCustomPrompt="1"/>
          </p:nvPr>
        </p:nvSpPr>
        <p:spPr>
          <a:xfrm>
            <a:off x="482866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9" name="Pladsholder til tekst 63"/>
          <p:cNvSpPr>
            <a:spLocks noGrp="1"/>
          </p:cNvSpPr>
          <p:nvPr>
            <p:ph type="body" sz="quarter" idx="39" hasCustomPrompt="1"/>
          </p:nvPr>
        </p:nvSpPr>
        <p:spPr>
          <a:xfrm>
            <a:off x="482866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1" name="Picture Placeholder 9"/>
          <p:cNvSpPr>
            <a:spLocks noGrp="1"/>
          </p:cNvSpPr>
          <p:nvPr>
            <p:ph type="pic" sz="quarter" idx="41" hasCustomPrompt="1"/>
          </p:nvPr>
        </p:nvSpPr>
        <p:spPr>
          <a:xfrm>
            <a:off x="705183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42" name="Pladsholder til tekst 62"/>
          <p:cNvSpPr>
            <a:spLocks noGrp="1"/>
          </p:cNvSpPr>
          <p:nvPr>
            <p:ph type="body" sz="quarter" idx="42" hasCustomPrompt="1"/>
          </p:nvPr>
        </p:nvSpPr>
        <p:spPr>
          <a:xfrm>
            <a:off x="705183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43" name="Pladsholder til tekst 63"/>
          <p:cNvSpPr>
            <a:spLocks noGrp="1"/>
          </p:cNvSpPr>
          <p:nvPr>
            <p:ph type="body" sz="quarter" idx="43" hasCustomPrompt="1"/>
          </p:nvPr>
        </p:nvSpPr>
        <p:spPr>
          <a:xfrm>
            <a:off x="705183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2" name="Picture Placeholder 9"/>
          <p:cNvSpPr>
            <a:spLocks noGrp="1"/>
          </p:cNvSpPr>
          <p:nvPr>
            <p:ph type="pic" sz="quarter" idx="45" hasCustomPrompt="1"/>
          </p:nvPr>
        </p:nvSpPr>
        <p:spPr>
          <a:xfrm>
            <a:off x="38232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3" name="Pladsholder til tekst 62"/>
          <p:cNvSpPr>
            <a:spLocks noGrp="1"/>
          </p:cNvSpPr>
          <p:nvPr>
            <p:ph type="body" sz="quarter" idx="46" hasCustomPrompt="1"/>
          </p:nvPr>
        </p:nvSpPr>
        <p:spPr>
          <a:xfrm>
            <a:off x="38232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64" name="Pladsholder til tekst 63"/>
          <p:cNvSpPr>
            <a:spLocks noGrp="1"/>
          </p:cNvSpPr>
          <p:nvPr>
            <p:ph type="body" sz="quarter" idx="47" hasCustomPrompt="1"/>
          </p:nvPr>
        </p:nvSpPr>
        <p:spPr>
          <a:xfrm>
            <a:off x="38232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6" name="Picture Placeholder 9"/>
          <p:cNvSpPr>
            <a:spLocks noGrp="1"/>
          </p:cNvSpPr>
          <p:nvPr>
            <p:ph type="pic" sz="quarter" idx="49" hasCustomPrompt="1"/>
          </p:nvPr>
        </p:nvSpPr>
        <p:spPr>
          <a:xfrm>
            <a:off x="260549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7" name="Pladsholder til tekst 62"/>
          <p:cNvSpPr>
            <a:spLocks noGrp="1"/>
          </p:cNvSpPr>
          <p:nvPr>
            <p:ph type="body" sz="quarter" idx="50" hasCustomPrompt="1"/>
          </p:nvPr>
        </p:nvSpPr>
        <p:spPr>
          <a:xfrm>
            <a:off x="260549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68" name="Pladsholder til tekst 63"/>
          <p:cNvSpPr>
            <a:spLocks noGrp="1"/>
          </p:cNvSpPr>
          <p:nvPr>
            <p:ph type="body" sz="quarter" idx="51" hasCustomPrompt="1"/>
          </p:nvPr>
        </p:nvSpPr>
        <p:spPr>
          <a:xfrm>
            <a:off x="260549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0" name="Picture Placeholder 9"/>
          <p:cNvSpPr>
            <a:spLocks noGrp="1"/>
          </p:cNvSpPr>
          <p:nvPr>
            <p:ph type="pic" sz="quarter" idx="53" hasCustomPrompt="1"/>
          </p:nvPr>
        </p:nvSpPr>
        <p:spPr>
          <a:xfrm>
            <a:off x="482866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1" name="Pladsholder til tekst 62"/>
          <p:cNvSpPr>
            <a:spLocks noGrp="1"/>
          </p:cNvSpPr>
          <p:nvPr>
            <p:ph type="body" sz="quarter" idx="54" hasCustomPrompt="1"/>
          </p:nvPr>
        </p:nvSpPr>
        <p:spPr>
          <a:xfrm>
            <a:off x="482866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2" name="Pladsholder til tekst 63"/>
          <p:cNvSpPr>
            <a:spLocks noGrp="1"/>
          </p:cNvSpPr>
          <p:nvPr>
            <p:ph type="body" sz="quarter" idx="55" hasCustomPrompt="1"/>
          </p:nvPr>
        </p:nvSpPr>
        <p:spPr>
          <a:xfrm>
            <a:off x="482866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4" name="Picture Placeholder 9"/>
          <p:cNvSpPr>
            <a:spLocks noGrp="1"/>
          </p:cNvSpPr>
          <p:nvPr>
            <p:ph type="pic" sz="quarter" idx="57" hasCustomPrompt="1"/>
          </p:nvPr>
        </p:nvSpPr>
        <p:spPr>
          <a:xfrm>
            <a:off x="705183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5" name="Pladsholder til tekst 62"/>
          <p:cNvSpPr>
            <a:spLocks noGrp="1"/>
          </p:cNvSpPr>
          <p:nvPr>
            <p:ph type="body" sz="quarter" idx="58" hasCustomPrompt="1"/>
          </p:nvPr>
        </p:nvSpPr>
        <p:spPr>
          <a:xfrm>
            <a:off x="705183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6" name="Pladsholder til tekst 63"/>
          <p:cNvSpPr>
            <a:spLocks noGrp="1"/>
          </p:cNvSpPr>
          <p:nvPr>
            <p:ph type="body" sz="quarter" idx="59" hasCustomPrompt="1"/>
          </p:nvPr>
        </p:nvSpPr>
        <p:spPr>
          <a:xfrm>
            <a:off x="705183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6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TextBox 72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10690569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Insert Title Here				 </a:t>
            </a:r>
            <a:br>
              <a:rPr lang="en-US" dirty="0"/>
            </a:br>
            <a:r>
              <a:rPr lang="en-US" dirty="0"/>
              <a:t>in two lines						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7200" y="3348038"/>
            <a:ext cx="3190875" cy="13977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9981" t="11774" r="9918" b="11902"/>
          <a:stretch/>
        </p:blipFill>
        <p:spPr>
          <a:xfrm>
            <a:off x="270754" y="1926880"/>
            <a:ext cx="1645233" cy="1316432"/>
          </a:xfrm>
          <a:prstGeom prst="rect">
            <a:avLst/>
          </a:prstGeom>
        </p:spPr>
      </p:pic>
      <p:sp>
        <p:nvSpPr>
          <p:cNvPr id="1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2368073" y="1953704"/>
            <a:ext cx="1181854" cy="1231492"/>
          </a:xfr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295639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4513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71416" y="97275"/>
            <a:ext cx="5245100" cy="5588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Team structure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8232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0" name="Pladsholder til tekst 62"/>
          <p:cNvSpPr>
            <a:spLocks noGrp="1"/>
          </p:cNvSpPr>
          <p:nvPr>
            <p:ph type="body" sz="quarter" idx="30" hasCustomPrompt="1"/>
          </p:nvPr>
        </p:nvSpPr>
        <p:spPr>
          <a:xfrm>
            <a:off x="38232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1" name="Pladsholder til tekst 63"/>
          <p:cNvSpPr>
            <a:spLocks noGrp="1"/>
          </p:cNvSpPr>
          <p:nvPr>
            <p:ph type="body" sz="quarter" idx="31" hasCustomPrompt="1"/>
          </p:nvPr>
        </p:nvSpPr>
        <p:spPr>
          <a:xfrm>
            <a:off x="38232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3" name="Picture Placeholder 9"/>
          <p:cNvSpPr>
            <a:spLocks noGrp="1"/>
          </p:cNvSpPr>
          <p:nvPr>
            <p:ph type="pic" sz="quarter" idx="33" hasCustomPrompt="1"/>
          </p:nvPr>
        </p:nvSpPr>
        <p:spPr>
          <a:xfrm>
            <a:off x="260549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4" name="Pladsholder til tekst 62"/>
          <p:cNvSpPr>
            <a:spLocks noGrp="1"/>
          </p:cNvSpPr>
          <p:nvPr>
            <p:ph type="body" sz="quarter" idx="34" hasCustomPrompt="1"/>
          </p:nvPr>
        </p:nvSpPr>
        <p:spPr>
          <a:xfrm>
            <a:off x="260549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5" name="Pladsholder til tekst 63"/>
          <p:cNvSpPr>
            <a:spLocks noGrp="1"/>
          </p:cNvSpPr>
          <p:nvPr>
            <p:ph type="body" sz="quarter" idx="35" hasCustomPrompt="1"/>
          </p:nvPr>
        </p:nvSpPr>
        <p:spPr>
          <a:xfrm>
            <a:off x="260549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37" name="Picture Placeholder 9"/>
          <p:cNvSpPr>
            <a:spLocks noGrp="1"/>
          </p:cNvSpPr>
          <p:nvPr>
            <p:ph type="pic" sz="quarter" idx="37" hasCustomPrompt="1"/>
          </p:nvPr>
        </p:nvSpPr>
        <p:spPr>
          <a:xfrm>
            <a:off x="482866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38" name="Pladsholder til tekst 62"/>
          <p:cNvSpPr>
            <a:spLocks noGrp="1"/>
          </p:cNvSpPr>
          <p:nvPr>
            <p:ph type="body" sz="quarter" idx="38" hasCustomPrompt="1"/>
          </p:nvPr>
        </p:nvSpPr>
        <p:spPr>
          <a:xfrm>
            <a:off x="482866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39" name="Pladsholder til tekst 63"/>
          <p:cNvSpPr>
            <a:spLocks noGrp="1"/>
          </p:cNvSpPr>
          <p:nvPr>
            <p:ph type="body" sz="quarter" idx="39" hasCustomPrompt="1"/>
          </p:nvPr>
        </p:nvSpPr>
        <p:spPr>
          <a:xfrm>
            <a:off x="482866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41" name="Picture Placeholder 9"/>
          <p:cNvSpPr>
            <a:spLocks noGrp="1"/>
          </p:cNvSpPr>
          <p:nvPr>
            <p:ph type="pic" sz="quarter" idx="41" hasCustomPrompt="1"/>
          </p:nvPr>
        </p:nvSpPr>
        <p:spPr>
          <a:xfrm>
            <a:off x="7051832" y="1077588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42" name="Pladsholder til tekst 62"/>
          <p:cNvSpPr>
            <a:spLocks noGrp="1"/>
          </p:cNvSpPr>
          <p:nvPr>
            <p:ph type="body" sz="quarter" idx="42" hasCustomPrompt="1"/>
          </p:nvPr>
        </p:nvSpPr>
        <p:spPr>
          <a:xfrm>
            <a:off x="7051832" y="1937202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43" name="Pladsholder til tekst 63"/>
          <p:cNvSpPr>
            <a:spLocks noGrp="1"/>
          </p:cNvSpPr>
          <p:nvPr>
            <p:ph type="body" sz="quarter" idx="43" hasCustomPrompt="1"/>
          </p:nvPr>
        </p:nvSpPr>
        <p:spPr>
          <a:xfrm>
            <a:off x="7051832" y="2188787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2" name="Picture Placeholder 9"/>
          <p:cNvSpPr>
            <a:spLocks noGrp="1"/>
          </p:cNvSpPr>
          <p:nvPr>
            <p:ph type="pic" sz="quarter" idx="45" hasCustomPrompt="1"/>
          </p:nvPr>
        </p:nvSpPr>
        <p:spPr>
          <a:xfrm>
            <a:off x="38232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3" name="Pladsholder til tekst 62"/>
          <p:cNvSpPr>
            <a:spLocks noGrp="1"/>
          </p:cNvSpPr>
          <p:nvPr>
            <p:ph type="body" sz="quarter" idx="46" hasCustomPrompt="1"/>
          </p:nvPr>
        </p:nvSpPr>
        <p:spPr>
          <a:xfrm>
            <a:off x="38232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  <a:p>
            <a:endParaRPr lang="en-GB" dirty="0"/>
          </a:p>
        </p:txBody>
      </p:sp>
      <p:sp>
        <p:nvSpPr>
          <p:cNvPr id="64" name="Pladsholder til tekst 63"/>
          <p:cNvSpPr>
            <a:spLocks noGrp="1"/>
          </p:cNvSpPr>
          <p:nvPr>
            <p:ph type="body" sz="quarter" idx="47" hasCustomPrompt="1"/>
          </p:nvPr>
        </p:nvSpPr>
        <p:spPr>
          <a:xfrm>
            <a:off x="38232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66" name="Picture Placeholder 9"/>
          <p:cNvSpPr>
            <a:spLocks noGrp="1"/>
          </p:cNvSpPr>
          <p:nvPr>
            <p:ph type="pic" sz="quarter" idx="49" hasCustomPrompt="1"/>
          </p:nvPr>
        </p:nvSpPr>
        <p:spPr>
          <a:xfrm>
            <a:off x="260549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67" name="Pladsholder til tekst 62"/>
          <p:cNvSpPr>
            <a:spLocks noGrp="1"/>
          </p:cNvSpPr>
          <p:nvPr>
            <p:ph type="body" sz="quarter" idx="50" hasCustomPrompt="1"/>
          </p:nvPr>
        </p:nvSpPr>
        <p:spPr>
          <a:xfrm>
            <a:off x="260549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68" name="Pladsholder til tekst 63"/>
          <p:cNvSpPr>
            <a:spLocks noGrp="1"/>
          </p:cNvSpPr>
          <p:nvPr>
            <p:ph type="body" sz="quarter" idx="51" hasCustomPrompt="1"/>
          </p:nvPr>
        </p:nvSpPr>
        <p:spPr>
          <a:xfrm>
            <a:off x="260549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0" name="Picture Placeholder 9"/>
          <p:cNvSpPr>
            <a:spLocks noGrp="1"/>
          </p:cNvSpPr>
          <p:nvPr>
            <p:ph type="pic" sz="quarter" idx="53" hasCustomPrompt="1"/>
          </p:nvPr>
        </p:nvSpPr>
        <p:spPr>
          <a:xfrm>
            <a:off x="482866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1" name="Pladsholder til tekst 62"/>
          <p:cNvSpPr>
            <a:spLocks noGrp="1"/>
          </p:cNvSpPr>
          <p:nvPr>
            <p:ph type="body" sz="quarter" idx="54" hasCustomPrompt="1"/>
          </p:nvPr>
        </p:nvSpPr>
        <p:spPr>
          <a:xfrm>
            <a:off x="482866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2" name="Pladsholder til tekst 63"/>
          <p:cNvSpPr>
            <a:spLocks noGrp="1"/>
          </p:cNvSpPr>
          <p:nvPr>
            <p:ph type="body" sz="quarter" idx="55" hasCustomPrompt="1"/>
          </p:nvPr>
        </p:nvSpPr>
        <p:spPr>
          <a:xfrm>
            <a:off x="482866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74" name="Picture Placeholder 9"/>
          <p:cNvSpPr>
            <a:spLocks noGrp="1"/>
          </p:cNvSpPr>
          <p:nvPr>
            <p:ph type="pic" sz="quarter" idx="57" hasCustomPrompt="1"/>
          </p:nvPr>
        </p:nvSpPr>
        <p:spPr>
          <a:xfrm>
            <a:off x="7051832" y="3022502"/>
            <a:ext cx="838200" cy="838200"/>
          </a:xfrm>
          <a:prstGeom prst="ellipse">
            <a:avLst/>
          </a:prstGeom>
          <a:noFill/>
        </p:spPr>
        <p:txBody>
          <a:bodyPr anchor="t">
            <a:noAutofit/>
          </a:bodyPr>
          <a:lstStyle>
            <a:lvl1pPr marL="0" indent="0" algn="ctr">
              <a:buNone/>
              <a:defRPr sz="8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image</a:t>
            </a:r>
            <a:endParaRPr lang="en-IN" dirty="0"/>
          </a:p>
        </p:txBody>
      </p:sp>
      <p:sp>
        <p:nvSpPr>
          <p:cNvPr id="75" name="Pladsholder til tekst 62"/>
          <p:cNvSpPr>
            <a:spLocks noGrp="1"/>
          </p:cNvSpPr>
          <p:nvPr>
            <p:ph type="body" sz="quarter" idx="58" hasCustomPrompt="1"/>
          </p:nvPr>
        </p:nvSpPr>
        <p:spPr>
          <a:xfrm>
            <a:off x="7051832" y="3882116"/>
            <a:ext cx="1727200" cy="230657"/>
          </a:xfrm>
        </p:spPr>
        <p:txBody>
          <a:bodyPr/>
          <a:lstStyle>
            <a:lvl1pPr marL="0" indent="0" algn="l">
              <a:buNone/>
              <a:defRPr sz="10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Name</a:t>
            </a:r>
          </a:p>
        </p:txBody>
      </p:sp>
      <p:sp>
        <p:nvSpPr>
          <p:cNvPr id="76" name="Pladsholder til tekst 63"/>
          <p:cNvSpPr>
            <a:spLocks noGrp="1"/>
          </p:cNvSpPr>
          <p:nvPr>
            <p:ph type="body" sz="quarter" idx="59" hasCustomPrompt="1"/>
          </p:nvPr>
        </p:nvSpPr>
        <p:spPr>
          <a:xfrm>
            <a:off x="7051832" y="4133701"/>
            <a:ext cx="1727200" cy="218100"/>
          </a:xfrm>
        </p:spPr>
        <p:txBody>
          <a:bodyPr/>
          <a:lstStyle>
            <a:lvl1pPr marL="0" indent="0" algn="l">
              <a:buNone/>
              <a:defRPr sz="9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Designation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69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TextBox 72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7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6670835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947710" y="1988107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33400" y="1437856"/>
            <a:ext cx="2732400" cy="22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437274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4513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_optional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2002166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533400" y="1437856"/>
            <a:ext cx="2732400" cy="22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454502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451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/>
        </p:nvCxnSpPr>
        <p:spPr>
          <a:xfrm>
            <a:off x="3769835" y="1896228"/>
            <a:ext cx="0" cy="134961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267199" y="1310123"/>
            <a:ext cx="5486400" cy="11658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3600" u="sng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Thank You						 </a:t>
            </a:r>
            <a:br>
              <a:rPr lang="en-US" dirty="0"/>
            </a:br>
            <a:r>
              <a:rPr lang="en-US" dirty="0"/>
              <a:t>for your time					</a:t>
            </a:r>
          </a:p>
        </p:txBody>
      </p:sp>
      <p:sp>
        <p:nvSpPr>
          <p:cNvPr id="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2855768"/>
            <a:ext cx="3190875" cy="150332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15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267200" y="3084022"/>
            <a:ext cx="3190875" cy="14931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9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29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4582711" y="3424147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LinkedIn</a:t>
            </a:r>
            <a:r>
              <a:rPr lang="en-GB" spc="11" dirty="0"/>
              <a:t> ID</a:t>
            </a:r>
            <a:endParaRPr lang="en-GB" dirty="0"/>
          </a:p>
        </p:txBody>
      </p:sp>
      <p:sp>
        <p:nvSpPr>
          <p:cNvPr id="30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4582711" y="3705695"/>
            <a:ext cx="2782294" cy="146194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95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1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267200" y="3365682"/>
            <a:ext cx="263124" cy="26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233863" y="3611980"/>
            <a:ext cx="333624" cy="33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9981" t="11774" r="9918" b="11902"/>
          <a:stretch/>
        </p:blipFill>
        <p:spPr>
          <a:xfrm>
            <a:off x="270754" y="1926880"/>
            <a:ext cx="1645233" cy="1316432"/>
          </a:xfrm>
          <a:prstGeom prst="rect">
            <a:avLst/>
          </a:prstGeom>
        </p:spPr>
      </p:pic>
      <p:sp>
        <p:nvSpPr>
          <p:cNvPr id="12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2368073" y="1953704"/>
            <a:ext cx="1181854" cy="12314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here to add Client / Partner Logo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146891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779308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30668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1.0</a:t>
            </a:r>
          </a:p>
        </p:txBody>
      </p:sp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0" y="258807"/>
            <a:ext cx="2191657" cy="519669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/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/>
              <a:t>     Agenda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779308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0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Duis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Integer cursus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.</a:t>
            </a:r>
          </a:p>
        </p:txBody>
      </p:sp>
      <p:sp>
        <p:nvSpPr>
          <p:cNvPr id="49" name="Text Placeholder 38"/>
          <p:cNvSpPr>
            <a:spLocks noGrp="1"/>
          </p:cNvSpPr>
          <p:nvPr>
            <p:ph type="body" sz="quarter" idx="17" hasCustomPrompt="1"/>
          </p:nvPr>
        </p:nvSpPr>
        <p:spPr>
          <a:xfrm>
            <a:off x="779308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50" name="Text Placeholder 38"/>
          <p:cNvSpPr>
            <a:spLocks noGrp="1"/>
          </p:cNvSpPr>
          <p:nvPr>
            <p:ph type="body" sz="quarter" idx="18" hasCustomPrompt="1"/>
          </p:nvPr>
        </p:nvSpPr>
        <p:spPr>
          <a:xfrm>
            <a:off x="230668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2.0</a:t>
            </a:r>
          </a:p>
        </p:txBody>
      </p:sp>
      <p:sp>
        <p:nvSpPr>
          <p:cNvPr id="5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779308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0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Duis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Integer cursus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.</a:t>
            </a:r>
          </a:p>
        </p:txBody>
      </p:sp>
      <p:sp>
        <p:nvSpPr>
          <p:cNvPr id="52" name="Text Placeholder 38"/>
          <p:cNvSpPr>
            <a:spLocks noGrp="1"/>
          </p:cNvSpPr>
          <p:nvPr>
            <p:ph type="body" sz="quarter" idx="20" hasCustomPrompt="1"/>
          </p:nvPr>
        </p:nvSpPr>
        <p:spPr>
          <a:xfrm>
            <a:off x="779308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53" name="Text Placeholder 38"/>
          <p:cNvSpPr>
            <a:spLocks noGrp="1"/>
          </p:cNvSpPr>
          <p:nvPr>
            <p:ph type="body" sz="quarter" idx="21" hasCustomPrompt="1"/>
          </p:nvPr>
        </p:nvSpPr>
        <p:spPr>
          <a:xfrm>
            <a:off x="230668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3.0</a:t>
            </a:r>
          </a:p>
        </p:txBody>
      </p:sp>
      <p:sp>
        <p:nvSpPr>
          <p:cNvPr id="5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779308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0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Duis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Integer cursus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.</a:t>
            </a:r>
          </a:p>
        </p:txBody>
      </p:sp>
      <p:sp>
        <p:nvSpPr>
          <p:cNvPr id="55" name="Text Placeholder 38"/>
          <p:cNvSpPr>
            <a:spLocks noGrp="1"/>
          </p:cNvSpPr>
          <p:nvPr>
            <p:ph type="body" sz="quarter" idx="23" hasCustomPrompt="1"/>
          </p:nvPr>
        </p:nvSpPr>
        <p:spPr>
          <a:xfrm>
            <a:off x="779308" y="4057114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56" name="Text Placeholder 38"/>
          <p:cNvSpPr>
            <a:spLocks noGrp="1"/>
          </p:cNvSpPr>
          <p:nvPr>
            <p:ph type="body" sz="quarter" idx="24" hasCustomPrompt="1"/>
          </p:nvPr>
        </p:nvSpPr>
        <p:spPr>
          <a:xfrm>
            <a:off x="230668" y="3959450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4.0</a:t>
            </a:r>
          </a:p>
        </p:txBody>
      </p:sp>
      <p:sp>
        <p:nvSpPr>
          <p:cNvPr id="57" name="Text Placeholder 38"/>
          <p:cNvSpPr>
            <a:spLocks noGrp="1"/>
          </p:cNvSpPr>
          <p:nvPr>
            <p:ph type="body" sz="quarter" idx="25" hasCustomPrompt="1"/>
          </p:nvPr>
        </p:nvSpPr>
        <p:spPr>
          <a:xfrm>
            <a:off x="779308" y="4243301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0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Duis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Integer cursus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.</a:t>
            </a:r>
          </a:p>
        </p:txBody>
      </p:sp>
      <p:sp>
        <p:nvSpPr>
          <p:cNvPr id="58" name="Text Placeholder 38"/>
          <p:cNvSpPr>
            <a:spLocks noGrp="1"/>
          </p:cNvSpPr>
          <p:nvPr>
            <p:ph type="body" sz="quarter" idx="26" hasCustomPrompt="1"/>
          </p:nvPr>
        </p:nvSpPr>
        <p:spPr>
          <a:xfrm>
            <a:off x="5164271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59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4615631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5.0</a:t>
            </a:r>
          </a:p>
        </p:txBody>
      </p:sp>
      <p:sp>
        <p:nvSpPr>
          <p:cNvPr id="60" name="Text Placeholder 38"/>
          <p:cNvSpPr>
            <a:spLocks noGrp="1"/>
          </p:cNvSpPr>
          <p:nvPr>
            <p:ph type="body" sz="quarter" idx="28" hasCustomPrompt="1"/>
          </p:nvPr>
        </p:nvSpPr>
        <p:spPr>
          <a:xfrm>
            <a:off x="5164271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0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Duis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Integer cursus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.</a:t>
            </a:r>
          </a:p>
        </p:txBody>
      </p:sp>
      <p:sp>
        <p:nvSpPr>
          <p:cNvPr id="61" name="Text Placeholder 38"/>
          <p:cNvSpPr>
            <a:spLocks noGrp="1"/>
          </p:cNvSpPr>
          <p:nvPr>
            <p:ph type="body" sz="quarter" idx="29" hasCustomPrompt="1"/>
          </p:nvPr>
        </p:nvSpPr>
        <p:spPr>
          <a:xfrm>
            <a:off x="5164271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62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4615631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6.0</a:t>
            </a:r>
          </a:p>
        </p:txBody>
      </p:sp>
      <p:sp>
        <p:nvSpPr>
          <p:cNvPr id="63" name="Text Placeholder 38"/>
          <p:cNvSpPr>
            <a:spLocks noGrp="1"/>
          </p:cNvSpPr>
          <p:nvPr>
            <p:ph type="body" sz="quarter" idx="31" hasCustomPrompt="1"/>
          </p:nvPr>
        </p:nvSpPr>
        <p:spPr>
          <a:xfrm>
            <a:off x="5164271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0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Duis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Integer cursus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.</a:t>
            </a:r>
          </a:p>
        </p:txBody>
      </p:sp>
      <p:sp>
        <p:nvSpPr>
          <p:cNvPr id="64" name="Text Placeholder 38"/>
          <p:cNvSpPr>
            <a:spLocks noGrp="1"/>
          </p:cNvSpPr>
          <p:nvPr>
            <p:ph type="body" sz="quarter" idx="32" hasCustomPrompt="1"/>
          </p:nvPr>
        </p:nvSpPr>
        <p:spPr>
          <a:xfrm>
            <a:off x="5164271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65" name="Text Placeholder 38"/>
          <p:cNvSpPr>
            <a:spLocks noGrp="1"/>
          </p:cNvSpPr>
          <p:nvPr>
            <p:ph type="body" sz="quarter" idx="33" hasCustomPrompt="1"/>
          </p:nvPr>
        </p:nvSpPr>
        <p:spPr>
          <a:xfrm>
            <a:off x="4615631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7.0</a:t>
            </a:r>
          </a:p>
        </p:txBody>
      </p:sp>
      <p:sp>
        <p:nvSpPr>
          <p:cNvPr id="66" name="Text Placeholder 38"/>
          <p:cNvSpPr>
            <a:spLocks noGrp="1"/>
          </p:cNvSpPr>
          <p:nvPr>
            <p:ph type="body" sz="quarter" idx="34" hasCustomPrompt="1"/>
          </p:nvPr>
        </p:nvSpPr>
        <p:spPr>
          <a:xfrm>
            <a:off x="5164271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0">
                <a:solidFill>
                  <a:schemeClr val="tx2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Duis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Integer cursus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 </a:t>
            </a:r>
            <a:r>
              <a:rPr lang="en-US" err="1"/>
              <a:t>suscipit</a:t>
            </a:r>
            <a:r>
              <a:rPr lang="en-US"/>
              <a:t>.</a:t>
            </a:r>
          </a:p>
        </p:txBody>
      </p:sp>
      <p:sp>
        <p:nvSpPr>
          <p:cNvPr id="74" name="Footer Placeholder 4"/>
          <p:cNvSpPr txBox="1">
            <a:spLocks/>
          </p:cNvSpPr>
          <p:nvPr userDrawn="1"/>
        </p:nvSpPr>
        <p:spPr>
          <a:xfrm>
            <a:off x="7056685" y="4979488"/>
            <a:ext cx="688978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>
                <a:solidFill>
                  <a:schemeClr val="accent2"/>
                </a:solidFill>
              </a:rPr>
              <a:t>© 2017</a:t>
            </a:r>
            <a:r>
              <a:rPr lang="en-US" sz="600" b="0" u="none" baseline="0">
                <a:solidFill>
                  <a:schemeClr val="accent2"/>
                </a:solidFill>
              </a:rPr>
              <a:t> </a:t>
            </a:r>
            <a:r>
              <a:rPr lang="en-US" sz="600" b="0" u="none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75" name="Footer Placeholder 4"/>
          <p:cNvSpPr txBox="1">
            <a:spLocks/>
          </p:cNvSpPr>
          <p:nvPr userDrawn="1"/>
        </p:nvSpPr>
        <p:spPr>
          <a:xfrm>
            <a:off x="7705053" y="4979488"/>
            <a:ext cx="688978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76" name="Footer Placeholder 4"/>
          <p:cNvSpPr txBox="1">
            <a:spLocks/>
          </p:cNvSpPr>
          <p:nvPr userDrawn="1"/>
        </p:nvSpPr>
        <p:spPr>
          <a:xfrm>
            <a:off x="8314653" y="4979488"/>
            <a:ext cx="688978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77" name="Footer Placeholder 4"/>
          <p:cNvSpPr txBox="1">
            <a:spLocks/>
          </p:cNvSpPr>
          <p:nvPr userDrawn="1"/>
        </p:nvSpPr>
        <p:spPr>
          <a:xfrm>
            <a:off x="8924925" y="4979488"/>
            <a:ext cx="219075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5D61087F-CA7B-4F6C-AD54-FCE24029CF22}" type="slidenum">
              <a:rPr lang="en-US" smtClean="0"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86807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er without image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137104" y="4979486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7786287" y="4979486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22" name="Footer Placeholder 4"/>
          <p:cNvSpPr txBox="1">
            <a:spLocks/>
          </p:cNvSpPr>
          <p:nvPr userDrawn="1"/>
        </p:nvSpPr>
        <p:spPr>
          <a:xfrm>
            <a:off x="8309214" y="4979486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25" name="Shape 257"/>
          <p:cNvSpPr txBox="1">
            <a:spLocks/>
          </p:cNvSpPr>
          <p:nvPr userDrawn="1"/>
        </p:nvSpPr>
        <p:spPr>
          <a:xfrm>
            <a:off x="8884288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  <p:sp>
        <p:nvSpPr>
          <p:cNvPr id="34" name="object 4"/>
          <p:cNvSpPr/>
          <p:nvPr/>
        </p:nvSpPr>
        <p:spPr>
          <a:xfrm>
            <a:off x="-114300" y="-20783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+mn-lt"/>
            </a:endParaRPr>
          </a:p>
        </p:txBody>
      </p:sp>
      <p:sp>
        <p:nvSpPr>
          <p:cNvPr id="38" name="object 8"/>
          <p:cNvSpPr/>
          <p:nvPr/>
        </p:nvSpPr>
        <p:spPr>
          <a:xfrm>
            <a:off x="7827004" y="1196636"/>
            <a:ext cx="1038159" cy="1038157"/>
          </a:xfrm>
          <a:custGeom>
            <a:avLst/>
            <a:gdLst/>
            <a:ahLst/>
            <a:cxnLst/>
            <a:rect l="l" t="t" r="r" b="b"/>
            <a:pathLst>
              <a:path w="4127753" h="4127749">
                <a:moveTo>
                  <a:pt x="2063876" y="0"/>
                </a:moveTo>
                <a:lnTo>
                  <a:pt x="1905544" y="6044"/>
                </a:lnTo>
                <a:lnTo>
                  <a:pt x="1747964" y="24179"/>
                </a:lnTo>
                <a:lnTo>
                  <a:pt x="1591885" y="54404"/>
                </a:lnTo>
                <a:lnTo>
                  <a:pt x="1438060" y="96719"/>
                </a:lnTo>
                <a:lnTo>
                  <a:pt x="1287239" y="151123"/>
                </a:lnTo>
                <a:lnTo>
                  <a:pt x="1140175" y="217618"/>
                </a:lnTo>
                <a:lnTo>
                  <a:pt x="997617" y="296202"/>
                </a:lnTo>
                <a:lnTo>
                  <a:pt x="860317" y="386876"/>
                </a:lnTo>
                <a:lnTo>
                  <a:pt x="729027" y="489640"/>
                </a:lnTo>
                <a:lnTo>
                  <a:pt x="604497" y="604494"/>
                </a:lnTo>
                <a:lnTo>
                  <a:pt x="489642" y="729024"/>
                </a:lnTo>
                <a:lnTo>
                  <a:pt x="386878" y="860314"/>
                </a:lnTo>
                <a:lnTo>
                  <a:pt x="296203" y="997614"/>
                </a:lnTo>
                <a:lnTo>
                  <a:pt x="217619" y="1140171"/>
                </a:lnTo>
                <a:lnTo>
                  <a:pt x="151124" y="1287236"/>
                </a:lnTo>
                <a:lnTo>
                  <a:pt x="96719" y="1438057"/>
                </a:lnTo>
                <a:lnTo>
                  <a:pt x="54404" y="1591882"/>
                </a:lnTo>
                <a:lnTo>
                  <a:pt x="24179" y="1747961"/>
                </a:lnTo>
                <a:lnTo>
                  <a:pt x="6044" y="1905542"/>
                </a:lnTo>
                <a:lnTo>
                  <a:pt x="0" y="2063874"/>
                </a:lnTo>
                <a:lnTo>
                  <a:pt x="6044" y="2222206"/>
                </a:lnTo>
                <a:lnTo>
                  <a:pt x="24179" y="2379787"/>
                </a:lnTo>
                <a:lnTo>
                  <a:pt x="54404" y="2535866"/>
                </a:lnTo>
                <a:lnTo>
                  <a:pt x="96719" y="2689691"/>
                </a:lnTo>
                <a:lnTo>
                  <a:pt x="151124" y="2840512"/>
                </a:lnTo>
                <a:lnTo>
                  <a:pt x="217619" y="2987577"/>
                </a:lnTo>
                <a:lnTo>
                  <a:pt x="296203" y="3130134"/>
                </a:lnTo>
                <a:lnTo>
                  <a:pt x="386878" y="3267434"/>
                </a:lnTo>
                <a:lnTo>
                  <a:pt x="489642" y="3398724"/>
                </a:lnTo>
                <a:lnTo>
                  <a:pt x="604497" y="3523254"/>
                </a:lnTo>
                <a:lnTo>
                  <a:pt x="729027" y="3638108"/>
                </a:lnTo>
                <a:lnTo>
                  <a:pt x="860317" y="3740872"/>
                </a:lnTo>
                <a:lnTo>
                  <a:pt x="997617" y="3831546"/>
                </a:lnTo>
                <a:lnTo>
                  <a:pt x="1140175" y="3910131"/>
                </a:lnTo>
                <a:lnTo>
                  <a:pt x="1287239" y="3976625"/>
                </a:lnTo>
                <a:lnTo>
                  <a:pt x="1438060" y="4031029"/>
                </a:lnTo>
                <a:lnTo>
                  <a:pt x="1591885" y="4073344"/>
                </a:lnTo>
                <a:lnTo>
                  <a:pt x="1747964" y="4103569"/>
                </a:lnTo>
                <a:lnTo>
                  <a:pt x="1905544" y="4121704"/>
                </a:lnTo>
                <a:lnTo>
                  <a:pt x="2063876" y="4127749"/>
                </a:lnTo>
                <a:lnTo>
                  <a:pt x="2222208" y="4121704"/>
                </a:lnTo>
                <a:lnTo>
                  <a:pt x="2379789" y="4103569"/>
                </a:lnTo>
                <a:lnTo>
                  <a:pt x="2535868" y="4073344"/>
                </a:lnTo>
                <a:lnTo>
                  <a:pt x="2689693" y="4031029"/>
                </a:lnTo>
                <a:lnTo>
                  <a:pt x="2840513" y="3976625"/>
                </a:lnTo>
                <a:lnTo>
                  <a:pt x="2987578" y="3910131"/>
                </a:lnTo>
                <a:lnTo>
                  <a:pt x="3130136" y="3831546"/>
                </a:lnTo>
                <a:lnTo>
                  <a:pt x="3267436" y="3740872"/>
                </a:lnTo>
                <a:lnTo>
                  <a:pt x="3398726" y="3638108"/>
                </a:lnTo>
                <a:lnTo>
                  <a:pt x="3523256" y="3523254"/>
                </a:lnTo>
                <a:lnTo>
                  <a:pt x="3638111" y="3398724"/>
                </a:lnTo>
                <a:lnTo>
                  <a:pt x="3740875" y="3267434"/>
                </a:lnTo>
                <a:lnTo>
                  <a:pt x="3831550" y="3130134"/>
                </a:lnTo>
                <a:lnTo>
                  <a:pt x="3910134" y="2987577"/>
                </a:lnTo>
                <a:lnTo>
                  <a:pt x="3976629" y="2840512"/>
                </a:lnTo>
                <a:lnTo>
                  <a:pt x="4031034" y="2689691"/>
                </a:lnTo>
                <a:lnTo>
                  <a:pt x="4073349" y="2535866"/>
                </a:lnTo>
                <a:lnTo>
                  <a:pt x="4103574" y="2379787"/>
                </a:lnTo>
                <a:lnTo>
                  <a:pt x="4121708" y="2222206"/>
                </a:lnTo>
                <a:lnTo>
                  <a:pt x="4127753" y="2063874"/>
                </a:lnTo>
                <a:lnTo>
                  <a:pt x="4121708" y="1905542"/>
                </a:lnTo>
                <a:lnTo>
                  <a:pt x="4103574" y="1747961"/>
                </a:lnTo>
                <a:lnTo>
                  <a:pt x="4073349" y="1591882"/>
                </a:lnTo>
                <a:lnTo>
                  <a:pt x="4031034" y="1438057"/>
                </a:lnTo>
                <a:lnTo>
                  <a:pt x="3976629" y="1287236"/>
                </a:lnTo>
                <a:lnTo>
                  <a:pt x="3910134" y="1140171"/>
                </a:lnTo>
                <a:lnTo>
                  <a:pt x="3831550" y="997614"/>
                </a:lnTo>
                <a:lnTo>
                  <a:pt x="3740875" y="860314"/>
                </a:lnTo>
                <a:lnTo>
                  <a:pt x="3638111" y="729024"/>
                </a:lnTo>
                <a:lnTo>
                  <a:pt x="3523256" y="604494"/>
                </a:lnTo>
                <a:lnTo>
                  <a:pt x="3398726" y="489640"/>
                </a:lnTo>
                <a:lnTo>
                  <a:pt x="3267436" y="386876"/>
                </a:lnTo>
                <a:lnTo>
                  <a:pt x="3130136" y="296202"/>
                </a:lnTo>
                <a:lnTo>
                  <a:pt x="2987578" y="217618"/>
                </a:lnTo>
                <a:lnTo>
                  <a:pt x="2840513" y="151123"/>
                </a:lnTo>
                <a:lnTo>
                  <a:pt x="2689693" y="96719"/>
                </a:lnTo>
                <a:lnTo>
                  <a:pt x="2535868" y="54404"/>
                </a:lnTo>
                <a:lnTo>
                  <a:pt x="2379789" y="24179"/>
                </a:lnTo>
                <a:lnTo>
                  <a:pt x="2222208" y="6044"/>
                </a:lnTo>
                <a:lnTo>
                  <a:pt x="2063876" y="0"/>
                </a:lnTo>
                <a:close/>
              </a:path>
            </a:pathLst>
          </a:custGeom>
          <a:solidFill>
            <a:srgbClr val="00A1E0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40" name="object 10"/>
          <p:cNvSpPr/>
          <p:nvPr/>
        </p:nvSpPr>
        <p:spPr>
          <a:xfrm>
            <a:off x="6380528" y="2285090"/>
            <a:ext cx="637328" cy="637328"/>
          </a:xfrm>
          <a:custGeom>
            <a:avLst/>
            <a:gdLst/>
            <a:ahLst/>
            <a:cxnLst/>
            <a:rect l="l" t="t" r="r" b="b"/>
            <a:pathLst>
              <a:path w="1390729" h="1390729">
                <a:moveTo>
                  <a:pt x="695364" y="0"/>
                </a:moveTo>
                <a:lnTo>
                  <a:pt x="642019" y="2036"/>
                </a:lnTo>
                <a:lnTo>
                  <a:pt x="588926" y="8146"/>
                </a:lnTo>
                <a:lnTo>
                  <a:pt x="536340" y="18330"/>
                </a:lnTo>
                <a:lnTo>
                  <a:pt x="484512" y="32586"/>
                </a:lnTo>
                <a:lnTo>
                  <a:pt x="433697" y="50916"/>
                </a:lnTo>
                <a:lnTo>
                  <a:pt x="384147" y="73320"/>
                </a:lnTo>
                <a:lnTo>
                  <a:pt x="336116" y="99796"/>
                </a:lnTo>
                <a:lnTo>
                  <a:pt x="289856" y="130346"/>
                </a:lnTo>
                <a:lnTo>
                  <a:pt x="245621" y="164970"/>
                </a:lnTo>
                <a:lnTo>
                  <a:pt x="203663" y="203667"/>
                </a:lnTo>
                <a:lnTo>
                  <a:pt x="164967" y="245623"/>
                </a:lnTo>
                <a:lnTo>
                  <a:pt x="130344" y="289858"/>
                </a:lnTo>
                <a:lnTo>
                  <a:pt x="99795" y="336117"/>
                </a:lnTo>
                <a:lnTo>
                  <a:pt x="73319" y="384148"/>
                </a:lnTo>
                <a:lnTo>
                  <a:pt x="50915" y="433698"/>
                </a:lnTo>
                <a:lnTo>
                  <a:pt x="32586" y="484512"/>
                </a:lnTo>
                <a:lnTo>
                  <a:pt x="18329" y="536339"/>
                </a:lnTo>
                <a:lnTo>
                  <a:pt x="8146" y="588926"/>
                </a:lnTo>
                <a:lnTo>
                  <a:pt x="2036" y="642018"/>
                </a:lnTo>
                <a:lnTo>
                  <a:pt x="0" y="695364"/>
                </a:lnTo>
                <a:lnTo>
                  <a:pt x="2036" y="748710"/>
                </a:lnTo>
                <a:lnTo>
                  <a:pt x="8146" y="801802"/>
                </a:lnTo>
                <a:lnTo>
                  <a:pt x="18329" y="854389"/>
                </a:lnTo>
                <a:lnTo>
                  <a:pt x="32586" y="906216"/>
                </a:lnTo>
                <a:lnTo>
                  <a:pt x="50915" y="957030"/>
                </a:lnTo>
                <a:lnTo>
                  <a:pt x="73319" y="1006580"/>
                </a:lnTo>
                <a:lnTo>
                  <a:pt x="99795" y="1054610"/>
                </a:lnTo>
                <a:lnTo>
                  <a:pt x="130344" y="1100870"/>
                </a:lnTo>
                <a:lnTo>
                  <a:pt x="164967" y="1145104"/>
                </a:lnTo>
                <a:lnTo>
                  <a:pt x="203663" y="1187061"/>
                </a:lnTo>
                <a:lnTo>
                  <a:pt x="245621" y="1225758"/>
                </a:lnTo>
                <a:lnTo>
                  <a:pt x="289856" y="1260381"/>
                </a:lnTo>
                <a:lnTo>
                  <a:pt x="336116" y="1290931"/>
                </a:lnTo>
                <a:lnTo>
                  <a:pt x="384147" y="1317408"/>
                </a:lnTo>
                <a:lnTo>
                  <a:pt x="433697" y="1339812"/>
                </a:lnTo>
                <a:lnTo>
                  <a:pt x="484512" y="1358142"/>
                </a:lnTo>
                <a:lnTo>
                  <a:pt x="536340" y="1372399"/>
                </a:lnTo>
                <a:lnTo>
                  <a:pt x="588926" y="1382582"/>
                </a:lnTo>
                <a:lnTo>
                  <a:pt x="642019" y="1388692"/>
                </a:lnTo>
                <a:lnTo>
                  <a:pt x="695364" y="1390729"/>
                </a:lnTo>
                <a:lnTo>
                  <a:pt x="748710" y="1388692"/>
                </a:lnTo>
                <a:lnTo>
                  <a:pt x="801802" y="1382582"/>
                </a:lnTo>
                <a:lnTo>
                  <a:pt x="854389" y="1372399"/>
                </a:lnTo>
                <a:lnTo>
                  <a:pt x="906215" y="1358142"/>
                </a:lnTo>
                <a:lnTo>
                  <a:pt x="957030" y="1339812"/>
                </a:lnTo>
                <a:lnTo>
                  <a:pt x="1006579" y="1317408"/>
                </a:lnTo>
                <a:lnTo>
                  <a:pt x="1054609" y="1290931"/>
                </a:lnTo>
                <a:lnTo>
                  <a:pt x="1100868" y="1260381"/>
                </a:lnTo>
                <a:lnTo>
                  <a:pt x="1145102" y="1225758"/>
                </a:lnTo>
                <a:lnTo>
                  <a:pt x="1187058" y="1187061"/>
                </a:lnTo>
                <a:lnTo>
                  <a:pt x="1225755" y="1145104"/>
                </a:lnTo>
                <a:lnTo>
                  <a:pt x="1260379" y="1100870"/>
                </a:lnTo>
                <a:lnTo>
                  <a:pt x="1290930" y="1054610"/>
                </a:lnTo>
                <a:lnTo>
                  <a:pt x="1317408" y="1006580"/>
                </a:lnTo>
                <a:lnTo>
                  <a:pt x="1339811" y="957030"/>
                </a:lnTo>
                <a:lnTo>
                  <a:pt x="1358142" y="906216"/>
                </a:lnTo>
                <a:lnTo>
                  <a:pt x="1372399" y="854389"/>
                </a:lnTo>
                <a:lnTo>
                  <a:pt x="1382583" y="801802"/>
                </a:lnTo>
                <a:lnTo>
                  <a:pt x="1388693" y="748710"/>
                </a:lnTo>
                <a:lnTo>
                  <a:pt x="1390729" y="695364"/>
                </a:lnTo>
                <a:lnTo>
                  <a:pt x="1388693" y="642018"/>
                </a:lnTo>
                <a:lnTo>
                  <a:pt x="1382583" y="588926"/>
                </a:lnTo>
                <a:lnTo>
                  <a:pt x="1372399" y="536339"/>
                </a:lnTo>
                <a:lnTo>
                  <a:pt x="1358142" y="484512"/>
                </a:lnTo>
                <a:lnTo>
                  <a:pt x="1339811" y="433698"/>
                </a:lnTo>
                <a:lnTo>
                  <a:pt x="1317408" y="384148"/>
                </a:lnTo>
                <a:lnTo>
                  <a:pt x="1290930" y="336117"/>
                </a:lnTo>
                <a:lnTo>
                  <a:pt x="1260379" y="289858"/>
                </a:lnTo>
                <a:lnTo>
                  <a:pt x="1225755" y="245623"/>
                </a:lnTo>
                <a:lnTo>
                  <a:pt x="1187058" y="203667"/>
                </a:lnTo>
                <a:lnTo>
                  <a:pt x="1145102" y="164970"/>
                </a:lnTo>
                <a:lnTo>
                  <a:pt x="1100868" y="130346"/>
                </a:lnTo>
                <a:lnTo>
                  <a:pt x="1054609" y="99796"/>
                </a:lnTo>
                <a:lnTo>
                  <a:pt x="1006579" y="73320"/>
                </a:lnTo>
                <a:lnTo>
                  <a:pt x="957030" y="50916"/>
                </a:lnTo>
                <a:lnTo>
                  <a:pt x="906215" y="32586"/>
                </a:lnTo>
                <a:lnTo>
                  <a:pt x="854389" y="18330"/>
                </a:lnTo>
                <a:lnTo>
                  <a:pt x="801802" y="8146"/>
                </a:lnTo>
                <a:lnTo>
                  <a:pt x="748710" y="2036"/>
                </a:lnTo>
                <a:lnTo>
                  <a:pt x="695364" y="0"/>
                </a:lnTo>
                <a:close/>
              </a:path>
            </a:pathLst>
          </a:custGeom>
          <a:solidFill>
            <a:srgbClr val="6DC24A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41" name="object 11"/>
          <p:cNvSpPr/>
          <p:nvPr/>
        </p:nvSpPr>
        <p:spPr>
          <a:xfrm>
            <a:off x="5949923" y="361481"/>
            <a:ext cx="579139" cy="579139"/>
          </a:xfrm>
          <a:custGeom>
            <a:avLst/>
            <a:gdLst/>
            <a:ahLst/>
            <a:cxnLst/>
            <a:rect l="l" t="t" r="r" b="b"/>
            <a:pathLst>
              <a:path w="1263752" h="1263753">
                <a:moveTo>
                  <a:pt x="631876" y="0"/>
                </a:moveTo>
                <a:lnTo>
                  <a:pt x="583400" y="1850"/>
                </a:lnTo>
                <a:lnTo>
                  <a:pt x="535155" y="7402"/>
                </a:lnTo>
                <a:lnTo>
                  <a:pt x="487369" y="16656"/>
                </a:lnTo>
                <a:lnTo>
                  <a:pt x="440274" y="29611"/>
                </a:lnTo>
                <a:lnTo>
                  <a:pt x="394098" y="46268"/>
                </a:lnTo>
                <a:lnTo>
                  <a:pt x="349072" y="66626"/>
                </a:lnTo>
                <a:lnTo>
                  <a:pt x="305426" y="90685"/>
                </a:lnTo>
                <a:lnTo>
                  <a:pt x="263390" y="118446"/>
                </a:lnTo>
                <a:lnTo>
                  <a:pt x="223194" y="149908"/>
                </a:lnTo>
                <a:lnTo>
                  <a:pt x="185067" y="185072"/>
                </a:lnTo>
                <a:lnTo>
                  <a:pt x="149904" y="223198"/>
                </a:lnTo>
                <a:lnTo>
                  <a:pt x="118443" y="263394"/>
                </a:lnTo>
                <a:lnTo>
                  <a:pt x="90683" y="305429"/>
                </a:lnTo>
                <a:lnTo>
                  <a:pt x="66624" y="349075"/>
                </a:lnTo>
                <a:lnTo>
                  <a:pt x="46266" y="394100"/>
                </a:lnTo>
                <a:lnTo>
                  <a:pt x="29610" y="440276"/>
                </a:lnTo>
                <a:lnTo>
                  <a:pt x="16656" y="487371"/>
                </a:lnTo>
                <a:lnTo>
                  <a:pt x="7402" y="535156"/>
                </a:lnTo>
                <a:lnTo>
                  <a:pt x="1850" y="583401"/>
                </a:lnTo>
                <a:lnTo>
                  <a:pt x="0" y="631876"/>
                </a:lnTo>
                <a:lnTo>
                  <a:pt x="1850" y="680351"/>
                </a:lnTo>
                <a:lnTo>
                  <a:pt x="7402" y="728596"/>
                </a:lnTo>
                <a:lnTo>
                  <a:pt x="16656" y="776381"/>
                </a:lnTo>
                <a:lnTo>
                  <a:pt x="29610" y="823477"/>
                </a:lnTo>
                <a:lnTo>
                  <a:pt x="46266" y="869652"/>
                </a:lnTo>
                <a:lnTo>
                  <a:pt x="66624" y="914677"/>
                </a:lnTo>
                <a:lnTo>
                  <a:pt x="90683" y="958323"/>
                </a:lnTo>
                <a:lnTo>
                  <a:pt x="118443" y="1000358"/>
                </a:lnTo>
                <a:lnTo>
                  <a:pt x="149904" y="1040554"/>
                </a:lnTo>
                <a:lnTo>
                  <a:pt x="185067" y="1078680"/>
                </a:lnTo>
                <a:lnTo>
                  <a:pt x="223194" y="1113844"/>
                </a:lnTo>
                <a:lnTo>
                  <a:pt x="263390" y="1145306"/>
                </a:lnTo>
                <a:lnTo>
                  <a:pt x="305426" y="1173067"/>
                </a:lnTo>
                <a:lnTo>
                  <a:pt x="349072" y="1197127"/>
                </a:lnTo>
                <a:lnTo>
                  <a:pt x="394098" y="1217485"/>
                </a:lnTo>
                <a:lnTo>
                  <a:pt x="440274" y="1234141"/>
                </a:lnTo>
                <a:lnTo>
                  <a:pt x="487369" y="1247096"/>
                </a:lnTo>
                <a:lnTo>
                  <a:pt x="535155" y="1256350"/>
                </a:lnTo>
                <a:lnTo>
                  <a:pt x="583400" y="1261902"/>
                </a:lnTo>
                <a:lnTo>
                  <a:pt x="631876" y="1263753"/>
                </a:lnTo>
                <a:lnTo>
                  <a:pt x="680351" y="1261902"/>
                </a:lnTo>
                <a:lnTo>
                  <a:pt x="728596" y="1256350"/>
                </a:lnTo>
                <a:lnTo>
                  <a:pt x="776382" y="1247096"/>
                </a:lnTo>
                <a:lnTo>
                  <a:pt x="823477" y="1234141"/>
                </a:lnTo>
                <a:lnTo>
                  <a:pt x="869653" y="1217485"/>
                </a:lnTo>
                <a:lnTo>
                  <a:pt x="914679" y="1197127"/>
                </a:lnTo>
                <a:lnTo>
                  <a:pt x="958325" y="1173067"/>
                </a:lnTo>
                <a:lnTo>
                  <a:pt x="1000361" y="1145306"/>
                </a:lnTo>
                <a:lnTo>
                  <a:pt x="1040557" y="1113844"/>
                </a:lnTo>
                <a:lnTo>
                  <a:pt x="1078684" y="1078680"/>
                </a:lnTo>
                <a:lnTo>
                  <a:pt x="1113847" y="1040554"/>
                </a:lnTo>
                <a:lnTo>
                  <a:pt x="1145308" y="1000358"/>
                </a:lnTo>
                <a:lnTo>
                  <a:pt x="1173068" y="958323"/>
                </a:lnTo>
                <a:lnTo>
                  <a:pt x="1197127" y="914677"/>
                </a:lnTo>
                <a:lnTo>
                  <a:pt x="1217485" y="869652"/>
                </a:lnTo>
                <a:lnTo>
                  <a:pt x="1234141" y="823477"/>
                </a:lnTo>
                <a:lnTo>
                  <a:pt x="1247096" y="776381"/>
                </a:lnTo>
                <a:lnTo>
                  <a:pt x="1256349" y="728596"/>
                </a:lnTo>
                <a:lnTo>
                  <a:pt x="1261901" y="680351"/>
                </a:lnTo>
                <a:lnTo>
                  <a:pt x="1263752" y="631876"/>
                </a:lnTo>
                <a:lnTo>
                  <a:pt x="1261901" y="583401"/>
                </a:lnTo>
                <a:lnTo>
                  <a:pt x="1256349" y="535156"/>
                </a:lnTo>
                <a:lnTo>
                  <a:pt x="1247096" y="487371"/>
                </a:lnTo>
                <a:lnTo>
                  <a:pt x="1234141" y="440276"/>
                </a:lnTo>
                <a:lnTo>
                  <a:pt x="1217485" y="394100"/>
                </a:lnTo>
                <a:lnTo>
                  <a:pt x="1197127" y="349075"/>
                </a:lnTo>
                <a:lnTo>
                  <a:pt x="1173068" y="305429"/>
                </a:lnTo>
                <a:lnTo>
                  <a:pt x="1145308" y="263394"/>
                </a:lnTo>
                <a:lnTo>
                  <a:pt x="1113847" y="223198"/>
                </a:lnTo>
                <a:lnTo>
                  <a:pt x="1078684" y="185072"/>
                </a:lnTo>
                <a:lnTo>
                  <a:pt x="1040557" y="149908"/>
                </a:lnTo>
                <a:lnTo>
                  <a:pt x="1000361" y="118446"/>
                </a:lnTo>
                <a:lnTo>
                  <a:pt x="958325" y="90685"/>
                </a:lnTo>
                <a:lnTo>
                  <a:pt x="914679" y="66626"/>
                </a:lnTo>
                <a:lnTo>
                  <a:pt x="869653" y="46268"/>
                </a:lnTo>
                <a:lnTo>
                  <a:pt x="823477" y="29611"/>
                </a:lnTo>
                <a:lnTo>
                  <a:pt x="776382" y="16656"/>
                </a:lnTo>
                <a:lnTo>
                  <a:pt x="728596" y="7402"/>
                </a:lnTo>
                <a:lnTo>
                  <a:pt x="680351" y="1850"/>
                </a:lnTo>
                <a:lnTo>
                  <a:pt x="631876" y="0"/>
                </a:lnTo>
                <a:close/>
              </a:path>
            </a:pathLst>
          </a:custGeom>
          <a:solidFill>
            <a:srgbClr val="EE3340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15" name="object 9"/>
          <p:cNvSpPr/>
          <p:nvPr userDrawn="1"/>
        </p:nvSpPr>
        <p:spPr>
          <a:xfrm>
            <a:off x="4987212" y="3045009"/>
            <a:ext cx="641535" cy="641536"/>
          </a:xfrm>
          <a:custGeom>
            <a:avLst/>
            <a:gdLst/>
            <a:ahLst/>
            <a:cxnLst/>
            <a:rect l="l" t="t" r="r" b="b"/>
            <a:pathLst>
              <a:path w="1880363" h="1880367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3"/>
                </a:lnTo>
                <a:lnTo>
                  <a:pt x="2753" y="1012310"/>
                </a:lnTo>
                <a:lnTo>
                  <a:pt x="11014" y="1084095"/>
                </a:lnTo>
                <a:lnTo>
                  <a:pt x="24783" y="1155196"/>
                </a:lnTo>
                <a:lnTo>
                  <a:pt x="44059" y="1225270"/>
                </a:lnTo>
                <a:lnTo>
                  <a:pt x="68843" y="1293975"/>
                </a:lnTo>
                <a:lnTo>
                  <a:pt x="99134" y="1360969"/>
                </a:lnTo>
                <a:lnTo>
                  <a:pt x="134933" y="1425911"/>
                </a:lnTo>
                <a:lnTo>
                  <a:pt x="176239" y="1488456"/>
                </a:lnTo>
                <a:lnTo>
                  <a:pt x="223052" y="1548265"/>
                </a:lnTo>
                <a:lnTo>
                  <a:pt x="275373" y="1604993"/>
                </a:lnTo>
                <a:lnTo>
                  <a:pt x="332102" y="1657314"/>
                </a:lnTo>
                <a:lnTo>
                  <a:pt x="391911" y="1704128"/>
                </a:lnTo>
                <a:lnTo>
                  <a:pt x="454457" y="1745434"/>
                </a:lnTo>
                <a:lnTo>
                  <a:pt x="519398" y="1781232"/>
                </a:lnTo>
                <a:lnTo>
                  <a:pt x="586392" y="1811523"/>
                </a:lnTo>
                <a:lnTo>
                  <a:pt x="655098" y="1836307"/>
                </a:lnTo>
                <a:lnTo>
                  <a:pt x="725172" y="1855583"/>
                </a:lnTo>
                <a:lnTo>
                  <a:pt x="796273" y="1869352"/>
                </a:lnTo>
                <a:lnTo>
                  <a:pt x="868058" y="1877613"/>
                </a:lnTo>
                <a:lnTo>
                  <a:pt x="940185" y="1880367"/>
                </a:lnTo>
                <a:lnTo>
                  <a:pt x="1012312" y="1877613"/>
                </a:lnTo>
                <a:lnTo>
                  <a:pt x="1084097" y="1869352"/>
                </a:lnTo>
                <a:lnTo>
                  <a:pt x="1155197" y="1855583"/>
                </a:lnTo>
                <a:lnTo>
                  <a:pt x="1225271" y="1836307"/>
                </a:lnTo>
                <a:lnTo>
                  <a:pt x="1293976" y="1811523"/>
                </a:lnTo>
                <a:lnTo>
                  <a:pt x="1360970" y="1781232"/>
                </a:lnTo>
                <a:lnTo>
                  <a:pt x="1425911" y="1745434"/>
                </a:lnTo>
                <a:lnTo>
                  <a:pt x="1488456" y="1704128"/>
                </a:lnTo>
                <a:lnTo>
                  <a:pt x="1548264" y="1657314"/>
                </a:lnTo>
                <a:lnTo>
                  <a:pt x="1604992" y="1604993"/>
                </a:lnTo>
                <a:lnTo>
                  <a:pt x="1657313" y="1548265"/>
                </a:lnTo>
                <a:lnTo>
                  <a:pt x="1704126" y="1488456"/>
                </a:lnTo>
                <a:lnTo>
                  <a:pt x="1745432" y="1425911"/>
                </a:lnTo>
                <a:lnTo>
                  <a:pt x="1781230" y="1360969"/>
                </a:lnTo>
                <a:lnTo>
                  <a:pt x="1811521" y="1293975"/>
                </a:lnTo>
                <a:lnTo>
                  <a:pt x="1836304" y="1225270"/>
                </a:lnTo>
                <a:lnTo>
                  <a:pt x="1855580" y="1155196"/>
                </a:lnTo>
                <a:lnTo>
                  <a:pt x="1869349" y="1084095"/>
                </a:lnTo>
                <a:lnTo>
                  <a:pt x="1877610" y="1012310"/>
                </a:lnTo>
                <a:lnTo>
                  <a:pt x="1880363" y="940183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rgbClr val="0D356E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cxnSp>
        <p:nvCxnSpPr>
          <p:cNvPr id="17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67457" y="3844395"/>
            <a:ext cx="1314000" cy="1103406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+mn-lt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0934" y="2316263"/>
            <a:ext cx="4314029" cy="208728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+mn-lt"/>
                <a:ea typeface="+mn-ea"/>
                <a:cs typeface="Arial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90500" y="255732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+mn-lt"/>
                <a:ea typeface="+mn-ea"/>
                <a:cs typeface="Arial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741727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0" y="45395"/>
            <a:ext cx="3200400" cy="909593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2600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137104" y="4979486"/>
            <a:ext cx="52814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© 2017</a:t>
            </a:r>
            <a:r>
              <a:rPr lang="en-US" sz="600" b="0" u="none" baseline="0" dirty="0">
                <a:solidFill>
                  <a:schemeClr val="accent2"/>
                </a:solidFill>
              </a:rPr>
              <a:t> </a:t>
            </a:r>
            <a:r>
              <a:rPr lang="en-US" sz="6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7786287" y="4979486"/>
            <a:ext cx="40188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309214" y="4979486"/>
            <a:ext cx="454030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8903495" y="4963911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Lige forbindelse 8"/>
          <p:cNvCxnSpPr>
            <a:cxnSpLocks/>
          </p:cNvCxnSpPr>
          <p:nvPr userDrawn="1"/>
        </p:nvCxnSpPr>
        <p:spPr>
          <a:xfrm>
            <a:off x="7162799" y="4946247"/>
            <a:ext cx="1983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257"/>
          <p:cNvSpPr txBox="1">
            <a:spLocks/>
          </p:cNvSpPr>
          <p:nvPr userDrawn="1"/>
        </p:nvSpPr>
        <p:spPr>
          <a:xfrm>
            <a:off x="8884288" y="4937885"/>
            <a:ext cx="197169" cy="1949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sym typeface="Arial"/>
              </a:rPr>
              <a:pPr lvl="0"/>
              <a:t>‹#›</a:t>
            </a:fld>
            <a:endParaRPr lang="en-GB" noProof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24951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EF44-C26D-4A78-9BEF-B164AB63F6E5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B42A-88D9-432F-BC07-D210643FB6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22798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EF44-C26D-4A78-9BEF-B164AB63F6E5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B42A-88D9-432F-BC07-D210643FB6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385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779308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30668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254000"/>
            <a:ext cx="2191657" cy="519669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/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Agenda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779308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49" name="Text Placeholder 38"/>
          <p:cNvSpPr>
            <a:spLocks noGrp="1"/>
          </p:cNvSpPr>
          <p:nvPr>
            <p:ph type="body" sz="quarter" idx="17" hasCustomPrompt="1"/>
          </p:nvPr>
        </p:nvSpPr>
        <p:spPr>
          <a:xfrm>
            <a:off x="779308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0" name="Text Placeholder 38"/>
          <p:cNvSpPr>
            <a:spLocks noGrp="1"/>
          </p:cNvSpPr>
          <p:nvPr>
            <p:ph type="body" sz="quarter" idx="18" hasCustomPrompt="1"/>
          </p:nvPr>
        </p:nvSpPr>
        <p:spPr>
          <a:xfrm>
            <a:off x="230668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779308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2" name="Text Placeholder 38"/>
          <p:cNvSpPr>
            <a:spLocks noGrp="1"/>
          </p:cNvSpPr>
          <p:nvPr>
            <p:ph type="body" sz="quarter" idx="20" hasCustomPrompt="1"/>
          </p:nvPr>
        </p:nvSpPr>
        <p:spPr>
          <a:xfrm>
            <a:off x="779308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3" name="Text Placeholder 38"/>
          <p:cNvSpPr>
            <a:spLocks noGrp="1"/>
          </p:cNvSpPr>
          <p:nvPr>
            <p:ph type="body" sz="quarter" idx="21" hasCustomPrompt="1"/>
          </p:nvPr>
        </p:nvSpPr>
        <p:spPr>
          <a:xfrm>
            <a:off x="230668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779308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5" name="Text Placeholder 38"/>
          <p:cNvSpPr>
            <a:spLocks noGrp="1"/>
          </p:cNvSpPr>
          <p:nvPr>
            <p:ph type="body" sz="quarter" idx="23" hasCustomPrompt="1"/>
          </p:nvPr>
        </p:nvSpPr>
        <p:spPr>
          <a:xfrm>
            <a:off x="779308" y="4057114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6" name="Text Placeholder 38"/>
          <p:cNvSpPr>
            <a:spLocks noGrp="1"/>
          </p:cNvSpPr>
          <p:nvPr>
            <p:ph type="body" sz="quarter" idx="24" hasCustomPrompt="1"/>
          </p:nvPr>
        </p:nvSpPr>
        <p:spPr>
          <a:xfrm>
            <a:off x="230668" y="3959450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7" name="Text Placeholder 38"/>
          <p:cNvSpPr>
            <a:spLocks noGrp="1"/>
          </p:cNvSpPr>
          <p:nvPr>
            <p:ph type="body" sz="quarter" idx="25" hasCustomPrompt="1"/>
          </p:nvPr>
        </p:nvSpPr>
        <p:spPr>
          <a:xfrm>
            <a:off x="779308" y="4243301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8" name="Text Placeholder 38"/>
          <p:cNvSpPr>
            <a:spLocks noGrp="1"/>
          </p:cNvSpPr>
          <p:nvPr>
            <p:ph type="body" sz="quarter" idx="26" hasCustomPrompt="1"/>
          </p:nvPr>
        </p:nvSpPr>
        <p:spPr>
          <a:xfrm>
            <a:off x="5164271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9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4615631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60" name="Text Placeholder 38"/>
          <p:cNvSpPr>
            <a:spLocks noGrp="1"/>
          </p:cNvSpPr>
          <p:nvPr>
            <p:ph type="body" sz="quarter" idx="28" hasCustomPrompt="1"/>
          </p:nvPr>
        </p:nvSpPr>
        <p:spPr>
          <a:xfrm>
            <a:off x="5164271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1" name="Text Placeholder 38"/>
          <p:cNvSpPr>
            <a:spLocks noGrp="1"/>
          </p:cNvSpPr>
          <p:nvPr>
            <p:ph type="body" sz="quarter" idx="29" hasCustomPrompt="1"/>
          </p:nvPr>
        </p:nvSpPr>
        <p:spPr>
          <a:xfrm>
            <a:off x="5164271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2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4615631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3" name="Text Placeholder 38"/>
          <p:cNvSpPr>
            <a:spLocks noGrp="1"/>
          </p:cNvSpPr>
          <p:nvPr>
            <p:ph type="body" sz="quarter" idx="31" hasCustomPrompt="1"/>
          </p:nvPr>
        </p:nvSpPr>
        <p:spPr>
          <a:xfrm>
            <a:off x="5164271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4" name="Text Placeholder 38"/>
          <p:cNvSpPr>
            <a:spLocks noGrp="1"/>
          </p:cNvSpPr>
          <p:nvPr>
            <p:ph type="body" sz="quarter" idx="32" hasCustomPrompt="1"/>
          </p:nvPr>
        </p:nvSpPr>
        <p:spPr>
          <a:xfrm>
            <a:off x="5164271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5" name="Text Placeholder 38"/>
          <p:cNvSpPr>
            <a:spLocks noGrp="1"/>
          </p:cNvSpPr>
          <p:nvPr>
            <p:ph type="body" sz="quarter" idx="33" hasCustomPrompt="1"/>
          </p:nvPr>
        </p:nvSpPr>
        <p:spPr>
          <a:xfrm>
            <a:off x="4615631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6" name="Text Placeholder 38"/>
          <p:cNvSpPr>
            <a:spLocks noGrp="1"/>
          </p:cNvSpPr>
          <p:nvPr>
            <p:ph type="body" sz="quarter" idx="34" hasCustomPrompt="1"/>
          </p:nvPr>
        </p:nvSpPr>
        <p:spPr>
          <a:xfrm>
            <a:off x="5164271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7584" y="59563"/>
            <a:ext cx="1001713" cy="123794"/>
          </a:xfrm>
        </p:spPr>
        <p:txBody>
          <a:bodyPr wrap="none" tIns="0" bIns="0" anchor="ctr" anchorCtr="0"/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800" b="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77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extBox 77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9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59253820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779308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230668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263070" y="97275"/>
            <a:ext cx="2191657" cy="519669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/>
              <a:defRPr lang="en-US" sz="2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Agenda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779308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49" name="Text Placeholder 38"/>
          <p:cNvSpPr>
            <a:spLocks noGrp="1"/>
          </p:cNvSpPr>
          <p:nvPr>
            <p:ph type="body" sz="quarter" idx="17" hasCustomPrompt="1"/>
          </p:nvPr>
        </p:nvSpPr>
        <p:spPr>
          <a:xfrm>
            <a:off x="779308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0" name="Text Placeholder 38"/>
          <p:cNvSpPr>
            <a:spLocks noGrp="1"/>
          </p:cNvSpPr>
          <p:nvPr>
            <p:ph type="body" sz="quarter" idx="18" hasCustomPrompt="1"/>
          </p:nvPr>
        </p:nvSpPr>
        <p:spPr>
          <a:xfrm>
            <a:off x="230668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1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779308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2" name="Text Placeholder 38"/>
          <p:cNvSpPr>
            <a:spLocks noGrp="1"/>
          </p:cNvSpPr>
          <p:nvPr>
            <p:ph type="body" sz="quarter" idx="20" hasCustomPrompt="1"/>
          </p:nvPr>
        </p:nvSpPr>
        <p:spPr>
          <a:xfrm>
            <a:off x="779308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3" name="Text Placeholder 38"/>
          <p:cNvSpPr>
            <a:spLocks noGrp="1"/>
          </p:cNvSpPr>
          <p:nvPr>
            <p:ph type="body" sz="quarter" idx="21" hasCustomPrompt="1"/>
          </p:nvPr>
        </p:nvSpPr>
        <p:spPr>
          <a:xfrm>
            <a:off x="230668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4" name="Text Placeholder 38"/>
          <p:cNvSpPr>
            <a:spLocks noGrp="1"/>
          </p:cNvSpPr>
          <p:nvPr>
            <p:ph type="body" sz="quarter" idx="22" hasCustomPrompt="1"/>
          </p:nvPr>
        </p:nvSpPr>
        <p:spPr>
          <a:xfrm>
            <a:off x="779308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5" name="Text Placeholder 38"/>
          <p:cNvSpPr>
            <a:spLocks noGrp="1"/>
          </p:cNvSpPr>
          <p:nvPr>
            <p:ph type="body" sz="quarter" idx="23" hasCustomPrompt="1"/>
          </p:nvPr>
        </p:nvSpPr>
        <p:spPr>
          <a:xfrm>
            <a:off x="779308" y="4057114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6" name="Text Placeholder 38"/>
          <p:cNvSpPr>
            <a:spLocks noGrp="1"/>
          </p:cNvSpPr>
          <p:nvPr>
            <p:ph type="body" sz="quarter" idx="24" hasCustomPrompt="1"/>
          </p:nvPr>
        </p:nvSpPr>
        <p:spPr>
          <a:xfrm>
            <a:off x="230668" y="3959450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7" name="Text Placeholder 38"/>
          <p:cNvSpPr>
            <a:spLocks noGrp="1"/>
          </p:cNvSpPr>
          <p:nvPr>
            <p:ph type="body" sz="quarter" idx="25" hasCustomPrompt="1"/>
          </p:nvPr>
        </p:nvSpPr>
        <p:spPr>
          <a:xfrm>
            <a:off x="779308" y="4243301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58" name="Text Placeholder 38"/>
          <p:cNvSpPr>
            <a:spLocks noGrp="1"/>
          </p:cNvSpPr>
          <p:nvPr>
            <p:ph type="body" sz="quarter" idx="26" hasCustomPrompt="1"/>
          </p:nvPr>
        </p:nvSpPr>
        <p:spPr>
          <a:xfrm>
            <a:off x="5164271" y="1470758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9" name="Text Placeholder 38"/>
          <p:cNvSpPr>
            <a:spLocks noGrp="1"/>
          </p:cNvSpPr>
          <p:nvPr>
            <p:ph type="body" sz="quarter" idx="27" hasCustomPrompt="1"/>
          </p:nvPr>
        </p:nvSpPr>
        <p:spPr>
          <a:xfrm>
            <a:off x="4615631" y="1373094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60" name="Text Placeholder 38"/>
          <p:cNvSpPr>
            <a:spLocks noGrp="1"/>
          </p:cNvSpPr>
          <p:nvPr>
            <p:ph type="body" sz="quarter" idx="28" hasCustomPrompt="1"/>
          </p:nvPr>
        </p:nvSpPr>
        <p:spPr>
          <a:xfrm>
            <a:off x="5164271" y="1656945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1" name="Text Placeholder 38"/>
          <p:cNvSpPr>
            <a:spLocks noGrp="1"/>
          </p:cNvSpPr>
          <p:nvPr>
            <p:ph type="body" sz="quarter" idx="29" hasCustomPrompt="1"/>
          </p:nvPr>
        </p:nvSpPr>
        <p:spPr>
          <a:xfrm>
            <a:off x="5164271" y="2347470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2" name="Text Placeholder 38"/>
          <p:cNvSpPr>
            <a:spLocks noGrp="1"/>
          </p:cNvSpPr>
          <p:nvPr>
            <p:ph type="body" sz="quarter" idx="30" hasCustomPrompt="1"/>
          </p:nvPr>
        </p:nvSpPr>
        <p:spPr>
          <a:xfrm>
            <a:off x="4615631" y="2249806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3" name="Text Placeholder 38"/>
          <p:cNvSpPr>
            <a:spLocks noGrp="1"/>
          </p:cNvSpPr>
          <p:nvPr>
            <p:ph type="body" sz="quarter" idx="31" hasCustomPrompt="1"/>
          </p:nvPr>
        </p:nvSpPr>
        <p:spPr>
          <a:xfrm>
            <a:off x="5164271" y="2533657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4" name="Text Placeholder 38"/>
          <p:cNvSpPr>
            <a:spLocks noGrp="1"/>
          </p:cNvSpPr>
          <p:nvPr>
            <p:ph type="body" sz="quarter" idx="32" hasCustomPrompt="1"/>
          </p:nvPr>
        </p:nvSpPr>
        <p:spPr>
          <a:xfrm>
            <a:off x="5164271" y="3222736"/>
            <a:ext cx="3640292" cy="150646"/>
          </a:xfrm>
          <a:prstGeom prst="rect">
            <a:avLst/>
          </a:prstGeom>
        </p:spPr>
        <p:txBody>
          <a:bodyPr tIns="0" bIns="0" anchor="ctr" anchorCtr="0">
            <a:noAutofit/>
          </a:bodyPr>
          <a:lstStyle>
            <a:lvl1pPr marL="0" indent="0"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65" name="Text Placeholder 38"/>
          <p:cNvSpPr>
            <a:spLocks noGrp="1"/>
          </p:cNvSpPr>
          <p:nvPr>
            <p:ph type="body" sz="quarter" idx="33" hasCustomPrompt="1"/>
          </p:nvPr>
        </p:nvSpPr>
        <p:spPr>
          <a:xfrm>
            <a:off x="4615631" y="3125072"/>
            <a:ext cx="502920" cy="501594"/>
          </a:xfrm>
          <a:prstGeom prst="ellipse">
            <a:avLst/>
          </a:prstGeo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Font typeface="Arial" pitchFamily="34" charset="0"/>
              <a:buNone/>
              <a:defRPr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6" name="Text Placeholder 38"/>
          <p:cNvSpPr>
            <a:spLocks noGrp="1"/>
          </p:cNvSpPr>
          <p:nvPr>
            <p:ph type="body" sz="quarter" idx="34" hasCustomPrompt="1"/>
          </p:nvPr>
        </p:nvSpPr>
        <p:spPr>
          <a:xfrm>
            <a:off x="5164271" y="3408923"/>
            <a:ext cx="3640292" cy="149245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0" indent="0">
              <a:buNone/>
              <a:defRPr sz="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Sub-points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8903495" y="4975062"/>
            <a:ext cx="228600" cy="1428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Lige forbindelse 8"/>
          <p:cNvCxnSpPr>
            <a:cxnSpLocks/>
          </p:cNvCxnSpPr>
          <p:nvPr userDrawn="1"/>
        </p:nvCxnSpPr>
        <p:spPr>
          <a:xfrm>
            <a:off x="7899751" y="4924622"/>
            <a:ext cx="124664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ooter Placeholder 4"/>
          <p:cNvSpPr txBox="1">
            <a:spLocks/>
          </p:cNvSpPr>
          <p:nvPr userDrawn="1"/>
        </p:nvSpPr>
        <p:spPr>
          <a:xfrm>
            <a:off x="7899751" y="4975673"/>
            <a:ext cx="83124" cy="111722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u="none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77" name="Freeform 5"/>
          <p:cNvSpPr>
            <a:spLocks noEditPoints="1"/>
          </p:cNvSpPr>
          <p:nvPr userDrawn="1"/>
        </p:nvSpPr>
        <p:spPr bwMode="auto">
          <a:xfrm>
            <a:off x="8002022" y="4978054"/>
            <a:ext cx="282581" cy="109457"/>
          </a:xfrm>
          <a:custGeom>
            <a:avLst/>
            <a:gdLst>
              <a:gd name="T0" fmla="*/ 910 w 1135"/>
              <a:gd name="T1" fmla="*/ 216 h 441"/>
              <a:gd name="T2" fmla="*/ 1135 w 1135"/>
              <a:gd name="T3" fmla="*/ 216 h 441"/>
              <a:gd name="T4" fmla="*/ 1022 w 1135"/>
              <a:gd name="T5" fmla="*/ 277 h 441"/>
              <a:gd name="T6" fmla="*/ 1022 w 1135"/>
              <a:gd name="T7" fmla="*/ 155 h 441"/>
              <a:gd name="T8" fmla="*/ 1022 w 1135"/>
              <a:gd name="T9" fmla="*/ 277 h 441"/>
              <a:gd name="T10" fmla="*/ 275 w 1135"/>
              <a:gd name="T11" fmla="*/ 107 h 441"/>
              <a:gd name="T12" fmla="*/ 232 w 1135"/>
              <a:gd name="T13" fmla="*/ 219 h 441"/>
              <a:gd name="T14" fmla="*/ 164 w 1135"/>
              <a:gd name="T15" fmla="*/ 101 h 441"/>
              <a:gd name="T16" fmla="*/ 151 w 1135"/>
              <a:gd name="T17" fmla="*/ 106 h 441"/>
              <a:gd name="T18" fmla="*/ 58 w 1135"/>
              <a:gd name="T19" fmla="*/ 113 h 441"/>
              <a:gd name="T20" fmla="*/ 8 w 1135"/>
              <a:gd name="T21" fmla="*/ 107 h 441"/>
              <a:gd name="T22" fmla="*/ 69 w 1135"/>
              <a:gd name="T23" fmla="*/ 326 h 441"/>
              <a:gd name="T24" fmla="*/ 83 w 1135"/>
              <a:gd name="T25" fmla="*/ 332 h 441"/>
              <a:gd name="T26" fmla="*/ 162 w 1135"/>
              <a:gd name="T27" fmla="*/ 193 h 441"/>
              <a:gd name="T28" fmla="*/ 241 w 1135"/>
              <a:gd name="T29" fmla="*/ 332 h 441"/>
              <a:gd name="T30" fmla="*/ 255 w 1135"/>
              <a:gd name="T31" fmla="*/ 326 h 441"/>
              <a:gd name="T32" fmla="*/ 316 w 1135"/>
              <a:gd name="T33" fmla="*/ 107 h 441"/>
              <a:gd name="T34" fmla="*/ 371 w 1135"/>
              <a:gd name="T35" fmla="*/ 107 h 441"/>
              <a:gd name="T36" fmla="*/ 362 w 1135"/>
              <a:gd name="T37" fmla="*/ 316 h 441"/>
              <a:gd name="T38" fmla="*/ 413 w 1135"/>
              <a:gd name="T39" fmla="*/ 326 h 441"/>
              <a:gd name="T40" fmla="*/ 423 w 1135"/>
              <a:gd name="T41" fmla="*/ 117 h 441"/>
              <a:gd name="T42" fmla="*/ 596 w 1135"/>
              <a:gd name="T43" fmla="*/ 101 h 441"/>
              <a:gd name="T44" fmla="*/ 522 w 1135"/>
              <a:gd name="T45" fmla="*/ 133 h 441"/>
              <a:gd name="T46" fmla="*/ 506 w 1135"/>
              <a:gd name="T47" fmla="*/ 107 h 441"/>
              <a:gd name="T48" fmla="*/ 477 w 1135"/>
              <a:gd name="T49" fmla="*/ 117 h 441"/>
              <a:gd name="T50" fmla="*/ 486 w 1135"/>
              <a:gd name="T51" fmla="*/ 441 h 441"/>
              <a:gd name="T52" fmla="*/ 538 w 1135"/>
              <a:gd name="T53" fmla="*/ 432 h 441"/>
              <a:gd name="T54" fmla="*/ 596 w 1135"/>
              <a:gd name="T55" fmla="*/ 332 h 441"/>
              <a:gd name="T56" fmla="*/ 596 w 1135"/>
              <a:gd name="T57" fmla="*/ 101 h 441"/>
              <a:gd name="T58" fmla="*/ 538 w 1135"/>
              <a:gd name="T59" fmla="*/ 265 h 441"/>
              <a:gd name="T60" fmla="*/ 584 w 1135"/>
              <a:gd name="T61" fmla="*/ 155 h 441"/>
              <a:gd name="T62" fmla="*/ 584 w 1135"/>
              <a:gd name="T63" fmla="*/ 277 h 441"/>
              <a:gd name="T64" fmla="*/ 792 w 1135"/>
              <a:gd name="T65" fmla="*/ 133 h 441"/>
              <a:gd name="T66" fmla="*/ 776 w 1135"/>
              <a:gd name="T67" fmla="*/ 107 h 441"/>
              <a:gd name="T68" fmla="*/ 747 w 1135"/>
              <a:gd name="T69" fmla="*/ 117 h 441"/>
              <a:gd name="T70" fmla="*/ 757 w 1135"/>
              <a:gd name="T71" fmla="*/ 326 h 441"/>
              <a:gd name="T72" fmla="*/ 808 w 1135"/>
              <a:gd name="T73" fmla="*/ 316 h 441"/>
              <a:gd name="T74" fmla="*/ 870 w 1135"/>
              <a:gd name="T75" fmla="*/ 159 h 441"/>
              <a:gd name="T76" fmla="*/ 897 w 1135"/>
              <a:gd name="T77" fmla="*/ 122 h 441"/>
              <a:gd name="T78" fmla="*/ 401 w 1135"/>
              <a:gd name="T79" fmla="*/ 4 h 441"/>
              <a:gd name="T80" fmla="*/ 383 w 1135"/>
              <a:gd name="T81" fmla="*/ 70 h 441"/>
              <a:gd name="T82" fmla="*/ 401 w 1135"/>
              <a:gd name="T83" fmla="*/ 4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35" h="441">
                <a:moveTo>
                  <a:pt x="1022" y="101"/>
                </a:moveTo>
                <a:cubicBezTo>
                  <a:pt x="960" y="101"/>
                  <a:pt x="910" y="152"/>
                  <a:pt x="910" y="216"/>
                </a:cubicBezTo>
                <a:cubicBezTo>
                  <a:pt x="910" y="280"/>
                  <a:pt x="960" y="332"/>
                  <a:pt x="1022" y="332"/>
                </a:cubicBezTo>
                <a:cubicBezTo>
                  <a:pt x="1084" y="332"/>
                  <a:pt x="1135" y="280"/>
                  <a:pt x="1135" y="216"/>
                </a:cubicBezTo>
                <a:cubicBezTo>
                  <a:pt x="1135" y="152"/>
                  <a:pt x="1084" y="101"/>
                  <a:pt x="1022" y="101"/>
                </a:cubicBezTo>
                <a:close/>
                <a:moveTo>
                  <a:pt x="1022" y="277"/>
                </a:moveTo>
                <a:cubicBezTo>
                  <a:pt x="990" y="277"/>
                  <a:pt x="964" y="250"/>
                  <a:pt x="964" y="216"/>
                </a:cubicBezTo>
                <a:cubicBezTo>
                  <a:pt x="964" y="183"/>
                  <a:pt x="990" y="155"/>
                  <a:pt x="1022" y="155"/>
                </a:cubicBezTo>
                <a:cubicBezTo>
                  <a:pt x="1054" y="155"/>
                  <a:pt x="1080" y="183"/>
                  <a:pt x="1080" y="216"/>
                </a:cubicBezTo>
                <a:cubicBezTo>
                  <a:pt x="1080" y="250"/>
                  <a:pt x="1054" y="277"/>
                  <a:pt x="1022" y="277"/>
                </a:cubicBezTo>
                <a:close/>
                <a:moveTo>
                  <a:pt x="316" y="107"/>
                </a:moveTo>
                <a:cubicBezTo>
                  <a:pt x="275" y="107"/>
                  <a:pt x="275" y="107"/>
                  <a:pt x="275" y="107"/>
                </a:cubicBezTo>
                <a:cubicBezTo>
                  <a:pt x="271" y="107"/>
                  <a:pt x="268" y="110"/>
                  <a:pt x="266" y="113"/>
                </a:cubicBezTo>
                <a:cubicBezTo>
                  <a:pt x="232" y="219"/>
                  <a:pt x="232" y="219"/>
                  <a:pt x="232" y="219"/>
                </a:cubicBezTo>
                <a:cubicBezTo>
                  <a:pt x="174" y="106"/>
                  <a:pt x="174" y="106"/>
                  <a:pt x="174" y="106"/>
                </a:cubicBezTo>
                <a:cubicBezTo>
                  <a:pt x="172" y="103"/>
                  <a:pt x="168" y="101"/>
                  <a:pt x="164" y="101"/>
                </a:cubicBezTo>
                <a:cubicBezTo>
                  <a:pt x="160" y="101"/>
                  <a:pt x="160" y="101"/>
                  <a:pt x="160" y="101"/>
                </a:cubicBezTo>
                <a:cubicBezTo>
                  <a:pt x="156" y="101"/>
                  <a:pt x="152" y="103"/>
                  <a:pt x="151" y="106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58" y="113"/>
                  <a:pt x="58" y="113"/>
                  <a:pt x="58" y="113"/>
                </a:cubicBezTo>
                <a:cubicBezTo>
                  <a:pt x="57" y="110"/>
                  <a:pt x="53" y="107"/>
                  <a:pt x="49" y="107"/>
                </a:cubicBezTo>
                <a:cubicBezTo>
                  <a:pt x="8" y="107"/>
                  <a:pt x="8" y="107"/>
                  <a:pt x="8" y="107"/>
                </a:cubicBezTo>
                <a:cubicBezTo>
                  <a:pt x="3" y="107"/>
                  <a:pt x="0" y="111"/>
                  <a:pt x="1" y="116"/>
                </a:cubicBezTo>
                <a:cubicBezTo>
                  <a:pt x="69" y="326"/>
                  <a:pt x="69" y="326"/>
                  <a:pt x="69" y="326"/>
                </a:cubicBezTo>
                <a:cubicBezTo>
                  <a:pt x="70" y="329"/>
                  <a:pt x="74" y="332"/>
                  <a:pt x="77" y="332"/>
                </a:cubicBezTo>
                <a:cubicBezTo>
                  <a:pt x="83" y="332"/>
                  <a:pt x="83" y="332"/>
                  <a:pt x="83" y="332"/>
                </a:cubicBezTo>
                <a:cubicBezTo>
                  <a:pt x="87" y="332"/>
                  <a:pt x="91" y="329"/>
                  <a:pt x="93" y="326"/>
                </a:cubicBezTo>
                <a:cubicBezTo>
                  <a:pt x="162" y="193"/>
                  <a:pt x="162" y="193"/>
                  <a:pt x="162" y="193"/>
                </a:cubicBezTo>
                <a:cubicBezTo>
                  <a:pt x="231" y="326"/>
                  <a:pt x="231" y="326"/>
                  <a:pt x="231" y="326"/>
                </a:cubicBezTo>
                <a:cubicBezTo>
                  <a:pt x="233" y="329"/>
                  <a:pt x="237" y="332"/>
                  <a:pt x="241" y="332"/>
                </a:cubicBezTo>
                <a:cubicBezTo>
                  <a:pt x="247" y="332"/>
                  <a:pt x="247" y="332"/>
                  <a:pt x="247" y="332"/>
                </a:cubicBezTo>
                <a:cubicBezTo>
                  <a:pt x="250" y="332"/>
                  <a:pt x="254" y="329"/>
                  <a:pt x="255" y="326"/>
                </a:cubicBezTo>
                <a:cubicBezTo>
                  <a:pt x="323" y="116"/>
                  <a:pt x="323" y="116"/>
                  <a:pt x="323" y="116"/>
                </a:cubicBezTo>
                <a:cubicBezTo>
                  <a:pt x="325" y="111"/>
                  <a:pt x="322" y="107"/>
                  <a:pt x="316" y="107"/>
                </a:cubicBezTo>
                <a:close/>
                <a:moveTo>
                  <a:pt x="413" y="107"/>
                </a:moveTo>
                <a:cubicBezTo>
                  <a:pt x="371" y="107"/>
                  <a:pt x="371" y="107"/>
                  <a:pt x="371" y="107"/>
                </a:cubicBezTo>
                <a:cubicBezTo>
                  <a:pt x="366" y="107"/>
                  <a:pt x="362" y="111"/>
                  <a:pt x="362" y="117"/>
                </a:cubicBezTo>
                <a:cubicBezTo>
                  <a:pt x="362" y="316"/>
                  <a:pt x="362" y="316"/>
                  <a:pt x="362" y="316"/>
                </a:cubicBezTo>
                <a:cubicBezTo>
                  <a:pt x="362" y="321"/>
                  <a:pt x="366" y="326"/>
                  <a:pt x="371" y="326"/>
                </a:cubicBezTo>
                <a:cubicBezTo>
                  <a:pt x="413" y="326"/>
                  <a:pt x="413" y="326"/>
                  <a:pt x="413" y="326"/>
                </a:cubicBezTo>
                <a:cubicBezTo>
                  <a:pt x="418" y="326"/>
                  <a:pt x="423" y="321"/>
                  <a:pt x="423" y="316"/>
                </a:cubicBezTo>
                <a:cubicBezTo>
                  <a:pt x="423" y="117"/>
                  <a:pt x="423" y="117"/>
                  <a:pt x="423" y="117"/>
                </a:cubicBezTo>
                <a:cubicBezTo>
                  <a:pt x="423" y="111"/>
                  <a:pt x="418" y="107"/>
                  <a:pt x="413" y="107"/>
                </a:cubicBezTo>
                <a:close/>
                <a:moveTo>
                  <a:pt x="596" y="101"/>
                </a:moveTo>
                <a:cubicBezTo>
                  <a:pt x="567" y="101"/>
                  <a:pt x="541" y="113"/>
                  <a:pt x="522" y="133"/>
                </a:cubicBezTo>
                <a:cubicBezTo>
                  <a:pt x="522" y="133"/>
                  <a:pt x="522" y="133"/>
                  <a:pt x="522" y="133"/>
                </a:cubicBezTo>
                <a:cubicBezTo>
                  <a:pt x="514" y="113"/>
                  <a:pt x="514" y="113"/>
                  <a:pt x="514" y="113"/>
                </a:cubicBezTo>
                <a:cubicBezTo>
                  <a:pt x="513" y="110"/>
                  <a:pt x="509" y="107"/>
                  <a:pt x="506" y="107"/>
                </a:cubicBezTo>
                <a:cubicBezTo>
                  <a:pt x="486" y="107"/>
                  <a:pt x="486" y="107"/>
                  <a:pt x="486" y="107"/>
                </a:cubicBezTo>
                <a:cubicBezTo>
                  <a:pt x="481" y="107"/>
                  <a:pt x="477" y="111"/>
                  <a:pt x="477" y="117"/>
                </a:cubicBezTo>
                <a:cubicBezTo>
                  <a:pt x="477" y="432"/>
                  <a:pt x="477" y="432"/>
                  <a:pt x="477" y="432"/>
                </a:cubicBezTo>
                <a:cubicBezTo>
                  <a:pt x="477" y="437"/>
                  <a:pt x="481" y="441"/>
                  <a:pt x="486" y="441"/>
                </a:cubicBezTo>
                <a:cubicBezTo>
                  <a:pt x="528" y="441"/>
                  <a:pt x="528" y="441"/>
                  <a:pt x="528" y="441"/>
                </a:cubicBezTo>
                <a:cubicBezTo>
                  <a:pt x="533" y="441"/>
                  <a:pt x="538" y="437"/>
                  <a:pt x="538" y="432"/>
                </a:cubicBezTo>
                <a:cubicBezTo>
                  <a:pt x="538" y="322"/>
                  <a:pt x="538" y="322"/>
                  <a:pt x="538" y="322"/>
                </a:cubicBezTo>
                <a:cubicBezTo>
                  <a:pt x="555" y="328"/>
                  <a:pt x="575" y="332"/>
                  <a:pt x="596" y="332"/>
                </a:cubicBezTo>
                <a:cubicBezTo>
                  <a:pt x="654" y="332"/>
                  <a:pt x="702" y="280"/>
                  <a:pt x="702" y="216"/>
                </a:cubicBezTo>
                <a:cubicBezTo>
                  <a:pt x="702" y="152"/>
                  <a:pt x="654" y="101"/>
                  <a:pt x="596" y="101"/>
                </a:cubicBezTo>
                <a:close/>
                <a:moveTo>
                  <a:pt x="584" y="277"/>
                </a:moveTo>
                <a:cubicBezTo>
                  <a:pt x="567" y="277"/>
                  <a:pt x="551" y="273"/>
                  <a:pt x="538" y="265"/>
                </a:cubicBezTo>
                <a:cubicBezTo>
                  <a:pt x="538" y="182"/>
                  <a:pt x="538" y="182"/>
                  <a:pt x="538" y="182"/>
                </a:cubicBezTo>
                <a:cubicBezTo>
                  <a:pt x="548" y="166"/>
                  <a:pt x="565" y="155"/>
                  <a:pt x="584" y="155"/>
                </a:cubicBezTo>
                <a:cubicBezTo>
                  <a:pt x="615" y="155"/>
                  <a:pt x="640" y="183"/>
                  <a:pt x="640" y="216"/>
                </a:cubicBezTo>
                <a:cubicBezTo>
                  <a:pt x="640" y="250"/>
                  <a:pt x="615" y="277"/>
                  <a:pt x="584" y="277"/>
                </a:cubicBezTo>
                <a:close/>
                <a:moveTo>
                  <a:pt x="856" y="101"/>
                </a:moveTo>
                <a:cubicBezTo>
                  <a:pt x="816" y="101"/>
                  <a:pt x="792" y="133"/>
                  <a:pt x="792" y="133"/>
                </a:cubicBezTo>
                <a:cubicBezTo>
                  <a:pt x="785" y="113"/>
                  <a:pt x="785" y="113"/>
                  <a:pt x="785" y="113"/>
                </a:cubicBezTo>
                <a:cubicBezTo>
                  <a:pt x="784" y="110"/>
                  <a:pt x="780" y="107"/>
                  <a:pt x="776" y="107"/>
                </a:cubicBezTo>
                <a:cubicBezTo>
                  <a:pt x="757" y="107"/>
                  <a:pt x="757" y="107"/>
                  <a:pt x="757" y="107"/>
                </a:cubicBezTo>
                <a:cubicBezTo>
                  <a:pt x="752" y="107"/>
                  <a:pt x="747" y="111"/>
                  <a:pt x="747" y="117"/>
                </a:cubicBezTo>
                <a:cubicBezTo>
                  <a:pt x="747" y="316"/>
                  <a:pt x="747" y="316"/>
                  <a:pt x="747" y="316"/>
                </a:cubicBezTo>
                <a:cubicBezTo>
                  <a:pt x="747" y="321"/>
                  <a:pt x="752" y="326"/>
                  <a:pt x="757" y="326"/>
                </a:cubicBezTo>
                <a:cubicBezTo>
                  <a:pt x="799" y="326"/>
                  <a:pt x="799" y="326"/>
                  <a:pt x="799" y="326"/>
                </a:cubicBezTo>
                <a:cubicBezTo>
                  <a:pt x="804" y="326"/>
                  <a:pt x="808" y="321"/>
                  <a:pt x="808" y="316"/>
                </a:cubicBezTo>
                <a:cubicBezTo>
                  <a:pt x="808" y="176"/>
                  <a:pt x="808" y="176"/>
                  <a:pt x="808" y="176"/>
                </a:cubicBezTo>
                <a:cubicBezTo>
                  <a:pt x="833" y="147"/>
                  <a:pt x="864" y="157"/>
                  <a:pt x="870" y="159"/>
                </a:cubicBezTo>
                <a:cubicBezTo>
                  <a:pt x="876" y="162"/>
                  <a:pt x="881" y="159"/>
                  <a:pt x="883" y="155"/>
                </a:cubicBezTo>
                <a:cubicBezTo>
                  <a:pt x="885" y="150"/>
                  <a:pt x="894" y="130"/>
                  <a:pt x="897" y="122"/>
                </a:cubicBezTo>
                <a:cubicBezTo>
                  <a:pt x="901" y="114"/>
                  <a:pt x="896" y="101"/>
                  <a:pt x="856" y="101"/>
                </a:cubicBezTo>
                <a:close/>
                <a:moveTo>
                  <a:pt x="401" y="4"/>
                </a:moveTo>
                <a:cubicBezTo>
                  <a:pt x="383" y="0"/>
                  <a:pt x="364" y="10"/>
                  <a:pt x="360" y="28"/>
                </a:cubicBezTo>
                <a:cubicBezTo>
                  <a:pt x="355" y="46"/>
                  <a:pt x="365" y="65"/>
                  <a:pt x="383" y="70"/>
                </a:cubicBezTo>
                <a:cubicBezTo>
                  <a:pt x="401" y="74"/>
                  <a:pt x="420" y="64"/>
                  <a:pt x="425" y="46"/>
                </a:cubicBezTo>
                <a:cubicBezTo>
                  <a:pt x="430" y="28"/>
                  <a:pt x="419" y="9"/>
                  <a:pt x="401" y="4"/>
                </a:cubicBezTo>
                <a:close/>
              </a:path>
            </a:pathLst>
          </a:custGeom>
          <a:solidFill>
            <a:srgbClr val="34195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extBox 77"/>
          <p:cNvSpPr txBox="1"/>
          <p:nvPr userDrawn="1"/>
        </p:nvSpPr>
        <p:spPr>
          <a:xfrm>
            <a:off x="8264669" y="4933519"/>
            <a:ext cx="613587" cy="1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79" name="Shape 257"/>
          <p:cNvSpPr txBox="1">
            <a:spLocks/>
          </p:cNvSpPr>
          <p:nvPr userDrawn="1"/>
        </p:nvSpPr>
        <p:spPr>
          <a:xfrm>
            <a:off x="8869969" y="4930742"/>
            <a:ext cx="259712" cy="194925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45720" rIns="0" bIns="4572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noProof="0" smtClean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lvl="0"/>
              <a:t>‹#›</a:t>
            </a:fld>
            <a:endParaRPr lang="en-GB" noProof="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71948" y="4978614"/>
            <a:ext cx="503788" cy="94721"/>
            <a:chOff x="6014087" y="4646472"/>
            <a:chExt cx="503788" cy="94721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11323247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1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eyfade-jon-flobrant-193464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2656749" y="0"/>
            <a:ext cx="6502359" cy="4702629"/>
          </a:xfrm>
          <a:prstGeom prst="rect">
            <a:avLst/>
          </a:prstGeom>
        </p:spPr>
      </p:pic>
      <p:sp>
        <p:nvSpPr>
          <p:cNvPr id="21" name="object 5"/>
          <p:cNvSpPr/>
          <p:nvPr userDrawn="1"/>
        </p:nvSpPr>
        <p:spPr>
          <a:xfrm>
            <a:off x="8432007" y="2232419"/>
            <a:ext cx="462845" cy="46284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5"/>
          <p:cNvSpPr/>
          <p:nvPr userDrawn="1"/>
        </p:nvSpPr>
        <p:spPr>
          <a:xfrm>
            <a:off x="7724016" y="3569542"/>
            <a:ext cx="391505" cy="39150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4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5"/>
          <p:cNvSpPr/>
          <p:nvPr userDrawn="1"/>
        </p:nvSpPr>
        <p:spPr>
          <a:xfrm>
            <a:off x="6081105" y="1637694"/>
            <a:ext cx="357794" cy="357794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5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5"/>
          <p:cNvSpPr/>
          <p:nvPr userDrawn="1"/>
        </p:nvSpPr>
        <p:spPr>
          <a:xfrm>
            <a:off x="5442627" y="3131136"/>
            <a:ext cx="347870" cy="347870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3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5"/>
          <p:cNvSpPr/>
          <p:nvPr userDrawn="1"/>
        </p:nvSpPr>
        <p:spPr>
          <a:xfrm>
            <a:off x="6381750" y="2509319"/>
            <a:ext cx="240507" cy="240507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tx2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914485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 userDrawn="1">
          <p15:clr>
            <a:srgbClr val="FBAE40"/>
          </p15:clr>
        </p15:guide>
        <p15:guide id="2" pos="16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/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eyfade-jon-flobrant-193464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2656749" y="0"/>
            <a:ext cx="6502359" cy="4702629"/>
          </a:xfrm>
          <a:prstGeom prst="rect">
            <a:avLst/>
          </a:prstGeom>
        </p:spPr>
      </p:pic>
      <p:sp>
        <p:nvSpPr>
          <p:cNvPr id="21" name="object 5"/>
          <p:cNvSpPr/>
          <p:nvPr userDrawn="1"/>
        </p:nvSpPr>
        <p:spPr>
          <a:xfrm>
            <a:off x="8432007" y="2232419"/>
            <a:ext cx="462845" cy="46284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6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5"/>
          <p:cNvSpPr/>
          <p:nvPr userDrawn="1"/>
        </p:nvSpPr>
        <p:spPr>
          <a:xfrm>
            <a:off x="7724016" y="3569542"/>
            <a:ext cx="391505" cy="391506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4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5"/>
          <p:cNvSpPr/>
          <p:nvPr userDrawn="1"/>
        </p:nvSpPr>
        <p:spPr>
          <a:xfrm>
            <a:off x="6081105" y="1637694"/>
            <a:ext cx="357794" cy="357794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5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5"/>
          <p:cNvSpPr/>
          <p:nvPr userDrawn="1"/>
        </p:nvSpPr>
        <p:spPr>
          <a:xfrm>
            <a:off x="5442627" y="3131136"/>
            <a:ext cx="347870" cy="347870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accent3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5"/>
          <p:cNvSpPr/>
          <p:nvPr userDrawn="1"/>
        </p:nvSpPr>
        <p:spPr>
          <a:xfrm>
            <a:off x="6381750" y="2509319"/>
            <a:ext cx="240507" cy="240507"/>
          </a:xfrm>
          <a:custGeom>
            <a:avLst/>
            <a:gdLst/>
            <a:ahLst/>
            <a:cxnLst/>
            <a:rect l="l" t="t" r="r" b="b"/>
            <a:pathLst>
              <a:path w="1880363" h="1880368">
                <a:moveTo>
                  <a:pt x="940185" y="0"/>
                </a:moveTo>
                <a:lnTo>
                  <a:pt x="868058" y="2753"/>
                </a:lnTo>
                <a:lnTo>
                  <a:pt x="796273" y="11014"/>
                </a:lnTo>
                <a:lnTo>
                  <a:pt x="725172" y="24783"/>
                </a:lnTo>
                <a:lnTo>
                  <a:pt x="655098" y="44059"/>
                </a:lnTo>
                <a:lnTo>
                  <a:pt x="586392" y="68843"/>
                </a:lnTo>
                <a:lnTo>
                  <a:pt x="519398" y="99134"/>
                </a:lnTo>
                <a:lnTo>
                  <a:pt x="454457" y="134933"/>
                </a:lnTo>
                <a:lnTo>
                  <a:pt x="391911" y="176239"/>
                </a:lnTo>
                <a:lnTo>
                  <a:pt x="332102" y="223052"/>
                </a:lnTo>
                <a:lnTo>
                  <a:pt x="275373" y="275373"/>
                </a:lnTo>
                <a:lnTo>
                  <a:pt x="223052" y="332102"/>
                </a:lnTo>
                <a:lnTo>
                  <a:pt x="176239" y="391910"/>
                </a:lnTo>
                <a:lnTo>
                  <a:pt x="134933" y="454456"/>
                </a:lnTo>
                <a:lnTo>
                  <a:pt x="99134" y="519397"/>
                </a:lnTo>
                <a:lnTo>
                  <a:pt x="68843" y="586391"/>
                </a:lnTo>
                <a:lnTo>
                  <a:pt x="44059" y="655097"/>
                </a:lnTo>
                <a:lnTo>
                  <a:pt x="24783" y="725171"/>
                </a:lnTo>
                <a:lnTo>
                  <a:pt x="11014" y="796271"/>
                </a:lnTo>
                <a:lnTo>
                  <a:pt x="2753" y="868056"/>
                </a:lnTo>
                <a:lnTo>
                  <a:pt x="0" y="940184"/>
                </a:lnTo>
                <a:lnTo>
                  <a:pt x="2753" y="1012311"/>
                </a:lnTo>
                <a:lnTo>
                  <a:pt x="11014" y="1084096"/>
                </a:lnTo>
                <a:lnTo>
                  <a:pt x="24783" y="1155197"/>
                </a:lnTo>
                <a:lnTo>
                  <a:pt x="44059" y="1225271"/>
                </a:lnTo>
                <a:lnTo>
                  <a:pt x="68843" y="1293976"/>
                </a:lnTo>
                <a:lnTo>
                  <a:pt x="99134" y="1360970"/>
                </a:lnTo>
                <a:lnTo>
                  <a:pt x="134933" y="1425911"/>
                </a:lnTo>
                <a:lnTo>
                  <a:pt x="176239" y="1488457"/>
                </a:lnTo>
                <a:lnTo>
                  <a:pt x="223052" y="1548266"/>
                </a:lnTo>
                <a:lnTo>
                  <a:pt x="275373" y="1604994"/>
                </a:lnTo>
                <a:lnTo>
                  <a:pt x="332102" y="1657315"/>
                </a:lnTo>
                <a:lnTo>
                  <a:pt x="391911" y="1704129"/>
                </a:lnTo>
                <a:lnTo>
                  <a:pt x="454457" y="1745435"/>
                </a:lnTo>
                <a:lnTo>
                  <a:pt x="519398" y="1781233"/>
                </a:lnTo>
                <a:lnTo>
                  <a:pt x="586392" y="1811524"/>
                </a:lnTo>
                <a:lnTo>
                  <a:pt x="655098" y="1836308"/>
                </a:lnTo>
                <a:lnTo>
                  <a:pt x="725172" y="1855584"/>
                </a:lnTo>
                <a:lnTo>
                  <a:pt x="796273" y="1869353"/>
                </a:lnTo>
                <a:lnTo>
                  <a:pt x="868058" y="1877614"/>
                </a:lnTo>
                <a:lnTo>
                  <a:pt x="940185" y="1880368"/>
                </a:lnTo>
                <a:lnTo>
                  <a:pt x="1012312" y="1877614"/>
                </a:lnTo>
                <a:lnTo>
                  <a:pt x="1084097" y="1869353"/>
                </a:lnTo>
                <a:lnTo>
                  <a:pt x="1155197" y="1855584"/>
                </a:lnTo>
                <a:lnTo>
                  <a:pt x="1225271" y="1836308"/>
                </a:lnTo>
                <a:lnTo>
                  <a:pt x="1293976" y="1811524"/>
                </a:lnTo>
                <a:lnTo>
                  <a:pt x="1360970" y="1781233"/>
                </a:lnTo>
                <a:lnTo>
                  <a:pt x="1425911" y="1745435"/>
                </a:lnTo>
                <a:lnTo>
                  <a:pt x="1488456" y="1704129"/>
                </a:lnTo>
                <a:lnTo>
                  <a:pt x="1548264" y="1657315"/>
                </a:lnTo>
                <a:lnTo>
                  <a:pt x="1604992" y="1604994"/>
                </a:lnTo>
                <a:lnTo>
                  <a:pt x="1657313" y="1548266"/>
                </a:lnTo>
                <a:lnTo>
                  <a:pt x="1704126" y="1488457"/>
                </a:lnTo>
                <a:lnTo>
                  <a:pt x="1745432" y="1425911"/>
                </a:lnTo>
                <a:lnTo>
                  <a:pt x="1781230" y="1360970"/>
                </a:lnTo>
                <a:lnTo>
                  <a:pt x="1811521" y="1293976"/>
                </a:lnTo>
                <a:lnTo>
                  <a:pt x="1836304" y="1225271"/>
                </a:lnTo>
                <a:lnTo>
                  <a:pt x="1855580" y="1155197"/>
                </a:lnTo>
                <a:lnTo>
                  <a:pt x="1869349" y="1084096"/>
                </a:lnTo>
                <a:lnTo>
                  <a:pt x="1877610" y="1012311"/>
                </a:lnTo>
                <a:lnTo>
                  <a:pt x="1880363" y="940184"/>
                </a:lnTo>
                <a:lnTo>
                  <a:pt x="1877610" y="868056"/>
                </a:lnTo>
                <a:lnTo>
                  <a:pt x="1869349" y="796271"/>
                </a:lnTo>
                <a:lnTo>
                  <a:pt x="1855580" y="725171"/>
                </a:lnTo>
                <a:lnTo>
                  <a:pt x="1836304" y="655097"/>
                </a:lnTo>
                <a:lnTo>
                  <a:pt x="1811521" y="586391"/>
                </a:lnTo>
                <a:lnTo>
                  <a:pt x="1781230" y="519397"/>
                </a:lnTo>
                <a:lnTo>
                  <a:pt x="1745432" y="454456"/>
                </a:lnTo>
                <a:lnTo>
                  <a:pt x="1704126" y="391910"/>
                </a:lnTo>
                <a:lnTo>
                  <a:pt x="1657313" y="332102"/>
                </a:lnTo>
                <a:lnTo>
                  <a:pt x="1604992" y="275373"/>
                </a:lnTo>
                <a:lnTo>
                  <a:pt x="1548264" y="223052"/>
                </a:lnTo>
                <a:lnTo>
                  <a:pt x="1488456" y="176239"/>
                </a:lnTo>
                <a:lnTo>
                  <a:pt x="1425911" y="134933"/>
                </a:lnTo>
                <a:lnTo>
                  <a:pt x="1360970" y="99134"/>
                </a:lnTo>
                <a:lnTo>
                  <a:pt x="1293976" y="68843"/>
                </a:lnTo>
                <a:lnTo>
                  <a:pt x="1225271" y="44059"/>
                </a:lnTo>
                <a:lnTo>
                  <a:pt x="1155197" y="24783"/>
                </a:lnTo>
                <a:lnTo>
                  <a:pt x="1084097" y="11014"/>
                </a:lnTo>
                <a:lnTo>
                  <a:pt x="1012312" y="2753"/>
                </a:lnTo>
                <a:lnTo>
                  <a:pt x="940185" y="0"/>
                </a:lnTo>
                <a:close/>
              </a:path>
            </a:pathLst>
          </a:custGeom>
          <a:solidFill>
            <a:schemeClr val="tx2">
              <a:alpha val="56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44169" y="508000"/>
            <a:ext cx="647700" cy="6731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98969563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16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er with Client/Partner logo &amp; Optional B/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657347" y="0"/>
            <a:ext cx="6489051" cy="47000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6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black &amp; white image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9981" t="11774" r="9918" b="11902"/>
          <a:stretch/>
        </p:blipFill>
        <p:spPr>
          <a:xfrm>
            <a:off x="222446" y="428217"/>
            <a:ext cx="1052514" cy="842169"/>
          </a:xfrm>
          <a:prstGeom prst="rect">
            <a:avLst/>
          </a:prstGeom>
        </p:spPr>
      </p:pic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544169" y="508000"/>
            <a:ext cx="647700" cy="673100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Place Client / Partner Logo Here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254000" y="1765241"/>
            <a:ext cx="5534025" cy="2817517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457200" algn="l"/>
              </a:tabLst>
              <a:defRPr lang="en-US" sz="3600" u="sng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Section name </a:t>
            </a:r>
            <a:br>
              <a:rPr lang="en-US" dirty="0"/>
            </a:br>
            <a:r>
              <a:rPr lang="en-US" dirty="0"/>
              <a:t>here in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</p:spTree>
    <p:extLst>
      <p:ext uri="{BB962C8B-B14F-4D97-AF65-F5344CB8AC3E}">
        <p14:creationId xmlns:p14="http://schemas.microsoft.com/office/powerpoint/2010/main" xmlns="" val="96311985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68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er without image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4"/>
          <p:cNvSpPr/>
          <p:nvPr/>
        </p:nvSpPr>
        <p:spPr>
          <a:xfrm>
            <a:off x="-114300" y="-25400"/>
            <a:ext cx="4671298" cy="4076763"/>
          </a:xfrm>
          <a:custGeom>
            <a:avLst/>
            <a:gdLst/>
            <a:ahLst/>
            <a:cxnLst/>
            <a:rect l="l" t="t" r="r" b="b"/>
            <a:pathLst>
              <a:path w="10193348" h="8895999">
                <a:moveTo>
                  <a:pt x="8488661" y="0"/>
                </a:moveTo>
                <a:lnTo>
                  <a:pt x="1704683" y="0"/>
                </a:lnTo>
                <a:lnTo>
                  <a:pt x="1492780" y="195439"/>
                </a:lnTo>
                <a:lnTo>
                  <a:pt x="1209152" y="502960"/>
                </a:lnTo>
                <a:lnTo>
                  <a:pt x="955379" y="827176"/>
                </a:lnTo>
                <a:lnTo>
                  <a:pt x="731462" y="1166233"/>
                </a:lnTo>
                <a:lnTo>
                  <a:pt x="537401" y="1518274"/>
                </a:lnTo>
                <a:lnTo>
                  <a:pt x="373195" y="1881445"/>
                </a:lnTo>
                <a:lnTo>
                  <a:pt x="238844" y="2253892"/>
                </a:lnTo>
                <a:lnTo>
                  <a:pt x="134350" y="2633758"/>
                </a:lnTo>
                <a:lnTo>
                  <a:pt x="59711" y="3019189"/>
                </a:lnTo>
                <a:lnTo>
                  <a:pt x="14927" y="3408331"/>
                </a:lnTo>
                <a:lnTo>
                  <a:pt x="0" y="3799327"/>
                </a:lnTo>
                <a:lnTo>
                  <a:pt x="14927" y="4190324"/>
                </a:lnTo>
                <a:lnTo>
                  <a:pt x="59711" y="4579465"/>
                </a:lnTo>
                <a:lnTo>
                  <a:pt x="134350" y="4964896"/>
                </a:lnTo>
                <a:lnTo>
                  <a:pt x="238844" y="5344763"/>
                </a:lnTo>
                <a:lnTo>
                  <a:pt x="373195" y="5717209"/>
                </a:lnTo>
                <a:lnTo>
                  <a:pt x="537401" y="6080381"/>
                </a:lnTo>
                <a:lnTo>
                  <a:pt x="731462" y="6432423"/>
                </a:lnTo>
                <a:lnTo>
                  <a:pt x="955379" y="6771479"/>
                </a:lnTo>
                <a:lnTo>
                  <a:pt x="1209152" y="7095696"/>
                </a:lnTo>
                <a:lnTo>
                  <a:pt x="1492780" y="7403218"/>
                </a:lnTo>
                <a:lnTo>
                  <a:pt x="1800302" y="7686847"/>
                </a:lnTo>
                <a:lnTo>
                  <a:pt x="2124519" y="7940619"/>
                </a:lnTo>
                <a:lnTo>
                  <a:pt x="2463576" y="8164537"/>
                </a:lnTo>
                <a:lnTo>
                  <a:pt x="2815618" y="8358598"/>
                </a:lnTo>
                <a:lnTo>
                  <a:pt x="3178790" y="8522804"/>
                </a:lnTo>
                <a:lnTo>
                  <a:pt x="3551236" y="8657154"/>
                </a:lnTo>
                <a:lnTo>
                  <a:pt x="3931103" y="8761649"/>
                </a:lnTo>
                <a:lnTo>
                  <a:pt x="4316535" y="8836288"/>
                </a:lnTo>
                <a:lnTo>
                  <a:pt x="4705676" y="8881071"/>
                </a:lnTo>
                <a:lnTo>
                  <a:pt x="5096673" y="8895999"/>
                </a:lnTo>
                <a:lnTo>
                  <a:pt x="5487669" y="8881071"/>
                </a:lnTo>
                <a:lnTo>
                  <a:pt x="5876811" y="8836288"/>
                </a:lnTo>
                <a:lnTo>
                  <a:pt x="6262242" y="8761649"/>
                </a:lnTo>
                <a:lnTo>
                  <a:pt x="6642109" y="8657154"/>
                </a:lnTo>
                <a:lnTo>
                  <a:pt x="7014555" y="8522804"/>
                </a:lnTo>
                <a:lnTo>
                  <a:pt x="7377727" y="8358598"/>
                </a:lnTo>
                <a:lnTo>
                  <a:pt x="7729769" y="8164537"/>
                </a:lnTo>
                <a:lnTo>
                  <a:pt x="8068825" y="7940619"/>
                </a:lnTo>
                <a:lnTo>
                  <a:pt x="8393042" y="7686847"/>
                </a:lnTo>
                <a:lnTo>
                  <a:pt x="8700564" y="7403218"/>
                </a:lnTo>
                <a:lnTo>
                  <a:pt x="8984193" y="7095696"/>
                </a:lnTo>
                <a:lnTo>
                  <a:pt x="9237966" y="6771479"/>
                </a:lnTo>
                <a:lnTo>
                  <a:pt x="9461884" y="6432423"/>
                </a:lnTo>
                <a:lnTo>
                  <a:pt x="9655946" y="6080381"/>
                </a:lnTo>
                <a:lnTo>
                  <a:pt x="9820152" y="5717209"/>
                </a:lnTo>
                <a:lnTo>
                  <a:pt x="9954502" y="5344763"/>
                </a:lnTo>
                <a:lnTo>
                  <a:pt x="10058997" y="4964896"/>
                </a:lnTo>
                <a:lnTo>
                  <a:pt x="10133636" y="4579465"/>
                </a:lnTo>
                <a:lnTo>
                  <a:pt x="10178420" y="4190324"/>
                </a:lnTo>
                <a:lnTo>
                  <a:pt x="10193348" y="3799327"/>
                </a:lnTo>
                <a:lnTo>
                  <a:pt x="10178420" y="3408331"/>
                </a:lnTo>
                <a:lnTo>
                  <a:pt x="10133636" y="3019189"/>
                </a:lnTo>
                <a:lnTo>
                  <a:pt x="10058997" y="2633758"/>
                </a:lnTo>
                <a:lnTo>
                  <a:pt x="9954502" y="2253892"/>
                </a:lnTo>
                <a:lnTo>
                  <a:pt x="9820152" y="1881445"/>
                </a:lnTo>
                <a:lnTo>
                  <a:pt x="9655946" y="1518274"/>
                </a:lnTo>
                <a:lnTo>
                  <a:pt x="9461884" y="1166233"/>
                </a:lnTo>
                <a:lnTo>
                  <a:pt x="9237966" y="827176"/>
                </a:lnTo>
                <a:lnTo>
                  <a:pt x="8984193" y="502960"/>
                </a:lnTo>
                <a:lnTo>
                  <a:pt x="8700564" y="195439"/>
                </a:lnTo>
                <a:lnTo>
                  <a:pt x="8488661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>
            <a:noAutofit/>
          </a:bodyPr>
          <a:lstStyle/>
          <a:p>
            <a:endParaRPr sz="1800">
              <a:latin typeface="+mn-lt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13836" y="914400"/>
            <a:ext cx="6946900" cy="121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lang="en-US" sz="3600" spc="-55" dirty="0">
                <a:solidFill>
                  <a:srgbClr val="0D35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394"/>
            <a: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  <a:t>Headline placeholder</a:t>
            </a:r>
            <a:br>
              <a:rPr lang="en-US" sz="3600" b="1" u="sng" spc="-55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i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t</a:t>
            </a:r>
            <a:r>
              <a:rPr lang="en-US" sz="3600" b="1" u="sng" spc="-85" dirty="0">
                <a:solidFill>
                  <a:srgbClr val="0D356E"/>
                </a:solidFill>
                <a:latin typeface="+mn-lt"/>
                <a:cs typeface="Arial"/>
              </a:rPr>
              <a:t>w</a:t>
            </a:r>
            <a:r>
              <a:rPr lang="en-US" sz="3600" b="1" u="sng" spc="-67" dirty="0">
                <a:solidFill>
                  <a:srgbClr val="0D356E"/>
                </a:solidFill>
                <a:latin typeface="+mn-lt"/>
                <a:cs typeface="Arial"/>
              </a:rPr>
              <a:t>o</a:t>
            </a:r>
            <a:r>
              <a:rPr lang="en-US" sz="3600" b="1" u="sng" spc="-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3600" b="1" u="sng" spc="-36" dirty="0">
                <a:solidFill>
                  <a:srgbClr val="0D356E"/>
                </a:solidFill>
                <a:latin typeface="+mn-lt"/>
                <a:cs typeface="Arial"/>
              </a:rPr>
              <a:t>li</a:t>
            </a:r>
            <a:r>
              <a:rPr lang="en-US" sz="3600" b="1" u="sng" spc="-73" dirty="0">
                <a:solidFill>
                  <a:srgbClr val="0D356E"/>
                </a:solidFill>
                <a:latin typeface="+mn-lt"/>
                <a:cs typeface="Arial"/>
              </a:rPr>
              <a:t>n</a:t>
            </a:r>
            <a:r>
              <a:rPr lang="en-US" sz="3600" b="1" u="sng" spc="-61" dirty="0">
                <a:solidFill>
                  <a:srgbClr val="0D356E"/>
                </a:solidFill>
                <a:latin typeface="+mn-lt"/>
                <a:cs typeface="Arial"/>
              </a:rPr>
              <a:t>es</a:t>
            </a:r>
            <a:endParaRPr lang="en-US" sz="3600" u="sng" dirty="0">
              <a:latin typeface="+mn-lt"/>
              <a:cs typeface="Arial"/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767457" y="3844395"/>
            <a:ext cx="1314000" cy="1103406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4484252" y="2897813"/>
            <a:ext cx="3118452" cy="641536"/>
            <a:chOff x="4484252" y="2897813"/>
            <a:chExt cx="3118452" cy="641536"/>
          </a:xfrm>
        </p:grpSpPr>
        <p:sp>
          <p:nvSpPr>
            <p:cNvPr id="38" name="object 8"/>
            <p:cNvSpPr/>
            <p:nvPr userDrawn="1"/>
          </p:nvSpPr>
          <p:spPr>
            <a:xfrm>
              <a:off x="6962624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4127753" h="4127749">
                  <a:moveTo>
                    <a:pt x="2063876" y="0"/>
                  </a:moveTo>
                  <a:lnTo>
                    <a:pt x="1905544" y="6044"/>
                  </a:lnTo>
                  <a:lnTo>
                    <a:pt x="1747964" y="24179"/>
                  </a:lnTo>
                  <a:lnTo>
                    <a:pt x="1591885" y="54404"/>
                  </a:lnTo>
                  <a:lnTo>
                    <a:pt x="1438060" y="96719"/>
                  </a:lnTo>
                  <a:lnTo>
                    <a:pt x="1287239" y="151123"/>
                  </a:lnTo>
                  <a:lnTo>
                    <a:pt x="1140175" y="217618"/>
                  </a:lnTo>
                  <a:lnTo>
                    <a:pt x="997617" y="296202"/>
                  </a:lnTo>
                  <a:lnTo>
                    <a:pt x="860317" y="386876"/>
                  </a:lnTo>
                  <a:lnTo>
                    <a:pt x="729027" y="489640"/>
                  </a:lnTo>
                  <a:lnTo>
                    <a:pt x="604497" y="604494"/>
                  </a:lnTo>
                  <a:lnTo>
                    <a:pt x="489642" y="729024"/>
                  </a:lnTo>
                  <a:lnTo>
                    <a:pt x="386878" y="860314"/>
                  </a:lnTo>
                  <a:lnTo>
                    <a:pt x="296203" y="997614"/>
                  </a:lnTo>
                  <a:lnTo>
                    <a:pt x="217619" y="1140171"/>
                  </a:lnTo>
                  <a:lnTo>
                    <a:pt x="151124" y="1287236"/>
                  </a:lnTo>
                  <a:lnTo>
                    <a:pt x="96719" y="1438057"/>
                  </a:lnTo>
                  <a:lnTo>
                    <a:pt x="54404" y="1591882"/>
                  </a:lnTo>
                  <a:lnTo>
                    <a:pt x="24179" y="1747961"/>
                  </a:lnTo>
                  <a:lnTo>
                    <a:pt x="6044" y="1905542"/>
                  </a:lnTo>
                  <a:lnTo>
                    <a:pt x="0" y="2063874"/>
                  </a:lnTo>
                  <a:lnTo>
                    <a:pt x="6044" y="2222206"/>
                  </a:lnTo>
                  <a:lnTo>
                    <a:pt x="24179" y="2379787"/>
                  </a:lnTo>
                  <a:lnTo>
                    <a:pt x="54404" y="2535866"/>
                  </a:lnTo>
                  <a:lnTo>
                    <a:pt x="96719" y="2689691"/>
                  </a:lnTo>
                  <a:lnTo>
                    <a:pt x="151124" y="2840512"/>
                  </a:lnTo>
                  <a:lnTo>
                    <a:pt x="217619" y="2987577"/>
                  </a:lnTo>
                  <a:lnTo>
                    <a:pt x="296203" y="3130134"/>
                  </a:lnTo>
                  <a:lnTo>
                    <a:pt x="386878" y="3267434"/>
                  </a:lnTo>
                  <a:lnTo>
                    <a:pt x="489642" y="3398724"/>
                  </a:lnTo>
                  <a:lnTo>
                    <a:pt x="604497" y="3523254"/>
                  </a:lnTo>
                  <a:lnTo>
                    <a:pt x="729027" y="3638108"/>
                  </a:lnTo>
                  <a:lnTo>
                    <a:pt x="860317" y="3740872"/>
                  </a:lnTo>
                  <a:lnTo>
                    <a:pt x="997617" y="3831546"/>
                  </a:lnTo>
                  <a:lnTo>
                    <a:pt x="1140175" y="3910131"/>
                  </a:lnTo>
                  <a:lnTo>
                    <a:pt x="1287239" y="3976625"/>
                  </a:lnTo>
                  <a:lnTo>
                    <a:pt x="1438060" y="4031029"/>
                  </a:lnTo>
                  <a:lnTo>
                    <a:pt x="1591885" y="4073344"/>
                  </a:lnTo>
                  <a:lnTo>
                    <a:pt x="1747964" y="4103569"/>
                  </a:lnTo>
                  <a:lnTo>
                    <a:pt x="1905544" y="4121704"/>
                  </a:lnTo>
                  <a:lnTo>
                    <a:pt x="2063876" y="4127749"/>
                  </a:lnTo>
                  <a:lnTo>
                    <a:pt x="2222208" y="4121704"/>
                  </a:lnTo>
                  <a:lnTo>
                    <a:pt x="2379789" y="4103569"/>
                  </a:lnTo>
                  <a:lnTo>
                    <a:pt x="2535868" y="4073344"/>
                  </a:lnTo>
                  <a:lnTo>
                    <a:pt x="2689693" y="4031029"/>
                  </a:lnTo>
                  <a:lnTo>
                    <a:pt x="2840513" y="3976625"/>
                  </a:lnTo>
                  <a:lnTo>
                    <a:pt x="2987578" y="3910131"/>
                  </a:lnTo>
                  <a:lnTo>
                    <a:pt x="3130136" y="3831546"/>
                  </a:lnTo>
                  <a:lnTo>
                    <a:pt x="3267436" y="3740872"/>
                  </a:lnTo>
                  <a:lnTo>
                    <a:pt x="3398726" y="3638108"/>
                  </a:lnTo>
                  <a:lnTo>
                    <a:pt x="3523256" y="3523254"/>
                  </a:lnTo>
                  <a:lnTo>
                    <a:pt x="3638111" y="3398724"/>
                  </a:lnTo>
                  <a:lnTo>
                    <a:pt x="3740875" y="3267434"/>
                  </a:lnTo>
                  <a:lnTo>
                    <a:pt x="3831550" y="3130134"/>
                  </a:lnTo>
                  <a:lnTo>
                    <a:pt x="3910134" y="2987577"/>
                  </a:lnTo>
                  <a:lnTo>
                    <a:pt x="3976629" y="2840512"/>
                  </a:lnTo>
                  <a:lnTo>
                    <a:pt x="4031034" y="2689691"/>
                  </a:lnTo>
                  <a:lnTo>
                    <a:pt x="4073349" y="2535866"/>
                  </a:lnTo>
                  <a:lnTo>
                    <a:pt x="4103574" y="2379787"/>
                  </a:lnTo>
                  <a:lnTo>
                    <a:pt x="4121708" y="2222206"/>
                  </a:lnTo>
                  <a:lnTo>
                    <a:pt x="4127753" y="2063874"/>
                  </a:lnTo>
                  <a:lnTo>
                    <a:pt x="4121708" y="1905542"/>
                  </a:lnTo>
                  <a:lnTo>
                    <a:pt x="4103574" y="1747961"/>
                  </a:lnTo>
                  <a:lnTo>
                    <a:pt x="4073349" y="1591882"/>
                  </a:lnTo>
                  <a:lnTo>
                    <a:pt x="4031034" y="1438057"/>
                  </a:lnTo>
                  <a:lnTo>
                    <a:pt x="3976629" y="1287236"/>
                  </a:lnTo>
                  <a:lnTo>
                    <a:pt x="3910134" y="1140171"/>
                  </a:lnTo>
                  <a:lnTo>
                    <a:pt x="3831550" y="997614"/>
                  </a:lnTo>
                  <a:lnTo>
                    <a:pt x="3740875" y="860314"/>
                  </a:lnTo>
                  <a:lnTo>
                    <a:pt x="3638111" y="729024"/>
                  </a:lnTo>
                  <a:lnTo>
                    <a:pt x="3523256" y="604494"/>
                  </a:lnTo>
                  <a:lnTo>
                    <a:pt x="3398726" y="489640"/>
                  </a:lnTo>
                  <a:lnTo>
                    <a:pt x="3267436" y="386876"/>
                  </a:lnTo>
                  <a:lnTo>
                    <a:pt x="3130136" y="296202"/>
                  </a:lnTo>
                  <a:lnTo>
                    <a:pt x="2987578" y="217618"/>
                  </a:lnTo>
                  <a:lnTo>
                    <a:pt x="2840513" y="151123"/>
                  </a:lnTo>
                  <a:lnTo>
                    <a:pt x="2689693" y="96719"/>
                  </a:lnTo>
                  <a:lnTo>
                    <a:pt x="2535868" y="54404"/>
                  </a:lnTo>
                  <a:lnTo>
                    <a:pt x="2379789" y="24179"/>
                  </a:lnTo>
                  <a:lnTo>
                    <a:pt x="2222208" y="6044"/>
                  </a:lnTo>
                  <a:lnTo>
                    <a:pt x="2063876" y="0"/>
                  </a:lnTo>
                  <a:close/>
                </a:path>
              </a:pathLst>
            </a:custGeom>
            <a:solidFill>
              <a:schemeClr val="accent5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39" name="object 10"/>
            <p:cNvSpPr/>
            <p:nvPr userDrawn="1"/>
          </p:nvSpPr>
          <p:spPr>
            <a:xfrm>
              <a:off x="5312263" y="2899917"/>
              <a:ext cx="637328" cy="637328"/>
            </a:xfrm>
            <a:custGeom>
              <a:avLst/>
              <a:gdLst/>
              <a:ahLst/>
              <a:cxnLst/>
              <a:rect l="l" t="t" r="r" b="b"/>
              <a:pathLst>
                <a:path w="1390729" h="1390729">
                  <a:moveTo>
                    <a:pt x="695364" y="0"/>
                  </a:moveTo>
                  <a:lnTo>
                    <a:pt x="642019" y="2036"/>
                  </a:lnTo>
                  <a:lnTo>
                    <a:pt x="588926" y="8146"/>
                  </a:lnTo>
                  <a:lnTo>
                    <a:pt x="536340" y="18330"/>
                  </a:lnTo>
                  <a:lnTo>
                    <a:pt x="484512" y="32586"/>
                  </a:lnTo>
                  <a:lnTo>
                    <a:pt x="433697" y="50916"/>
                  </a:lnTo>
                  <a:lnTo>
                    <a:pt x="384147" y="73320"/>
                  </a:lnTo>
                  <a:lnTo>
                    <a:pt x="336116" y="99796"/>
                  </a:lnTo>
                  <a:lnTo>
                    <a:pt x="289856" y="130346"/>
                  </a:lnTo>
                  <a:lnTo>
                    <a:pt x="245621" y="164970"/>
                  </a:lnTo>
                  <a:lnTo>
                    <a:pt x="203663" y="203667"/>
                  </a:lnTo>
                  <a:lnTo>
                    <a:pt x="164967" y="245623"/>
                  </a:lnTo>
                  <a:lnTo>
                    <a:pt x="130344" y="289858"/>
                  </a:lnTo>
                  <a:lnTo>
                    <a:pt x="99795" y="336117"/>
                  </a:lnTo>
                  <a:lnTo>
                    <a:pt x="73319" y="384148"/>
                  </a:lnTo>
                  <a:lnTo>
                    <a:pt x="50915" y="433698"/>
                  </a:lnTo>
                  <a:lnTo>
                    <a:pt x="32586" y="484512"/>
                  </a:lnTo>
                  <a:lnTo>
                    <a:pt x="18329" y="536339"/>
                  </a:lnTo>
                  <a:lnTo>
                    <a:pt x="8146" y="588926"/>
                  </a:lnTo>
                  <a:lnTo>
                    <a:pt x="2036" y="642018"/>
                  </a:lnTo>
                  <a:lnTo>
                    <a:pt x="0" y="695364"/>
                  </a:lnTo>
                  <a:lnTo>
                    <a:pt x="2036" y="748710"/>
                  </a:lnTo>
                  <a:lnTo>
                    <a:pt x="8146" y="801802"/>
                  </a:lnTo>
                  <a:lnTo>
                    <a:pt x="18329" y="854389"/>
                  </a:lnTo>
                  <a:lnTo>
                    <a:pt x="32586" y="906216"/>
                  </a:lnTo>
                  <a:lnTo>
                    <a:pt x="50915" y="957030"/>
                  </a:lnTo>
                  <a:lnTo>
                    <a:pt x="73319" y="1006580"/>
                  </a:lnTo>
                  <a:lnTo>
                    <a:pt x="99795" y="1054610"/>
                  </a:lnTo>
                  <a:lnTo>
                    <a:pt x="130344" y="1100870"/>
                  </a:lnTo>
                  <a:lnTo>
                    <a:pt x="164967" y="1145104"/>
                  </a:lnTo>
                  <a:lnTo>
                    <a:pt x="203663" y="1187061"/>
                  </a:lnTo>
                  <a:lnTo>
                    <a:pt x="245621" y="1225758"/>
                  </a:lnTo>
                  <a:lnTo>
                    <a:pt x="289856" y="1260381"/>
                  </a:lnTo>
                  <a:lnTo>
                    <a:pt x="336116" y="1290931"/>
                  </a:lnTo>
                  <a:lnTo>
                    <a:pt x="384147" y="1317408"/>
                  </a:lnTo>
                  <a:lnTo>
                    <a:pt x="433697" y="1339812"/>
                  </a:lnTo>
                  <a:lnTo>
                    <a:pt x="484512" y="1358142"/>
                  </a:lnTo>
                  <a:lnTo>
                    <a:pt x="536340" y="1372399"/>
                  </a:lnTo>
                  <a:lnTo>
                    <a:pt x="588926" y="1382582"/>
                  </a:lnTo>
                  <a:lnTo>
                    <a:pt x="642019" y="1388692"/>
                  </a:lnTo>
                  <a:lnTo>
                    <a:pt x="695364" y="1390729"/>
                  </a:lnTo>
                  <a:lnTo>
                    <a:pt x="748710" y="1388692"/>
                  </a:lnTo>
                  <a:lnTo>
                    <a:pt x="801802" y="1382582"/>
                  </a:lnTo>
                  <a:lnTo>
                    <a:pt x="854389" y="1372399"/>
                  </a:lnTo>
                  <a:lnTo>
                    <a:pt x="906215" y="1358142"/>
                  </a:lnTo>
                  <a:lnTo>
                    <a:pt x="957030" y="1339812"/>
                  </a:lnTo>
                  <a:lnTo>
                    <a:pt x="1006579" y="1317408"/>
                  </a:lnTo>
                  <a:lnTo>
                    <a:pt x="1054609" y="1290931"/>
                  </a:lnTo>
                  <a:lnTo>
                    <a:pt x="1100868" y="1260381"/>
                  </a:lnTo>
                  <a:lnTo>
                    <a:pt x="1145102" y="1225758"/>
                  </a:lnTo>
                  <a:lnTo>
                    <a:pt x="1187058" y="1187061"/>
                  </a:lnTo>
                  <a:lnTo>
                    <a:pt x="1225755" y="1145104"/>
                  </a:lnTo>
                  <a:lnTo>
                    <a:pt x="1260379" y="1100870"/>
                  </a:lnTo>
                  <a:lnTo>
                    <a:pt x="1290930" y="1054610"/>
                  </a:lnTo>
                  <a:lnTo>
                    <a:pt x="1317408" y="1006580"/>
                  </a:lnTo>
                  <a:lnTo>
                    <a:pt x="1339811" y="957030"/>
                  </a:lnTo>
                  <a:lnTo>
                    <a:pt x="1358142" y="906216"/>
                  </a:lnTo>
                  <a:lnTo>
                    <a:pt x="1372399" y="854389"/>
                  </a:lnTo>
                  <a:lnTo>
                    <a:pt x="1382583" y="801802"/>
                  </a:lnTo>
                  <a:lnTo>
                    <a:pt x="1388693" y="748710"/>
                  </a:lnTo>
                  <a:lnTo>
                    <a:pt x="1390729" y="695364"/>
                  </a:lnTo>
                  <a:lnTo>
                    <a:pt x="1388693" y="642018"/>
                  </a:lnTo>
                  <a:lnTo>
                    <a:pt x="1382583" y="588926"/>
                  </a:lnTo>
                  <a:lnTo>
                    <a:pt x="1372399" y="536339"/>
                  </a:lnTo>
                  <a:lnTo>
                    <a:pt x="1358142" y="484512"/>
                  </a:lnTo>
                  <a:lnTo>
                    <a:pt x="1339811" y="433698"/>
                  </a:lnTo>
                  <a:lnTo>
                    <a:pt x="1317408" y="384148"/>
                  </a:lnTo>
                  <a:lnTo>
                    <a:pt x="1290930" y="336117"/>
                  </a:lnTo>
                  <a:lnTo>
                    <a:pt x="1260379" y="289858"/>
                  </a:lnTo>
                  <a:lnTo>
                    <a:pt x="1225755" y="245623"/>
                  </a:lnTo>
                  <a:lnTo>
                    <a:pt x="1187058" y="203667"/>
                  </a:lnTo>
                  <a:lnTo>
                    <a:pt x="1145102" y="164970"/>
                  </a:lnTo>
                  <a:lnTo>
                    <a:pt x="1100868" y="130346"/>
                  </a:lnTo>
                  <a:lnTo>
                    <a:pt x="1054609" y="99796"/>
                  </a:lnTo>
                  <a:lnTo>
                    <a:pt x="1006579" y="73320"/>
                  </a:lnTo>
                  <a:lnTo>
                    <a:pt x="957030" y="50916"/>
                  </a:lnTo>
                  <a:lnTo>
                    <a:pt x="906215" y="32586"/>
                  </a:lnTo>
                  <a:lnTo>
                    <a:pt x="854389" y="18330"/>
                  </a:lnTo>
                  <a:lnTo>
                    <a:pt x="801802" y="8146"/>
                  </a:lnTo>
                  <a:lnTo>
                    <a:pt x="748710" y="2036"/>
                  </a:lnTo>
                  <a:lnTo>
                    <a:pt x="695364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40" name="object 11"/>
            <p:cNvSpPr/>
            <p:nvPr userDrawn="1"/>
          </p:nvSpPr>
          <p:spPr>
            <a:xfrm>
              <a:off x="6136067" y="2898541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1263752" h="1263753">
                  <a:moveTo>
                    <a:pt x="631876" y="0"/>
                  </a:moveTo>
                  <a:lnTo>
                    <a:pt x="583400" y="1850"/>
                  </a:lnTo>
                  <a:lnTo>
                    <a:pt x="535155" y="7402"/>
                  </a:lnTo>
                  <a:lnTo>
                    <a:pt x="487369" y="16656"/>
                  </a:lnTo>
                  <a:lnTo>
                    <a:pt x="440274" y="29611"/>
                  </a:lnTo>
                  <a:lnTo>
                    <a:pt x="394098" y="46268"/>
                  </a:lnTo>
                  <a:lnTo>
                    <a:pt x="349072" y="66626"/>
                  </a:lnTo>
                  <a:lnTo>
                    <a:pt x="305426" y="90685"/>
                  </a:lnTo>
                  <a:lnTo>
                    <a:pt x="263390" y="118446"/>
                  </a:lnTo>
                  <a:lnTo>
                    <a:pt x="223194" y="149908"/>
                  </a:lnTo>
                  <a:lnTo>
                    <a:pt x="185067" y="185072"/>
                  </a:lnTo>
                  <a:lnTo>
                    <a:pt x="149904" y="223198"/>
                  </a:lnTo>
                  <a:lnTo>
                    <a:pt x="118443" y="263394"/>
                  </a:lnTo>
                  <a:lnTo>
                    <a:pt x="90683" y="305429"/>
                  </a:lnTo>
                  <a:lnTo>
                    <a:pt x="66624" y="349075"/>
                  </a:lnTo>
                  <a:lnTo>
                    <a:pt x="46266" y="394100"/>
                  </a:lnTo>
                  <a:lnTo>
                    <a:pt x="29610" y="440276"/>
                  </a:lnTo>
                  <a:lnTo>
                    <a:pt x="16656" y="487371"/>
                  </a:lnTo>
                  <a:lnTo>
                    <a:pt x="7402" y="535156"/>
                  </a:lnTo>
                  <a:lnTo>
                    <a:pt x="1850" y="583401"/>
                  </a:lnTo>
                  <a:lnTo>
                    <a:pt x="0" y="631876"/>
                  </a:lnTo>
                  <a:lnTo>
                    <a:pt x="1850" y="680351"/>
                  </a:lnTo>
                  <a:lnTo>
                    <a:pt x="7402" y="728596"/>
                  </a:lnTo>
                  <a:lnTo>
                    <a:pt x="16656" y="776381"/>
                  </a:lnTo>
                  <a:lnTo>
                    <a:pt x="29610" y="823477"/>
                  </a:lnTo>
                  <a:lnTo>
                    <a:pt x="46266" y="869652"/>
                  </a:lnTo>
                  <a:lnTo>
                    <a:pt x="66624" y="914677"/>
                  </a:lnTo>
                  <a:lnTo>
                    <a:pt x="90683" y="958323"/>
                  </a:lnTo>
                  <a:lnTo>
                    <a:pt x="118443" y="1000358"/>
                  </a:lnTo>
                  <a:lnTo>
                    <a:pt x="149904" y="1040554"/>
                  </a:lnTo>
                  <a:lnTo>
                    <a:pt x="185067" y="1078680"/>
                  </a:lnTo>
                  <a:lnTo>
                    <a:pt x="223194" y="1113844"/>
                  </a:lnTo>
                  <a:lnTo>
                    <a:pt x="263390" y="1145306"/>
                  </a:lnTo>
                  <a:lnTo>
                    <a:pt x="305426" y="1173067"/>
                  </a:lnTo>
                  <a:lnTo>
                    <a:pt x="349072" y="1197127"/>
                  </a:lnTo>
                  <a:lnTo>
                    <a:pt x="394098" y="1217485"/>
                  </a:lnTo>
                  <a:lnTo>
                    <a:pt x="440274" y="1234141"/>
                  </a:lnTo>
                  <a:lnTo>
                    <a:pt x="487369" y="1247096"/>
                  </a:lnTo>
                  <a:lnTo>
                    <a:pt x="535155" y="1256350"/>
                  </a:lnTo>
                  <a:lnTo>
                    <a:pt x="583400" y="1261902"/>
                  </a:lnTo>
                  <a:lnTo>
                    <a:pt x="631876" y="1263753"/>
                  </a:lnTo>
                  <a:lnTo>
                    <a:pt x="680351" y="1261902"/>
                  </a:lnTo>
                  <a:lnTo>
                    <a:pt x="728596" y="1256350"/>
                  </a:lnTo>
                  <a:lnTo>
                    <a:pt x="776382" y="1247096"/>
                  </a:lnTo>
                  <a:lnTo>
                    <a:pt x="823477" y="1234141"/>
                  </a:lnTo>
                  <a:lnTo>
                    <a:pt x="869653" y="1217485"/>
                  </a:lnTo>
                  <a:lnTo>
                    <a:pt x="914679" y="1197127"/>
                  </a:lnTo>
                  <a:lnTo>
                    <a:pt x="958325" y="1173067"/>
                  </a:lnTo>
                  <a:lnTo>
                    <a:pt x="1000361" y="1145306"/>
                  </a:lnTo>
                  <a:lnTo>
                    <a:pt x="1040557" y="1113844"/>
                  </a:lnTo>
                  <a:lnTo>
                    <a:pt x="1078684" y="1078680"/>
                  </a:lnTo>
                  <a:lnTo>
                    <a:pt x="1113847" y="1040554"/>
                  </a:lnTo>
                  <a:lnTo>
                    <a:pt x="1145308" y="1000358"/>
                  </a:lnTo>
                  <a:lnTo>
                    <a:pt x="1173068" y="958323"/>
                  </a:lnTo>
                  <a:lnTo>
                    <a:pt x="1197127" y="914677"/>
                  </a:lnTo>
                  <a:lnTo>
                    <a:pt x="1217485" y="869652"/>
                  </a:lnTo>
                  <a:lnTo>
                    <a:pt x="1234141" y="823477"/>
                  </a:lnTo>
                  <a:lnTo>
                    <a:pt x="1247096" y="776381"/>
                  </a:lnTo>
                  <a:lnTo>
                    <a:pt x="1256349" y="728596"/>
                  </a:lnTo>
                  <a:lnTo>
                    <a:pt x="1261901" y="680351"/>
                  </a:lnTo>
                  <a:lnTo>
                    <a:pt x="1263752" y="631876"/>
                  </a:lnTo>
                  <a:lnTo>
                    <a:pt x="1261901" y="583401"/>
                  </a:lnTo>
                  <a:lnTo>
                    <a:pt x="1256349" y="535156"/>
                  </a:lnTo>
                  <a:lnTo>
                    <a:pt x="1247096" y="487371"/>
                  </a:lnTo>
                  <a:lnTo>
                    <a:pt x="1234141" y="440276"/>
                  </a:lnTo>
                  <a:lnTo>
                    <a:pt x="1217485" y="394100"/>
                  </a:lnTo>
                  <a:lnTo>
                    <a:pt x="1197127" y="349075"/>
                  </a:lnTo>
                  <a:lnTo>
                    <a:pt x="1173068" y="305429"/>
                  </a:lnTo>
                  <a:lnTo>
                    <a:pt x="1145308" y="263394"/>
                  </a:lnTo>
                  <a:lnTo>
                    <a:pt x="1113847" y="223198"/>
                  </a:lnTo>
                  <a:lnTo>
                    <a:pt x="1078684" y="185072"/>
                  </a:lnTo>
                  <a:lnTo>
                    <a:pt x="1040557" y="149908"/>
                  </a:lnTo>
                  <a:lnTo>
                    <a:pt x="1000361" y="118446"/>
                  </a:lnTo>
                  <a:lnTo>
                    <a:pt x="958325" y="90685"/>
                  </a:lnTo>
                  <a:lnTo>
                    <a:pt x="914679" y="66626"/>
                  </a:lnTo>
                  <a:lnTo>
                    <a:pt x="869653" y="46268"/>
                  </a:lnTo>
                  <a:lnTo>
                    <a:pt x="823477" y="29611"/>
                  </a:lnTo>
                  <a:lnTo>
                    <a:pt x="776382" y="16656"/>
                  </a:lnTo>
                  <a:lnTo>
                    <a:pt x="728596" y="7402"/>
                  </a:lnTo>
                  <a:lnTo>
                    <a:pt x="680351" y="1850"/>
                  </a:lnTo>
                  <a:lnTo>
                    <a:pt x="631876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  <p:sp>
          <p:nvSpPr>
            <p:cNvPr id="41" name="object 9"/>
            <p:cNvSpPr/>
            <p:nvPr userDrawn="1"/>
          </p:nvSpPr>
          <p:spPr>
            <a:xfrm>
              <a:off x="4484252" y="2897813"/>
              <a:ext cx="641535" cy="641536"/>
            </a:xfrm>
            <a:custGeom>
              <a:avLst/>
              <a:gdLst/>
              <a:ahLst/>
              <a:cxnLst/>
              <a:rect l="l" t="t" r="r" b="b"/>
              <a:pathLst>
                <a:path w="1880363" h="1880367">
                  <a:moveTo>
                    <a:pt x="940185" y="0"/>
                  </a:moveTo>
                  <a:lnTo>
                    <a:pt x="868058" y="2753"/>
                  </a:lnTo>
                  <a:lnTo>
                    <a:pt x="796273" y="11014"/>
                  </a:lnTo>
                  <a:lnTo>
                    <a:pt x="725172" y="24783"/>
                  </a:lnTo>
                  <a:lnTo>
                    <a:pt x="655098" y="44059"/>
                  </a:lnTo>
                  <a:lnTo>
                    <a:pt x="586392" y="68843"/>
                  </a:lnTo>
                  <a:lnTo>
                    <a:pt x="519398" y="99134"/>
                  </a:lnTo>
                  <a:lnTo>
                    <a:pt x="454457" y="134933"/>
                  </a:lnTo>
                  <a:lnTo>
                    <a:pt x="391911" y="176239"/>
                  </a:lnTo>
                  <a:lnTo>
                    <a:pt x="332102" y="223052"/>
                  </a:lnTo>
                  <a:lnTo>
                    <a:pt x="275373" y="275373"/>
                  </a:lnTo>
                  <a:lnTo>
                    <a:pt x="223052" y="332102"/>
                  </a:lnTo>
                  <a:lnTo>
                    <a:pt x="176239" y="391910"/>
                  </a:lnTo>
                  <a:lnTo>
                    <a:pt x="134933" y="454456"/>
                  </a:lnTo>
                  <a:lnTo>
                    <a:pt x="99134" y="519397"/>
                  </a:lnTo>
                  <a:lnTo>
                    <a:pt x="68843" y="586391"/>
                  </a:lnTo>
                  <a:lnTo>
                    <a:pt x="44059" y="655097"/>
                  </a:lnTo>
                  <a:lnTo>
                    <a:pt x="24783" y="725171"/>
                  </a:lnTo>
                  <a:lnTo>
                    <a:pt x="11014" y="796271"/>
                  </a:lnTo>
                  <a:lnTo>
                    <a:pt x="2753" y="868056"/>
                  </a:lnTo>
                  <a:lnTo>
                    <a:pt x="0" y="940183"/>
                  </a:lnTo>
                  <a:lnTo>
                    <a:pt x="2753" y="1012310"/>
                  </a:lnTo>
                  <a:lnTo>
                    <a:pt x="11014" y="1084095"/>
                  </a:lnTo>
                  <a:lnTo>
                    <a:pt x="24783" y="1155196"/>
                  </a:lnTo>
                  <a:lnTo>
                    <a:pt x="44059" y="1225270"/>
                  </a:lnTo>
                  <a:lnTo>
                    <a:pt x="68843" y="1293975"/>
                  </a:lnTo>
                  <a:lnTo>
                    <a:pt x="99134" y="1360969"/>
                  </a:lnTo>
                  <a:lnTo>
                    <a:pt x="134933" y="1425911"/>
                  </a:lnTo>
                  <a:lnTo>
                    <a:pt x="176239" y="1488456"/>
                  </a:lnTo>
                  <a:lnTo>
                    <a:pt x="223052" y="1548265"/>
                  </a:lnTo>
                  <a:lnTo>
                    <a:pt x="275373" y="1604993"/>
                  </a:lnTo>
                  <a:lnTo>
                    <a:pt x="332102" y="1657314"/>
                  </a:lnTo>
                  <a:lnTo>
                    <a:pt x="391911" y="1704128"/>
                  </a:lnTo>
                  <a:lnTo>
                    <a:pt x="454457" y="1745434"/>
                  </a:lnTo>
                  <a:lnTo>
                    <a:pt x="519398" y="1781232"/>
                  </a:lnTo>
                  <a:lnTo>
                    <a:pt x="586392" y="1811523"/>
                  </a:lnTo>
                  <a:lnTo>
                    <a:pt x="655098" y="1836307"/>
                  </a:lnTo>
                  <a:lnTo>
                    <a:pt x="725172" y="1855583"/>
                  </a:lnTo>
                  <a:lnTo>
                    <a:pt x="796273" y="1869352"/>
                  </a:lnTo>
                  <a:lnTo>
                    <a:pt x="868058" y="1877613"/>
                  </a:lnTo>
                  <a:lnTo>
                    <a:pt x="940185" y="1880367"/>
                  </a:lnTo>
                  <a:lnTo>
                    <a:pt x="1012312" y="1877613"/>
                  </a:lnTo>
                  <a:lnTo>
                    <a:pt x="1084097" y="1869352"/>
                  </a:lnTo>
                  <a:lnTo>
                    <a:pt x="1155197" y="1855583"/>
                  </a:lnTo>
                  <a:lnTo>
                    <a:pt x="1225271" y="1836307"/>
                  </a:lnTo>
                  <a:lnTo>
                    <a:pt x="1293976" y="1811523"/>
                  </a:lnTo>
                  <a:lnTo>
                    <a:pt x="1360970" y="1781232"/>
                  </a:lnTo>
                  <a:lnTo>
                    <a:pt x="1425911" y="1745434"/>
                  </a:lnTo>
                  <a:lnTo>
                    <a:pt x="1488456" y="1704128"/>
                  </a:lnTo>
                  <a:lnTo>
                    <a:pt x="1548264" y="1657314"/>
                  </a:lnTo>
                  <a:lnTo>
                    <a:pt x="1604992" y="1604993"/>
                  </a:lnTo>
                  <a:lnTo>
                    <a:pt x="1657313" y="1548265"/>
                  </a:lnTo>
                  <a:lnTo>
                    <a:pt x="1704126" y="1488456"/>
                  </a:lnTo>
                  <a:lnTo>
                    <a:pt x="1745432" y="1425911"/>
                  </a:lnTo>
                  <a:lnTo>
                    <a:pt x="1781230" y="1360969"/>
                  </a:lnTo>
                  <a:lnTo>
                    <a:pt x="1811521" y="1293975"/>
                  </a:lnTo>
                  <a:lnTo>
                    <a:pt x="1836304" y="1225270"/>
                  </a:lnTo>
                  <a:lnTo>
                    <a:pt x="1855580" y="1155196"/>
                  </a:lnTo>
                  <a:lnTo>
                    <a:pt x="1869349" y="1084095"/>
                  </a:lnTo>
                  <a:lnTo>
                    <a:pt x="1877610" y="1012310"/>
                  </a:lnTo>
                  <a:lnTo>
                    <a:pt x="1880363" y="940183"/>
                  </a:lnTo>
                  <a:lnTo>
                    <a:pt x="1877610" y="868056"/>
                  </a:lnTo>
                  <a:lnTo>
                    <a:pt x="1869349" y="796271"/>
                  </a:lnTo>
                  <a:lnTo>
                    <a:pt x="1855580" y="725171"/>
                  </a:lnTo>
                  <a:lnTo>
                    <a:pt x="1836304" y="655097"/>
                  </a:lnTo>
                  <a:lnTo>
                    <a:pt x="1811521" y="586391"/>
                  </a:lnTo>
                  <a:lnTo>
                    <a:pt x="1781230" y="519397"/>
                  </a:lnTo>
                  <a:lnTo>
                    <a:pt x="1745432" y="454456"/>
                  </a:lnTo>
                  <a:lnTo>
                    <a:pt x="1704126" y="391910"/>
                  </a:lnTo>
                  <a:lnTo>
                    <a:pt x="1657313" y="332102"/>
                  </a:lnTo>
                  <a:lnTo>
                    <a:pt x="1604992" y="275373"/>
                  </a:lnTo>
                  <a:lnTo>
                    <a:pt x="1548264" y="223052"/>
                  </a:lnTo>
                  <a:lnTo>
                    <a:pt x="1488456" y="176239"/>
                  </a:lnTo>
                  <a:lnTo>
                    <a:pt x="1425911" y="134933"/>
                  </a:lnTo>
                  <a:lnTo>
                    <a:pt x="1360970" y="99134"/>
                  </a:lnTo>
                  <a:lnTo>
                    <a:pt x="1293976" y="68843"/>
                  </a:lnTo>
                  <a:lnTo>
                    <a:pt x="1225271" y="44059"/>
                  </a:lnTo>
                  <a:lnTo>
                    <a:pt x="1155197" y="24783"/>
                  </a:lnTo>
                  <a:lnTo>
                    <a:pt x="1084097" y="11014"/>
                  </a:lnTo>
                  <a:lnTo>
                    <a:pt x="1012312" y="2753"/>
                  </a:lnTo>
                  <a:lnTo>
                    <a:pt x="940185" y="0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>
                <a:latin typeface="+mn-lt"/>
              </a:endParaRPr>
            </a:p>
          </p:txBody>
        </p:sp>
      </p:grp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6700" y="2316262"/>
            <a:ext cx="4314029" cy="381217"/>
          </a:xfrm>
        </p:spPr>
        <p:txBody>
          <a:bodyPr/>
          <a:lstStyle>
            <a:lvl1pPr marL="15394" indent="0" algn="ctr" defTabSz="4572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050" b="1" kern="1200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b="1" dirty="0" err="1">
                <a:solidFill>
                  <a:srgbClr val="0D356E"/>
                </a:solidFill>
                <a:latin typeface="+mn-lt"/>
                <a:cs typeface="Arial"/>
              </a:rPr>
              <a:t>Subheadline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or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supportive</a:t>
            </a:r>
            <a:r>
              <a:rPr lang="en-US" sz="1050" b="1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b="1" dirty="0">
                <a:solidFill>
                  <a:srgbClr val="0D356E"/>
                </a:solidFill>
                <a:latin typeface="+mn-lt"/>
                <a:cs typeface="Arial"/>
              </a:rPr>
              <a:t>text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86266" y="2774490"/>
            <a:ext cx="4051300" cy="508000"/>
          </a:xfrm>
        </p:spPr>
        <p:txBody>
          <a:bodyPr/>
          <a:lstStyle>
            <a:lvl1pPr marL="15394" indent="0" algn="ctr" defTabSz="1828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050" kern="1200" spc="6" dirty="0">
                <a:solidFill>
                  <a:srgbClr val="0D356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394" algn="ctr"/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Lorem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ipsum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do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lor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sit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amet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consectetur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ad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ipiscing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. </a:t>
            </a:r>
            <a:b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</a:b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Morbi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at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mi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suscip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it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,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dap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ibus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nu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lla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eu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,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mo</a:t>
            </a:r>
            <a:r>
              <a:rPr lang="en-US" sz="1050" spc="6" dirty="0" err="1">
                <a:solidFill>
                  <a:srgbClr val="0D356E"/>
                </a:solidFill>
                <a:latin typeface="+mn-lt"/>
                <a:cs typeface="Arial"/>
              </a:rPr>
              <a:t>lestie</a:t>
            </a:r>
            <a:r>
              <a:rPr lang="en-US" sz="1050" spc="6" dirty="0">
                <a:solidFill>
                  <a:srgbClr val="0D356E"/>
                </a:solidFill>
                <a:latin typeface="+mn-lt"/>
                <a:cs typeface="Arial"/>
              </a:rPr>
              <a:t> </a:t>
            </a:r>
            <a:r>
              <a:rPr lang="en-US" sz="1050" dirty="0" err="1">
                <a:solidFill>
                  <a:srgbClr val="0D356E"/>
                </a:solidFill>
                <a:latin typeface="+mn-lt"/>
                <a:cs typeface="Arial"/>
              </a:rPr>
              <a:t>quam</a:t>
            </a:r>
            <a:r>
              <a:rPr lang="en-US" sz="1050" dirty="0">
                <a:solidFill>
                  <a:srgbClr val="0D356E"/>
                </a:solidFill>
                <a:latin typeface="+mn-lt"/>
                <a:cs typeface="Arial"/>
              </a:rPr>
              <a:t>.</a:t>
            </a:r>
            <a:endParaRPr lang="en-US" sz="105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901046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656">
          <p15:clr>
            <a:srgbClr val="FBAE40"/>
          </p15:clr>
        </p15:guide>
        <p15:guide id="2" orient="horz" pos="1620">
          <p15:clr>
            <a:srgbClr val="FBAE40"/>
          </p15:clr>
        </p15:guide>
        <p15:guide id="3" orient="horz" pos="296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19" y="256032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0" eaLnBrk="0" hangingPunct="0">
              <a:spcBef>
                <a:spcPct val="20000"/>
              </a:spcBef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19" y="1248937"/>
            <a:ext cx="8627806" cy="3484555"/>
          </a:xfrm>
          <a:prstGeom prst="rect">
            <a:avLst/>
          </a:prstGeom>
        </p:spPr>
        <p:txBody>
          <a:bodyPr lIns="45720" tIns="45720" rIns="45720" bIns="4572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0" name="Group 109"/>
          <p:cNvGrpSpPr/>
          <p:nvPr userDrawn="1"/>
        </p:nvGrpSpPr>
        <p:grpSpPr>
          <a:xfrm>
            <a:off x="4006715" y="-155461"/>
            <a:ext cx="152400" cy="122115"/>
            <a:chOff x="7983415" y="6582508"/>
            <a:chExt cx="152400" cy="486507"/>
          </a:xfrm>
        </p:grpSpPr>
        <p:cxnSp>
          <p:nvCxnSpPr>
            <p:cNvPr id="111" name="Straight Connector 11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 userDrawn="1"/>
        </p:nvGrpSpPr>
        <p:grpSpPr>
          <a:xfrm>
            <a:off x="3540588" y="-155461"/>
            <a:ext cx="152400" cy="122115"/>
            <a:chOff x="7983415" y="6582508"/>
            <a:chExt cx="152400" cy="486507"/>
          </a:xfrm>
        </p:grpSpPr>
        <p:cxnSp>
          <p:nvCxnSpPr>
            <p:cNvPr id="114" name="Straight Connector 11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 userDrawn="1"/>
        </p:nvGrpSpPr>
        <p:grpSpPr>
          <a:xfrm>
            <a:off x="3074461" y="-155461"/>
            <a:ext cx="152400" cy="122115"/>
            <a:chOff x="7983415" y="6582508"/>
            <a:chExt cx="152400" cy="486507"/>
          </a:xfrm>
        </p:grpSpPr>
        <p:cxnSp>
          <p:nvCxnSpPr>
            <p:cNvPr id="117" name="Straight Connector 11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 userDrawn="1"/>
        </p:nvGrpSpPr>
        <p:grpSpPr>
          <a:xfrm>
            <a:off x="2608334" y="-155461"/>
            <a:ext cx="152400" cy="122115"/>
            <a:chOff x="7983415" y="6582508"/>
            <a:chExt cx="152400" cy="486507"/>
          </a:xfrm>
        </p:grpSpPr>
        <p:cxnSp>
          <p:nvCxnSpPr>
            <p:cNvPr id="120" name="Straight Connector 11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 userDrawn="1"/>
        </p:nvGrpSpPr>
        <p:grpSpPr>
          <a:xfrm>
            <a:off x="2142207" y="-155461"/>
            <a:ext cx="152400" cy="122115"/>
            <a:chOff x="7983415" y="6582508"/>
            <a:chExt cx="152400" cy="486507"/>
          </a:xfrm>
        </p:grpSpPr>
        <p:cxnSp>
          <p:nvCxnSpPr>
            <p:cNvPr id="123" name="Straight Connector 1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 userDrawn="1"/>
        </p:nvGrpSpPr>
        <p:grpSpPr>
          <a:xfrm>
            <a:off x="1676080" y="-155461"/>
            <a:ext cx="152400" cy="122115"/>
            <a:chOff x="7983415" y="6582508"/>
            <a:chExt cx="152400" cy="486507"/>
          </a:xfrm>
        </p:grpSpPr>
        <p:cxnSp>
          <p:nvCxnSpPr>
            <p:cNvPr id="126" name="Straight Connector 12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Straight Connector 168"/>
          <p:cNvCxnSpPr/>
          <p:nvPr userDrawn="1"/>
        </p:nvCxnSpPr>
        <p:spPr>
          <a:xfrm>
            <a:off x="430099" y="-155461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 userDrawn="1"/>
        </p:nvGrpSpPr>
        <p:grpSpPr>
          <a:xfrm>
            <a:off x="743826" y="-155461"/>
            <a:ext cx="152400" cy="122115"/>
            <a:chOff x="7983415" y="6582508"/>
            <a:chExt cx="152400" cy="486507"/>
          </a:xfrm>
        </p:grpSpPr>
        <p:cxnSp>
          <p:nvCxnSpPr>
            <p:cNvPr id="171" name="Straight Connector 17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1209953" y="-155461"/>
            <a:ext cx="152400" cy="122115"/>
            <a:chOff x="7983415" y="6582508"/>
            <a:chExt cx="152400" cy="486507"/>
          </a:xfrm>
        </p:grpSpPr>
        <p:cxnSp>
          <p:nvCxnSpPr>
            <p:cNvPr id="177" name="Straight Connector 17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Group 232"/>
          <p:cNvGrpSpPr/>
          <p:nvPr userDrawn="1"/>
        </p:nvGrpSpPr>
        <p:grpSpPr>
          <a:xfrm>
            <a:off x="7269604" y="-155461"/>
            <a:ext cx="152400" cy="122115"/>
            <a:chOff x="7983415" y="6582508"/>
            <a:chExt cx="152400" cy="486507"/>
          </a:xfrm>
        </p:grpSpPr>
        <p:cxnSp>
          <p:nvCxnSpPr>
            <p:cNvPr id="234" name="Straight Connector 23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 userDrawn="1"/>
        </p:nvGrpSpPr>
        <p:grpSpPr>
          <a:xfrm>
            <a:off x="6803477" y="-155461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/>
          <p:cNvGrpSpPr/>
          <p:nvPr userDrawn="1"/>
        </p:nvGrpSpPr>
        <p:grpSpPr>
          <a:xfrm>
            <a:off x="6337350" y="-155461"/>
            <a:ext cx="152400" cy="122115"/>
            <a:chOff x="7983415" y="6582508"/>
            <a:chExt cx="152400" cy="486507"/>
          </a:xfrm>
        </p:grpSpPr>
        <p:cxnSp>
          <p:nvCxnSpPr>
            <p:cNvPr id="240" name="Straight Connector 23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/>
          <p:cNvGrpSpPr/>
          <p:nvPr userDrawn="1"/>
        </p:nvGrpSpPr>
        <p:grpSpPr>
          <a:xfrm>
            <a:off x="5871223" y="-155461"/>
            <a:ext cx="152400" cy="122115"/>
            <a:chOff x="7983415" y="6582508"/>
            <a:chExt cx="152400" cy="486507"/>
          </a:xfrm>
        </p:grpSpPr>
        <p:cxnSp>
          <p:nvCxnSpPr>
            <p:cNvPr id="243" name="Straight Connector 24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>
            <a:off x="5405096" y="-155461"/>
            <a:ext cx="152400" cy="122115"/>
            <a:chOff x="7983415" y="6582508"/>
            <a:chExt cx="152400" cy="486507"/>
          </a:xfrm>
        </p:grpSpPr>
        <p:cxnSp>
          <p:nvCxnSpPr>
            <p:cNvPr id="246" name="Straight Connector 24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>
            <a:off x="4938969" y="-155461"/>
            <a:ext cx="152400" cy="122115"/>
            <a:chOff x="7983415" y="6582508"/>
            <a:chExt cx="152400" cy="486507"/>
          </a:xfrm>
        </p:grpSpPr>
        <p:cxnSp>
          <p:nvCxnSpPr>
            <p:cNvPr id="249" name="Straight Connector 24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/>
          <p:cNvGrpSpPr/>
          <p:nvPr userDrawn="1"/>
        </p:nvGrpSpPr>
        <p:grpSpPr>
          <a:xfrm>
            <a:off x="4472842" y="-155461"/>
            <a:ext cx="152400" cy="122115"/>
            <a:chOff x="7983415" y="6582508"/>
            <a:chExt cx="152400" cy="486507"/>
          </a:xfrm>
        </p:grpSpPr>
        <p:cxnSp>
          <p:nvCxnSpPr>
            <p:cNvPr id="255" name="Straight Connector 25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8" name="Straight Connector 267"/>
          <p:cNvCxnSpPr/>
          <p:nvPr userDrawn="1"/>
        </p:nvCxnSpPr>
        <p:spPr>
          <a:xfrm>
            <a:off x="8667987" y="-155461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oup 268"/>
          <p:cNvGrpSpPr/>
          <p:nvPr userDrawn="1"/>
        </p:nvGrpSpPr>
        <p:grpSpPr>
          <a:xfrm>
            <a:off x="8201858" y="-155461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Group 271"/>
          <p:cNvGrpSpPr/>
          <p:nvPr userDrawn="1"/>
        </p:nvGrpSpPr>
        <p:grpSpPr>
          <a:xfrm>
            <a:off x="7735731" y="-155461"/>
            <a:ext cx="152400" cy="122115"/>
            <a:chOff x="7983415" y="6582508"/>
            <a:chExt cx="152400" cy="486507"/>
          </a:xfrm>
        </p:grpSpPr>
        <p:cxnSp>
          <p:nvCxnSpPr>
            <p:cNvPr id="273" name="Straight Connector 27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2" name="Group 331"/>
          <p:cNvGrpSpPr/>
          <p:nvPr userDrawn="1"/>
        </p:nvGrpSpPr>
        <p:grpSpPr>
          <a:xfrm>
            <a:off x="4006715" y="5185797"/>
            <a:ext cx="152400" cy="122115"/>
            <a:chOff x="7983415" y="6582508"/>
            <a:chExt cx="152400" cy="486507"/>
          </a:xfrm>
        </p:grpSpPr>
        <p:cxnSp>
          <p:nvCxnSpPr>
            <p:cNvPr id="333" name="Straight Connector 3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334"/>
          <p:cNvGrpSpPr/>
          <p:nvPr userDrawn="1"/>
        </p:nvGrpSpPr>
        <p:grpSpPr>
          <a:xfrm>
            <a:off x="3540588" y="5185797"/>
            <a:ext cx="152400" cy="122115"/>
            <a:chOff x="7983415" y="6582508"/>
            <a:chExt cx="152400" cy="486507"/>
          </a:xfrm>
        </p:grpSpPr>
        <p:cxnSp>
          <p:nvCxnSpPr>
            <p:cNvPr id="336" name="Straight Connector 33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 userDrawn="1"/>
        </p:nvGrpSpPr>
        <p:grpSpPr>
          <a:xfrm>
            <a:off x="3074461" y="5185797"/>
            <a:ext cx="152400" cy="122115"/>
            <a:chOff x="7983415" y="6582508"/>
            <a:chExt cx="152400" cy="486507"/>
          </a:xfrm>
        </p:grpSpPr>
        <p:cxnSp>
          <p:nvCxnSpPr>
            <p:cNvPr id="339" name="Straight Connector 3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1" name="Group 340"/>
          <p:cNvGrpSpPr/>
          <p:nvPr userDrawn="1"/>
        </p:nvGrpSpPr>
        <p:grpSpPr>
          <a:xfrm>
            <a:off x="2608334" y="5185797"/>
            <a:ext cx="152400" cy="122115"/>
            <a:chOff x="7983415" y="6582508"/>
            <a:chExt cx="152400" cy="486507"/>
          </a:xfrm>
        </p:grpSpPr>
        <p:cxnSp>
          <p:nvCxnSpPr>
            <p:cNvPr id="342" name="Straight Connector 34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4" name="Group 343"/>
          <p:cNvGrpSpPr/>
          <p:nvPr userDrawn="1"/>
        </p:nvGrpSpPr>
        <p:grpSpPr>
          <a:xfrm>
            <a:off x="2142207" y="5185797"/>
            <a:ext cx="152400" cy="122115"/>
            <a:chOff x="7983415" y="6582508"/>
            <a:chExt cx="152400" cy="486507"/>
          </a:xfrm>
        </p:grpSpPr>
        <p:cxnSp>
          <p:nvCxnSpPr>
            <p:cNvPr id="345" name="Straight Connector 34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7" name="Group 346"/>
          <p:cNvGrpSpPr/>
          <p:nvPr userDrawn="1"/>
        </p:nvGrpSpPr>
        <p:grpSpPr>
          <a:xfrm>
            <a:off x="1676080" y="5185797"/>
            <a:ext cx="152400" cy="122115"/>
            <a:chOff x="7983415" y="6582508"/>
            <a:chExt cx="152400" cy="486507"/>
          </a:xfrm>
        </p:grpSpPr>
        <p:cxnSp>
          <p:nvCxnSpPr>
            <p:cNvPr id="348" name="Straight Connector 34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0" name="Straight Connector 349"/>
          <p:cNvCxnSpPr/>
          <p:nvPr userDrawn="1"/>
        </p:nvCxnSpPr>
        <p:spPr>
          <a:xfrm>
            <a:off x="430099" y="518579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1" name="Group 350"/>
          <p:cNvGrpSpPr/>
          <p:nvPr userDrawn="1"/>
        </p:nvGrpSpPr>
        <p:grpSpPr>
          <a:xfrm>
            <a:off x="743826" y="5185797"/>
            <a:ext cx="152400" cy="122115"/>
            <a:chOff x="7983415" y="6582508"/>
            <a:chExt cx="152400" cy="486507"/>
          </a:xfrm>
        </p:grpSpPr>
        <p:cxnSp>
          <p:nvCxnSpPr>
            <p:cNvPr id="352" name="Straight Connector 35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Group 353"/>
          <p:cNvGrpSpPr/>
          <p:nvPr userDrawn="1"/>
        </p:nvGrpSpPr>
        <p:grpSpPr>
          <a:xfrm>
            <a:off x="1209953" y="5185797"/>
            <a:ext cx="152400" cy="122115"/>
            <a:chOff x="7983415" y="6582508"/>
            <a:chExt cx="152400" cy="486507"/>
          </a:xfrm>
        </p:grpSpPr>
        <p:cxnSp>
          <p:nvCxnSpPr>
            <p:cNvPr id="355" name="Straight Connector 35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 356"/>
          <p:cNvGrpSpPr/>
          <p:nvPr userDrawn="1"/>
        </p:nvGrpSpPr>
        <p:grpSpPr>
          <a:xfrm>
            <a:off x="7269604" y="5185797"/>
            <a:ext cx="152400" cy="122115"/>
            <a:chOff x="7983415" y="6582508"/>
            <a:chExt cx="152400" cy="486507"/>
          </a:xfrm>
        </p:grpSpPr>
        <p:cxnSp>
          <p:nvCxnSpPr>
            <p:cNvPr id="358" name="Straight Connector 3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0" name="Group 359"/>
          <p:cNvGrpSpPr/>
          <p:nvPr userDrawn="1"/>
        </p:nvGrpSpPr>
        <p:grpSpPr>
          <a:xfrm>
            <a:off x="6803477" y="5185797"/>
            <a:ext cx="152400" cy="122115"/>
            <a:chOff x="7983415" y="6582508"/>
            <a:chExt cx="152400" cy="486507"/>
          </a:xfrm>
        </p:grpSpPr>
        <p:cxnSp>
          <p:nvCxnSpPr>
            <p:cNvPr id="361" name="Straight Connector 36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3" name="Group 362"/>
          <p:cNvGrpSpPr/>
          <p:nvPr userDrawn="1"/>
        </p:nvGrpSpPr>
        <p:grpSpPr>
          <a:xfrm>
            <a:off x="6337350" y="5185797"/>
            <a:ext cx="152400" cy="122115"/>
            <a:chOff x="7983415" y="6582508"/>
            <a:chExt cx="152400" cy="486507"/>
          </a:xfrm>
        </p:grpSpPr>
        <p:cxnSp>
          <p:nvCxnSpPr>
            <p:cNvPr id="364" name="Straight Connector 3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6" name="Group 365"/>
          <p:cNvGrpSpPr/>
          <p:nvPr userDrawn="1"/>
        </p:nvGrpSpPr>
        <p:grpSpPr>
          <a:xfrm>
            <a:off x="5871223" y="5185797"/>
            <a:ext cx="152400" cy="122115"/>
            <a:chOff x="7983415" y="6582508"/>
            <a:chExt cx="152400" cy="486507"/>
          </a:xfrm>
        </p:grpSpPr>
        <p:cxnSp>
          <p:nvCxnSpPr>
            <p:cNvPr id="367" name="Straight Connector 36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9" name="Group 368"/>
          <p:cNvGrpSpPr/>
          <p:nvPr userDrawn="1"/>
        </p:nvGrpSpPr>
        <p:grpSpPr>
          <a:xfrm>
            <a:off x="5405096" y="5185797"/>
            <a:ext cx="152400" cy="122115"/>
            <a:chOff x="7983415" y="6582508"/>
            <a:chExt cx="152400" cy="486507"/>
          </a:xfrm>
        </p:grpSpPr>
        <p:cxnSp>
          <p:nvCxnSpPr>
            <p:cNvPr id="370" name="Straight Connector 3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71"/>
          <p:cNvGrpSpPr/>
          <p:nvPr userDrawn="1"/>
        </p:nvGrpSpPr>
        <p:grpSpPr>
          <a:xfrm>
            <a:off x="4938969" y="5185797"/>
            <a:ext cx="152400" cy="122115"/>
            <a:chOff x="7983415" y="6582508"/>
            <a:chExt cx="152400" cy="486507"/>
          </a:xfrm>
        </p:grpSpPr>
        <p:cxnSp>
          <p:nvCxnSpPr>
            <p:cNvPr id="373" name="Straight Connector 37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/>
          <p:cNvGrpSpPr/>
          <p:nvPr userDrawn="1"/>
        </p:nvGrpSpPr>
        <p:grpSpPr>
          <a:xfrm>
            <a:off x="4472842" y="5185797"/>
            <a:ext cx="152400" cy="122115"/>
            <a:chOff x="7983415" y="6582508"/>
            <a:chExt cx="152400" cy="486507"/>
          </a:xfrm>
        </p:grpSpPr>
        <p:cxnSp>
          <p:nvCxnSpPr>
            <p:cNvPr id="376" name="Straight Connector 37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8" name="Straight Connector 377"/>
          <p:cNvCxnSpPr/>
          <p:nvPr userDrawn="1"/>
        </p:nvCxnSpPr>
        <p:spPr>
          <a:xfrm>
            <a:off x="8667987" y="518579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Group 378"/>
          <p:cNvGrpSpPr/>
          <p:nvPr userDrawn="1"/>
        </p:nvGrpSpPr>
        <p:grpSpPr>
          <a:xfrm>
            <a:off x="8201858" y="5185797"/>
            <a:ext cx="152400" cy="122115"/>
            <a:chOff x="7983415" y="6582508"/>
            <a:chExt cx="152400" cy="486507"/>
          </a:xfrm>
        </p:grpSpPr>
        <p:cxnSp>
          <p:nvCxnSpPr>
            <p:cNvPr id="380" name="Straight Connector 37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81"/>
          <p:cNvGrpSpPr/>
          <p:nvPr userDrawn="1"/>
        </p:nvGrpSpPr>
        <p:grpSpPr>
          <a:xfrm>
            <a:off x="7735731" y="5185797"/>
            <a:ext cx="152400" cy="122115"/>
            <a:chOff x="7983415" y="6582508"/>
            <a:chExt cx="152400" cy="486507"/>
          </a:xfrm>
        </p:grpSpPr>
        <p:cxnSp>
          <p:nvCxnSpPr>
            <p:cNvPr id="383" name="Straight Connector 38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Group 409"/>
          <p:cNvGrpSpPr/>
          <p:nvPr userDrawn="1"/>
        </p:nvGrpSpPr>
        <p:grpSpPr>
          <a:xfrm rot="5400000">
            <a:off x="-174784" y="4555298"/>
            <a:ext cx="152400" cy="122115"/>
            <a:chOff x="7983415" y="6582508"/>
            <a:chExt cx="152400" cy="486507"/>
          </a:xfrm>
        </p:grpSpPr>
        <p:cxnSp>
          <p:nvCxnSpPr>
            <p:cNvPr id="411" name="Straight Connector 41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3" name="Group 412"/>
          <p:cNvGrpSpPr/>
          <p:nvPr userDrawn="1"/>
        </p:nvGrpSpPr>
        <p:grpSpPr>
          <a:xfrm rot="5400000">
            <a:off x="-174784" y="4085124"/>
            <a:ext cx="152400" cy="122115"/>
            <a:chOff x="7983415" y="6582508"/>
            <a:chExt cx="152400" cy="486507"/>
          </a:xfrm>
        </p:grpSpPr>
        <p:cxnSp>
          <p:nvCxnSpPr>
            <p:cNvPr id="414" name="Straight Connector 41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6" name="Group 415"/>
          <p:cNvGrpSpPr/>
          <p:nvPr userDrawn="1"/>
        </p:nvGrpSpPr>
        <p:grpSpPr>
          <a:xfrm rot="5400000">
            <a:off x="-174784" y="3614950"/>
            <a:ext cx="152400" cy="122115"/>
            <a:chOff x="7983415" y="6582508"/>
            <a:chExt cx="152400" cy="486507"/>
          </a:xfrm>
        </p:grpSpPr>
        <p:cxnSp>
          <p:nvCxnSpPr>
            <p:cNvPr id="417" name="Straight Connector 41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9" name="Group 418"/>
          <p:cNvGrpSpPr/>
          <p:nvPr userDrawn="1"/>
        </p:nvGrpSpPr>
        <p:grpSpPr>
          <a:xfrm rot="5400000">
            <a:off x="-174784" y="3144776"/>
            <a:ext cx="152400" cy="122115"/>
            <a:chOff x="7983415" y="6582508"/>
            <a:chExt cx="152400" cy="486507"/>
          </a:xfrm>
        </p:grpSpPr>
        <p:cxnSp>
          <p:nvCxnSpPr>
            <p:cNvPr id="420" name="Straight Connector 41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Group 421"/>
          <p:cNvGrpSpPr/>
          <p:nvPr userDrawn="1"/>
        </p:nvGrpSpPr>
        <p:grpSpPr>
          <a:xfrm rot="5400000">
            <a:off x="-174784" y="2674602"/>
            <a:ext cx="152400" cy="122115"/>
            <a:chOff x="7983415" y="6582508"/>
            <a:chExt cx="152400" cy="486507"/>
          </a:xfrm>
        </p:grpSpPr>
        <p:cxnSp>
          <p:nvCxnSpPr>
            <p:cNvPr id="423" name="Straight Connector 4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5" name="Group 424"/>
          <p:cNvGrpSpPr/>
          <p:nvPr userDrawn="1"/>
        </p:nvGrpSpPr>
        <p:grpSpPr>
          <a:xfrm rot="5400000">
            <a:off x="-174784" y="2204428"/>
            <a:ext cx="152400" cy="122115"/>
            <a:chOff x="7983415" y="6582508"/>
            <a:chExt cx="152400" cy="486507"/>
          </a:xfrm>
        </p:grpSpPr>
        <p:cxnSp>
          <p:nvCxnSpPr>
            <p:cNvPr id="426" name="Straight Connector 42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8" name="Group 427"/>
          <p:cNvGrpSpPr/>
          <p:nvPr userDrawn="1"/>
        </p:nvGrpSpPr>
        <p:grpSpPr>
          <a:xfrm rot="5400000">
            <a:off x="-174784" y="1734254"/>
            <a:ext cx="152400" cy="122115"/>
            <a:chOff x="7983415" y="6582508"/>
            <a:chExt cx="152400" cy="486507"/>
          </a:xfrm>
        </p:grpSpPr>
        <p:cxnSp>
          <p:nvCxnSpPr>
            <p:cNvPr id="429" name="Straight Connector 4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4" name="Straight Connector 463"/>
          <p:cNvCxnSpPr/>
          <p:nvPr userDrawn="1"/>
        </p:nvCxnSpPr>
        <p:spPr>
          <a:xfrm>
            <a:off x="9144000" y="4874986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 userDrawn="1"/>
        </p:nvCxnSpPr>
        <p:spPr>
          <a:xfrm>
            <a:off x="9144000" y="241074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/>
          <p:cNvCxnSpPr/>
          <p:nvPr userDrawn="1"/>
        </p:nvCxnSpPr>
        <p:spPr>
          <a:xfrm>
            <a:off x="-187326" y="4871811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 userDrawn="1"/>
        </p:nvCxnSpPr>
        <p:spPr>
          <a:xfrm>
            <a:off x="-184150" y="241074"/>
            <a:ext cx="16459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/>
          <p:cNvCxnSpPr/>
          <p:nvPr userDrawn="1"/>
        </p:nvCxnSpPr>
        <p:spPr>
          <a:xfrm>
            <a:off x="8886825" y="-194346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/>
          <p:cNvCxnSpPr/>
          <p:nvPr userDrawn="1"/>
        </p:nvCxnSpPr>
        <p:spPr>
          <a:xfrm>
            <a:off x="260350" y="-187203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 userDrawn="1"/>
        </p:nvCxnSpPr>
        <p:spPr>
          <a:xfrm>
            <a:off x="8887619" y="5131369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/>
          <p:cNvCxnSpPr/>
          <p:nvPr userDrawn="1"/>
        </p:nvCxnSpPr>
        <p:spPr>
          <a:xfrm>
            <a:off x="260350" y="5128988"/>
            <a:ext cx="0" cy="16459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xmlns="" id="{75F83E5F-1584-418E-AB32-686B252559C4}"/>
              </a:ext>
            </a:extLst>
          </p:cNvPr>
          <p:cNvGrpSpPr/>
          <p:nvPr userDrawn="1"/>
        </p:nvGrpSpPr>
        <p:grpSpPr>
          <a:xfrm rot="5400000">
            <a:off x="-174785" y="483497"/>
            <a:ext cx="152400" cy="122115"/>
            <a:chOff x="7983415" y="6582508"/>
            <a:chExt cx="152400" cy="486507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xmlns="" id="{67B97FE4-6907-4D19-80E2-B08795F8E268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xmlns="" id="{657A6D41-0871-4DCF-AB73-960B92AC3FB4}"/>
                </a:ext>
              </a:extLst>
            </p:cNvPr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xmlns="" id="{A52D6863-EDD4-4B25-AC64-D536AEC5F7D3}"/>
              </a:ext>
            </a:extLst>
          </p:cNvPr>
          <p:cNvGrpSpPr/>
          <p:nvPr userDrawn="1"/>
        </p:nvGrpSpPr>
        <p:grpSpPr>
          <a:xfrm rot="5400000">
            <a:off x="-174785" y="142384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xmlns="" id="{F43FA92A-8FD9-4BAD-B44B-7432A014D553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xmlns="" id="{4A3D7BA3-06F2-441F-A966-E0C0FE008D44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xmlns="" id="{943A3299-C348-4767-B606-C5FA8A936C27}"/>
              </a:ext>
            </a:extLst>
          </p:cNvPr>
          <p:cNvGrpSpPr/>
          <p:nvPr userDrawn="1"/>
        </p:nvGrpSpPr>
        <p:grpSpPr>
          <a:xfrm rot="5400000">
            <a:off x="-174785" y="953671"/>
            <a:ext cx="152400" cy="122115"/>
            <a:chOff x="7983415" y="6582508"/>
            <a:chExt cx="152400" cy="486507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xmlns="" id="{72100A1E-28D5-443B-A19E-2310B6C2174C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xmlns="" id="{098A4DB2-1491-46C6-827C-8B62FD030E02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xmlns="" id="{FE2B4BD0-6636-4728-8B3D-ADEC99C16D31}"/>
              </a:ext>
            </a:extLst>
          </p:cNvPr>
          <p:cNvGrpSpPr/>
          <p:nvPr userDrawn="1"/>
        </p:nvGrpSpPr>
        <p:grpSpPr>
          <a:xfrm rot="5400000">
            <a:off x="9136485" y="4555299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xmlns="" id="{0AB60D28-117E-409C-A136-1DBF60BA90C7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xmlns="" id="{2641FD56-909C-4A84-89E3-D29C477936DB}"/>
                </a:ext>
              </a:extLst>
            </p:cNvPr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xmlns="" id="{C3E6A41A-8978-4303-93F3-613B03ED32B4}"/>
              </a:ext>
            </a:extLst>
          </p:cNvPr>
          <p:cNvGrpSpPr/>
          <p:nvPr userDrawn="1"/>
        </p:nvGrpSpPr>
        <p:grpSpPr>
          <a:xfrm rot="5400000">
            <a:off x="9136485" y="4085125"/>
            <a:ext cx="152400" cy="122115"/>
            <a:chOff x="7983415" y="6582508"/>
            <a:chExt cx="152400" cy="486507"/>
          </a:xfrm>
        </p:grpSpPr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xmlns="" id="{ECA738CC-4591-4E58-A82B-FC45FA8357A1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xmlns="" id="{86AF7FC9-16F9-4DE9-91C2-1EF8443DC4AF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xmlns="" id="{020BBA68-6EF9-47E3-9A06-67C2E90755B7}"/>
              </a:ext>
            </a:extLst>
          </p:cNvPr>
          <p:cNvGrpSpPr/>
          <p:nvPr userDrawn="1"/>
        </p:nvGrpSpPr>
        <p:grpSpPr>
          <a:xfrm rot="5400000">
            <a:off x="9136485" y="3614951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xmlns="" id="{7C5CA2BF-F4F8-4264-8B0C-0FADD8246FF3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xmlns="" id="{18B65DC1-6F9B-4CC5-A0E2-A7CE9C06DDC8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xmlns="" id="{22819C52-F4FF-4650-A6C1-2AA769CD85C0}"/>
              </a:ext>
            </a:extLst>
          </p:cNvPr>
          <p:cNvGrpSpPr/>
          <p:nvPr userDrawn="1"/>
        </p:nvGrpSpPr>
        <p:grpSpPr>
          <a:xfrm rot="5400000">
            <a:off x="9136485" y="3144777"/>
            <a:ext cx="152400" cy="122115"/>
            <a:chOff x="7983415" y="6582508"/>
            <a:chExt cx="152400" cy="486507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xmlns="" id="{B8BFE1A2-E3DE-4CFE-AD19-CE62C8E7CE72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xmlns="" id="{0EA06674-129F-47B9-8D9E-A95FAC5BE7BC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xmlns="" id="{1EFEB541-DF06-4A78-AD8F-7E7036227BBC}"/>
              </a:ext>
            </a:extLst>
          </p:cNvPr>
          <p:cNvGrpSpPr/>
          <p:nvPr userDrawn="1"/>
        </p:nvGrpSpPr>
        <p:grpSpPr>
          <a:xfrm rot="5400000">
            <a:off x="9136485" y="2674603"/>
            <a:ext cx="152400" cy="122115"/>
            <a:chOff x="7983415" y="6582508"/>
            <a:chExt cx="152400" cy="486507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xmlns="" id="{9FF4647B-0EA6-4DA6-ACF8-D7A297A03A3D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xmlns="" id="{95DADA63-7EAC-4ADE-A102-354C00940745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xmlns="" id="{7A476E04-B54A-425D-8F2C-0BDB5D9F7F14}"/>
              </a:ext>
            </a:extLst>
          </p:cNvPr>
          <p:cNvGrpSpPr/>
          <p:nvPr userDrawn="1"/>
        </p:nvGrpSpPr>
        <p:grpSpPr>
          <a:xfrm rot="5400000">
            <a:off x="9136485" y="2204429"/>
            <a:ext cx="152400" cy="122115"/>
            <a:chOff x="7983415" y="6582508"/>
            <a:chExt cx="152400" cy="486507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xmlns="" id="{9167C050-C59D-45D6-AFCB-F337EA4A15E8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xmlns="" id="{A84EE3FF-1DC0-4EE9-A3B5-F3264D8E5674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xmlns="" id="{11B0E357-729C-435E-B819-F50FF8C46F58}"/>
              </a:ext>
            </a:extLst>
          </p:cNvPr>
          <p:cNvGrpSpPr/>
          <p:nvPr userDrawn="1"/>
        </p:nvGrpSpPr>
        <p:grpSpPr>
          <a:xfrm rot="5400000">
            <a:off x="9136485" y="1734255"/>
            <a:ext cx="152400" cy="122115"/>
            <a:chOff x="7983415" y="6582508"/>
            <a:chExt cx="152400" cy="486507"/>
          </a:xfrm>
        </p:grpSpPr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xmlns="" id="{68929BEA-8529-48BC-B27A-6E5314E20613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xmlns="" id="{900CE15E-70BF-48E0-A2C9-4E55ABA16A79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xmlns="" id="{42188881-662D-45BA-BEB2-9498CBC24C3F}"/>
              </a:ext>
            </a:extLst>
          </p:cNvPr>
          <p:cNvGrpSpPr/>
          <p:nvPr userDrawn="1"/>
        </p:nvGrpSpPr>
        <p:grpSpPr>
          <a:xfrm rot="5400000">
            <a:off x="9136485" y="483498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xmlns="" id="{222BF96C-1E11-4233-88D5-FB831C9DDDF1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xmlns="" id="{82304F9B-CADD-4E53-BC52-E1178D09F694}"/>
                </a:ext>
              </a:extLst>
            </p:cNvPr>
            <p:cNvCxnSpPr/>
            <p:nvPr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xmlns="" id="{5C9C9F40-BA73-4F0F-84AE-96B9F7AE2EA9}"/>
              </a:ext>
            </a:extLst>
          </p:cNvPr>
          <p:cNvGrpSpPr/>
          <p:nvPr userDrawn="1"/>
        </p:nvGrpSpPr>
        <p:grpSpPr>
          <a:xfrm rot="5400000">
            <a:off x="9136485" y="1423846"/>
            <a:ext cx="152400" cy="122115"/>
            <a:chOff x="7983415" y="6582508"/>
            <a:chExt cx="152400" cy="486507"/>
          </a:xfrm>
        </p:grpSpPr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xmlns="" id="{E20A52A5-77EB-4BC6-95CB-53DE3C0C3D3A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xmlns="" id="{3879CAFE-BA43-469C-868A-62BDBCF1A8D9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xmlns="" id="{3EE846E6-43A5-4D07-B942-428F70C264D2}"/>
              </a:ext>
            </a:extLst>
          </p:cNvPr>
          <p:cNvGrpSpPr/>
          <p:nvPr userDrawn="1"/>
        </p:nvGrpSpPr>
        <p:grpSpPr>
          <a:xfrm rot="5400000">
            <a:off x="9136485" y="953672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xmlns="" id="{61FE6C1D-8F02-4451-9FAC-6B83F9796C1D}"/>
                </a:ext>
              </a:extLst>
            </p:cNvPr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xmlns="" id="{73D3BD2C-5025-40B4-BBD1-9C734CBD9061}"/>
                </a:ext>
              </a:extLst>
            </p:cNvPr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8130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10" r:id="rId2"/>
    <p:sldLayoutId id="2147483804" r:id="rId3"/>
    <p:sldLayoutId id="2147483709" r:id="rId4"/>
    <p:sldLayoutId id="2147483870" r:id="rId5"/>
    <p:sldLayoutId id="2147483756" r:id="rId6"/>
    <p:sldLayoutId id="2147483867" r:id="rId7"/>
    <p:sldLayoutId id="2147483868" r:id="rId8"/>
    <p:sldLayoutId id="2147483865" r:id="rId9"/>
    <p:sldLayoutId id="2147483784" r:id="rId10"/>
    <p:sldLayoutId id="2147483863" r:id="rId11"/>
    <p:sldLayoutId id="2147483829" r:id="rId12"/>
    <p:sldLayoutId id="2147483855" r:id="rId13"/>
    <p:sldLayoutId id="2147483858" r:id="rId14"/>
    <p:sldLayoutId id="2147483833" r:id="rId15"/>
    <p:sldLayoutId id="2147483832" r:id="rId16"/>
    <p:sldLayoutId id="2147483831" r:id="rId17"/>
    <p:sldLayoutId id="2147483834" r:id="rId18"/>
    <p:sldLayoutId id="2147483835" r:id="rId19"/>
    <p:sldLayoutId id="2147483836" r:id="rId20"/>
    <p:sldLayoutId id="2147483838" r:id="rId21"/>
    <p:sldLayoutId id="2147483842" r:id="rId22"/>
    <p:sldLayoutId id="2147483844" r:id="rId23"/>
    <p:sldLayoutId id="2147483846" r:id="rId24"/>
    <p:sldLayoutId id="2147483871" r:id="rId25"/>
    <p:sldLayoutId id="2147483850" r:id="rId26"/>
    <p:sldLayoutId id="2147483848" r:id="rId27"/>
    <p:sldLayoutId id="2147483852" r:id="rId28"/>
    <p:sldLayoutId id="2147483799" r:id="rId29"/>
    <p:sldLayoutId id="2147483872" r:id="rId30"/>
    <p:sldLayoutId id="2147483822" r:id="rId31"/>
    <p:sldLayoutId id="2147483869" r:id="rId32"/>
    <p:sldLayoutId id="2147483824" r:id="rId33"/>
    <p:sldLayoutId id="2147483873" r:id="rId34"/>
    <p:sldLayoutId id="2147483874" r:id="rId35"/>
    <p:sldLayoutId id="2147483875" r:id="rId36"/>
    <p:sldLayoutId id="2147483878" r:id="rId37"/>
    <p:sldLayoutId id="2147483881" r:id="rId38"/>
  </p:sldLayoutIdLst>
  <p:hf hdr="0"/>
  <p:txStyles>
    <p:titleStyle>
      <a:lvl1pPr marL="0" algn="l" defTabSz="457200" rtl="0" eaLnBrk="1" latinLnBrk="0" hangingPunct="1">
        <a:lnSpc>
          <a:spcPct val="98000"/>
        </a:lnSpc>
        <a:spcBef>
          <a:spcPct val="0"/>
        </a:spcBef>
        <a:buNone/>
        <a:tabLst>
          <a:tab pos="457200" algn="l"/>
        </a:tabLst>
        <a:defRPr lang="en-US" sz="2600" b="1" u="sng" kern="1200" dirty="0">
          <a:solidFill>
            <a:schemeClr val="tx2"/>
          </a:solidFill>
          <a:latin typeface="+mj-lt"/>
          <a:ea typeface="+mn-ea"/>
          <a:cs typeface="Arial"/>
        </a:defRPr>
      </a:lvl1pPr>
    </p:titleStyle>
    <p:bodyStyle>
      <a:lvl1pPr marL="231775" indent="-231775" algn="l" defTabSz="457200" rtl="0" eaLnBrk="1" latinLnBrk="0" hangingPunct="1">
        <a:spcBef>
          <a:spcPts val="600"/>
        </a:spcBef>
        <a:buClr>
          <a:srgbClr val="00B0F0"/>
        </a:buClr>
        <a:buFont typeface="Arial" panose="020B0604020202020204" pitchFamily="34" charset="0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2pPr>
      <a:lvl3pPr marL="10858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2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100" b="0" i="0" u="none" strike="noStrike" kern="1200" cap="none" spc="0" normalizeH="0" baseline="0" noProof="0" dirty="0" smtClean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600"/>
        </a:spcBef>
        <a:buClr>
          <a:srgbClr val="00B0F0"/>
        </a:buClr>
        <a:buFont typeface="Arial" charset="0"/>
        <a:buChar char="•"/>
        <a:defRPr kumimoji="0" lang="en-US" sz="1050" b="0" i="0" u="none" strike="noStrike" kern="1200" cap="none" spc="0" normalizeH="0" baseline="0" noProof="0" dirty="0">
          <a:ln>
            <a:noFill/>
          </a:ln>
          <a:solidFill>
            <a:schemeClr val="accent2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BBA9EA59-034A-41E8-BD21-2379C094C303}"/>
              </a:ext>
            </a:extLst>
          </p:cNvPr>
          <p:cNvSpPr txBox="1">
            <a:spLocks/>
          </p:cNvSpPr>
          <p:nvPr/>
        </p:nvSpPr>
        <p:spPr>
          <a:xfrm>
            <a:off x="288774" y="3975390"/>
            <a:ext cx="7737625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algn="l" defTabSz="457200" rtl="0" eaLnBrk="1" latinLnBrk="0" hangingPunct="1">
              <a:lnSpc>
                <a:spcPct val="98000"/>
              </a:lnSpc>
              <a:spcBef>
                <a:spcPct val="0"/>
              </a:spcBef>
              <a:buNone/>
              <a:tabLst>
                <a:tab pos="457200" algn="l"/>
              </a:tabLst>
              <a:defRPr lang="en-US" sz="2600" b="1" u="sng" kern="1200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r>
              <a:rPr lang="en-US" sz="2400" dirty="0"/>
              <a:t>Introduction to AI and ML</a:t>
            </a:r>
            <a:r>
              <a:rPr lang="en-GB" sz="2400" dirty="0"/>
              <a:t> </a:t>
            </a:r>
            <a:br>
              <a:rPr lang="en-GB" sz="2400" dirty="0"/>
            </a:br>
            <a:r>
              <a:rPr lang="en-GB" sz="2000" dirty="0" err="1"/>
              <a:t>Gururajan</a:t>
            </a:r>
            <a:r>
              <a:rPr lang="en-GB" sz="2000" dirty="0"/>
              <a:t> </a:t>
            </a:r>
            <a:r>
              <a:rPr lang="en-GB" sz="2000" dirty="0" err="1" smtClean="0"/>
              <a:t>Narasimhan</a:t>
            </a:r>
            <a:endParaRPr lang="en-GB" sz="2400" dirty="0"/>
          </a:p>
        </p:txBody>
      </p:sp>
      <p:pic>
        <p:nvPicPr>
          <p:cNvPr id="1026" name="Picture 3" descr="cid:image003.png@01D41929.588B1350">
            <a:extLst>
              <a:ext uri="{FF2B5EF4-FFF2-40B4-BE49-F238E27FC236}">
                <a16:creationId xmlns:a16="http://schemas.microsoft.com/office/drawing/2014/main" xmlns="" id="{638E2F5B-ED0E-44CF-B839-B2AC58D22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62674" y="146918"/>
            <a:ext cx="6369406" cy="396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7587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 to Machine Learning. Machine Learning has really been the… |  by Afroz Chakure | The Startup | Medi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0201" y="1034539"/>
            <a:ext cx="4045489" cy="2872299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in on ML Model Validation Servic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4672"/>
            <a:ext cx="8272732" cy="4477109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ow to get a grip on Cross Valida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596" y="112143"/>
            <a:ext cx="7850038" cy="4822319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plitting Data Folders into Training, Validation and Testing Folders using  Shuffling with Python and scikit-learn | by Widsse | Medi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905" y="267810"/>
            <a:ext cx="8049858" cy="473376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AutoShape 2" descr="Machine Learning in 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7044" name="Picture 4" descr="Machine Learning in 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1294" y="460823"/>
            <a:ext cx="5606871" cy="4128267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sebastianraschka.com/images/faq/evaluate-a-model/k-fol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699" y="562183"/>
            <a:ext cx="7142372" cy="4035073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 descr="3.1. Cross-validation: evaluating estimator performance — scikit-learn  0.24.2 document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212" y="138023"/>
            <a:ext cx="8600237" cy="4830792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PPT - Evaluation of learned models PowerPoint Presentation, free download -  ID:301119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480" y="138022"/>
            <a:ext cx="7978430" cy="4893334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8341960|-3468525|-2064878|-9539986|Markido&quot;,&quot;Id&quot;:&quot;59426dbe4439330ee44a4063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Wipro 2017 PPT Theme">
  <a:themeElements>
    <a:clrScheme name="Wipro Template 2014">
      <a:dk1>
        <a:srgbClr val="000000"/>
      </a:dk1>
      <a:lt1>
        <a:srgbClr val="FFFFFF"/>
      </a:lt1>
      <a:dk2>
        <a:srgbClr val="0E3570"/>
      </a:dk2>
      <a:lt2>
        <a:srgbClr val="F2F2F2"/>
      </a:lt2>
      <a:accent1>
        <a:srgbClr val="0E3570"/>
      </a:accent1>
      <a:accent2>
        <a:srgbClr val="646363"/>
      </a:accent2>
      <a:accent3>
        <a:srgbClr val="6DC24B"/>
      </a:accent3>
      <a:accent4>
        <a:srgbClr val="FFDA29"/>
      </a:accent4>
      <a:accent5>
        <a:srgbClr val="EF3341"/>
      </a:accent5>
      <a:accent6>
        <a:srgbClr val="00A2E0"/>
      </a:accent6>
      <a:hlink>
        <a:srgbClr val="646363"/>
      </a:hlink>
      <a:folHlink>
        <a:srgbClr val="646363"/>
      </a:folHlink>
    </a:clrScheme>
    <a:fontScheme name="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noFill/>
        </a:ln>
        <a:effectLst/>
      </a:spPr>
      <a:bodyPr rtlCol="0" anchor="ctr"/>
      <a:lstStyle>
        <a:defPPr marL="171450" indent="-171450" algn="ctr">
          <a:buClr>
            <a:srgbClr val="00B0F0"/>
          </a:buClr>
          <a:buFont typeface="Arial" panose="020B0604020202020204" pitchFamily="34" charset="0"/>
          <a:buChar char="•"/>
          <a:defRPr sz="1200" dirty="0">
            <a:solidFill>
              <a:schemeClr val="accent2"/>
            </a:solidFill>
            <a:latin typeface="Arial 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2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solidFill>
              <a:schemeClr val="accent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Wipro_New Template" id="{2AE88C08-073D-4CC4-9E00-70A51C8127D9}" vid="{A4CA8AF7-55CB-42B3-BD30-44794E5177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Wipro_New Template</Template>
  <TotalTime>19440</TotalTime>
  <Words>5</Words>
  <Application>Microsoft Office PowerPoint</Application>
  <PresentationFormat>On-screen Show (16:9)</PresentationFormat>
  <Paragraphs>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Wipro 2017 PPT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Wipro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Corp_Presentation_Template</dc:subject>
  <dc:creator>Wipro Ltd.</dc:creator>
  <cp:lastModifiedBy>Gururajan</cp:lastModifiedBy>
  <cp:revision>700</cp:revision>
  <dcterms:created xsi:type="dcterms:W3CDTF">2017-04-27T10:03:54Z</dcterms:created>
  <dcterms:modified xsi:type="dcterms:W3CDTF">2021-06-21T11:32:29Z</dcterms:modified>
  <cp:contentStatus>2017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3599e32-523d-45cf-80c8-50d522cc3338_Enabled">
    <vt:lpwstr>True</vt:lpwstr>
  </property>
  <property fmtid="{D5CDD505-2E9C-101B-9397-08002B2CF9AE}" pid="3" name="MSIP_Label_a3599e32-523d-45cf-80c8-50d522cc3338_SiteId">
    <vt:lpwstr>258ac4e4-146a-411e-9dc8-79a9e12fd6da</vt:lpwstr>
  </property>
  <property fmtid="{D5CDD505-2E9C-101B-9397-08002B2CF9AE}" pid="4" name="MSIP_Label_a3599e32-523d-45cf-80c8-50d522cc3338_Ref">
    <vt:lpwstr>https://api.informationprotection.azure.com/api/258ac4e4-146a-411e-9dc8-79a9e12fd6da</vt:lpwstr>
  </property>
  <property fmtid="{D5CDD505-2E9C-101B-9397-08002B2CF9AE}" pid="5" name="MSIP_Label_a3599e32-523d-45cf-80c8-50d522cc3338_Owner">
    <vt:lpwstr>RMEHT@wipro.com</vt:lpwstr>
  </property>
  <property fmtid="{D5CDD505-2E9C-101B-9397-08002B2CF9AE}" pid="6" name="MSIP_Label_a3599e32-523d-45cf-80c8-50d522cc3338_SetDate">
    <vt:lpwstr>2018-06-07T18:33:40.8839032+05:30</vt:lpwstr>
  </property>
  <property fmtid="{D5CDD505-2E9C-101B-9397-08002B2CF9AE}" pid="7" name="MSIP_Label_a3599e32-523d-45cf-80c8-50d522cc3338_Name">
    <vt:lpwstr>Public</vt:lpwstr>
  </property>
  <property fmtid="{D5CDD505-2E9C-101B-9397-08002B2CF9AE}" pid="8" name="MSIP_Label_a3599e32-523d-45cf-80c8-50d522cc3338_Application">
    <vt:lpwstr>Microsoft Azure Information Protection</vt:lpwstr>
  </property>
  <property fmtid="{D5CDD505-2E9C-101B-9397-08002B2CF9AE}" pid="9" name="MSIP_Label_a3599e32-523d-45cf-80c8-50d522cc3338_Extended_MSFT_Method">
    <vt:lpwstr>Manual</vt:lpwstr>
  </property>
  <property fmtid="{D5CDD505-2E9C-101B-9397-08002B2CF9AE}" pid="10" name="Sensitivity">
    <vt:lpwstr>Public</vt:lpwstr>
  </property>
</Properties>
</file>