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7" r:id="rId3"/>
    <p:sldId id="286" r:id="rId4"/>
    <p:sldId id="258" r:id="rId5"/>
    <p:sldId id="259" r:id="rId6"/>
    <p:sldId id="262" r:id="rId7"/>
    <p:sldId id="272" r:id="rId8"/>
    <p:sldId id="269" r:id="rId9"/>
    <p:sldId id="270" r:id="rId10"/>
    <p:sldId id="260" r:id="rId11"/>
    <p:sldId id="261" r:id="rId12"/>
    <p:sldId id="271" r:id="rId13"/>
    <p:sldId id="263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015" autoAdjust="0"/>
    <p:restoredTop sz="96928" autoAdjust="0"/>
  </p:normalViewPr>
  <p:slideViewPr>
    <p:cSldViewPr>
      <p:cViewPr varScale="1">
        <p:scale>
          <a:sx n="155" d="100"/>
          <a:sy n="155" d="100"/>
        </p:scale>
        <p:origin x="22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97A1-49EC-4F62-8896-99351C91E865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D52A-E912-442C-B5AE-1FA41C8E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97A1-49EC-4F62-8896-99351C91E865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D52A-E912-442C-B5AE-1FA41C8E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97A1-49EC-4F62-8896-99351C91E865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D52A-E912-442C-B5AE-1FA41C8E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97A1-49EC-4F62-8896-99351C91E865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D52A-E912-442C-B5AE-1FA41C8E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97A1-49EC-4F62-8896-99351C91E865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D52A-E912-442C-B5AE-1FA41C8E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97A1-49EC-4F62-8896-99351C91E865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D52A-E912-442C-B5AE-1FA41C8E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97A1-49EC-4F62-8896-99351C91E865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D52A-E912-442C-B5AE-1FA41C8E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97A1-49EC-4F62-8896-99351C91E865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D52A-E912-442C-B5AE-1FA41C8E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97A1-49EC-4F62-8896-99351C91E865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D52A-E912-442C-B5AE-1FA41C8E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97A1-49EC-4F62-8896-99351C91E865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D52A-E912-442C-B5AE-1FA41C8E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97A1-49EC-4F62-8896-99351C91E865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D52A-E912-442C-B5AE-1FA41C8E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897A1-49EC-4F62-8896-99351C91E865}" type="datetimeFigureOut">
              <a:rPr lang="en-US" smtClean="0"/>
              <a:pPr/>
              <a:t>7/6/20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BD52A-E912-442C-B5AE-1FA41C8E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KNN Notes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 result for effect of choosing K value in KN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14400" y="0"/>
            <a:ext cx="108204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ffect of choosing K value in KN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4302"/>
            <a:ext cx="9296400" cy="69723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Image result for kinds of distance measures in kn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 result for knn nonparametric metho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applied to the data from any distribution for example, data does not have to be separable with a linear boundary </a:t>
            </a:r>
          </a:p>
          <a:p>
            <a:r>
              <a:rPr lang="en-US" dirty="0"/>
              <a:t>Very simple and intuitive </a:t>
            </a:r>
          </a:p>
          <a:p>
            <a:r>
              <a:rPr lang="en-US" dirty="0"/>
              <a:t>Good classification if the number of samples is large enough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Dependent on K Value</a:t>
            </a:r>
          </a:p>
          <a:p>
            <a:r>
              <a:rPr lang="en-US" dirty="0"/>
              <a:t>Test stage is computationally expensive</a:t>
            </a:r>
          </a:p>
          <a:p>
            <a:r>
              <a:rPr lang="en-US" dirty="0"/>
              <a:t>No training stage, all the work is done during the test stage</a:t>
            </a:r>
          </a:p>
          <a:p>
            <a:r>
              <a:rPr lang="en-US" dirty="0"/>
              <a:t>This is actually the opposite of what we want. Usually we can afford training step to take a long time, but we want fast test step</a:t>
            </a:r>
          </a:p>
          <a:p>
            <a:r>
              <a:rPr lang="en-US" dirty="0"/>
              <a:t>Need large number of samples for accuracy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knn algorith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CA" altLang="en-US">
                <a:solidFill>
                  <a:srgbClr val="000000"/>
                </a:solidFill>
              </a:rPr>
              <a:t>KNN is conceptually simple, yet able to solve complex problems 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CA" altLang="en-US">
                <a:solidFill>
                  <a:srgbClr val="000000"/>
                </a:solidFill>
              </a:rPr>
              <a:t>Can work with relatively little information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CA" altLang="en-US">
                <a:solidFill>
                  <a:srgbClr val="000000"/>
                </a:solidFill>
              </a:rPr>
              <a:t>Learning is simple (no learning at all!)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CA" altLang="en-US">
                <a:solidFill>
                  <a:srgbClr val="000000"/>
                </a:solidFill>
              </a:rPr>
              <a:t>Memory and CPU cost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CA" altLang="en-US">
                <a:solidFill>
                  <a:srgbClr val="000000"/>
                </a:solidFill>
              </a:rPr>
              <a:t>Feature selection problem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CA" altLang="en-US">
                <a:solidFill>
                  <a:srgbClr val="000000"/>
                </a:solidFill>
              </a:rPr>
              <a:t>Sensitive to representation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AD8A16-6739-4356-8D88-BD8709EC20FF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 result for knn algorith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90600" y="0"/>
            <a:ext cx="111252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 result for knn algorith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mage result for knn nonparametric metho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33400" y="0"/>
            <a:ext cx="9909175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Image result for kinds of distance measures in kn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00" y="0"/>
            <a:ext cx="130302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66800" y="0"/>
            <a:ext cx="11353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kinds of distance measures in kn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0"/>
            <a:ext cx="7239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136</Words>
  <Application>Microsoft Macintosh PowerPoint</Application>
  <PresentationFormat>On-screen Show (4:3)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KNN Notes</vt:lpstr>
      <vt:lpstr>PowerPoint Presentation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Disadvantages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Gururaj</dc:creator>
  <cp:lastModifiedBy>Gururajan Narasimhan</cp:lastModifiedBy>
  <cp:revision>65</cp:revision>
  <dcterms:created xsi:type="dcterms:W3CDTF">2017-12-14T16:17:28Z</dcterms:created>
  <dcterms:modified xsi:type="dcterms:W3CDTF">2020-07-06T02:05:18Z</dcterms:modified>
</cp:coreProperties>
</file>