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6327"/>
  </p:normalViewPr>
  <p:slideViewPr>
    <p:cSldViewPr snapToGrid="0" snapToObjects="1">
      <p:cViewPr varScale="1">
        <p:scale>
          <a:sx n="128" d="100"/>
          <a:sy n="128" d="100"/>
        </p:scale>
        <p:origin x="1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76A8F-E1AE-8949-9FB2-722447A5073A}" type="datetimeFigureOut">
              <a:rPr lang="en-US" smtClean="0"/>
              <a:t>2/10/21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75EB8-5184-0B47-9060-53689F89FC91}" type="slidenum">
              <a:rPr lang="en-US" smtClean="0"/>
              <a:t>‹#›</a:t>
            </a:fld>
            <a:endParaRPr lang="en-US"/>
          </a:p>
        </p:txBody>
      </p:sp>
    </p:spTree>
    <p:extLst>
      <p:ext uri="{BB962C8B-B14F-4D97-AF65-F5344CB8AC3E}">
        <p14:creationId xmlns:p14="http://schemas.microsoft.com/office/powerpoint/2010/main" val="2303043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75EB8-5184-0B47-9060-53689F89FC91}" type="slidenum">
              <a:rPr lang="en-US" smtClean="0"/>
              <a:t>3</a:t>
            </a:fld>
            <a:endParaRPr lang="en-US"/>
          </a:p>
        </p:txBody>
      </p:sp>
    </p:spTree>
    <p:extLst>
      <p:ext uri="{BB962C8B-B14F-4D97-AF65-F5344CB8AC3E}">
        <p14:creationId xmlns:p14="http://schemas.microsoft.com/office/powerpoint/2010/main" val="322489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2593-2400-964E-9E63-967FD20DC0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C52FA6-E5D4-E143-BB3F-9DF1347F3F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734582D-FACA-6043-8190-214DE2AA77FA}"/>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5" name="Footer Placeholder 4">
            <a:extLst>
              <a:ext uri="{FF2B5EF4-FFF2-40B4-BE49-F238E27FC236}">
                <a16:creationId xmlns:a16="http://schemas.microsoft.com/office/drawing/2014/main" id="{9C4ACE7A-5823-D84D-860C-22E025A45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19054-2F28-A547-8285-34E97465CBB1}"/>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353448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8B0F-6C22-CC4C-8B7D-1CA10FC11A1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DACF6E-68D4-0D4C-890D-8E7FF16FA7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01AF86-CB80-EE4D-8879-9F3789E87905}"/>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5" name="Footer Placeholder 4">
            <a:extLst>
              <a:ext uri="{FF2B5EF4-FFF2-40B4-BE49-F238E27FC236}">
                <a16:creationId xmlns:a16="http://schemas.microsoft.com/office/drawing/2014/main" id="{0A36F1B7-929B-024F-BCC2-CE24ADB2D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AD9E1-52DF-A543-9CCF-53DEA6C593E2}"/>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193004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E9FB7-5003-394A-83E8-F0F5BF4FE06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E5C86CF-2954-3B4C-8FAA-DE116F2C1A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7BECE6-74E2-3643-BC44-ED0BBB45726D}"/>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5" name="Footer Placeholder 4">
            <a:extLst>
              <a:ext uri="{FF2B5EF4-FFF2-40B4-BE49-F238E27FC236}">
                <a16:creationId xmlns:a16="http://schemas.microsoft.com/office/drawing/2014/main" id="{34C10B92-CD1E-3F4C-81DE-1E8D9B4A5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EDBCC3-B3E6-404A-B6B0-25C2F47B1B7C}"/>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215170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8BBA-87BB-474C-BCC7-120A417AE3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965E2DB-0AF0-A94F-B835-977BD5C33F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D799B5-10B4-7F48-9570-D47B65E955AA}"/>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5" name="Footer Placeholder 4">
            <a:extLst>
              <a:ext uri="{FF2B5EF4-FFF2-40B4-BE49-F238E27FC236}">
                <a16:creationId xmlns:a16="http://schemas.microsoft.com/office/drawing/2014/main" id="{7EE1186D-6F53-5343-A695-05EB026DF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516C3-978C-2949-997F-DA3880374313}"/>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121497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52DAE-3A50-8140-9957-CFF0187D21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E8E8F1B-E7D5-D543-9835-E78C4A98F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F742A0-4EE1-7846-9D97-CAD2B891A72C}"/>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5" name="Footer Placeholder 4">
            <a:extLst>
              <a:ext uri="{FF2B5EF4-FFF2-40B4-BE49-F238E27FC236}">
                <a16:creationId xmlns:a16="http://schemas.microsoft.com/office/drawing/2014/main" id="{A638E75F-3F10-1A4F-870E-83E202202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3194B-72A7-384D-8300-4D90E31F13B5}"/>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101331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845F-CF7B-5545-BFAA-64885F9CC2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656EBFD-B6E1-594E-ABF2-1640EBA725B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78F25B6-89A1-9C48-A549-17D109BDA37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722E567-97EA-4841-9BD5-3832EC86BDAE}"/>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6" name="Footer Placeholder 5">
            <a:extLst>
              <a:ext uri="{FF2B5EF4-FFF2-40B4-BE49-F238E27FC236}">
                <a16:creationId xmlns:a16="http://schemas.microsoft.com/office/drawing/2014/main" id="{1F382D08-5D16-D94E-BDDA-54EE4E7BB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7113-06D6-244A-A948-9B1AB14B3B57}"/>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4100325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585E-6E54-F54F-80CF-CCEFC129764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40252AC-F9FA-1547-A617-2453FB761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39E262-03F8-7A4E-B6C0-857E3F12D26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FA1590D-C803-1849-99C8-C3DB30907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B83E0C-AF28-5B44-BE7A-298AA1A343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6DBB41-92CE-0241-85A4-F51003583471}"/>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8" name="Footer Placeholder 7">
            <a:extLst>
              <a:ext uri="{FF2B5EF4-FFF2-40B4-BE49-F238E27FC236}">
                <a16:creationId xmlns:a16="http://schemas.microsoft.com/office/drawing/2014/main" id="{81BA550F-6624-2C4C-A6C4-EE3C85152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65107-90D3-CF46-900B-825E6F954E20}"/>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76151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D50DF-FE93-3443-ABD2-4914179F22B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811F6F5-E49E-814C-A4F9-2EF07CD35A39}"/>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4" name="Footer Placeholder 3">
            <a:extLst>
              <a:ext uri="{FF2B5EF4-FFF2-40B4-BE49-F238E27FC236}">
                <a16:creationId xmlns:a16="http://schemas.microsoft.com/office/drawing/2014/main" id="{68B308F2-D5F5-1D4F-8F0C-E938494025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2A0049-1C52-5444-ABBA-A82079D67690}"/>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28323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3F38E-5BE1-B448-AC60-15286B0797D0}"/>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3" name="Footer Placeholder 2">
            <a:extLst>
              <a:ext uri="{FF2B5EF4-FFF2-40B4-BE49-F238E27FC236}">
                <a16:creationId xmlns:a16="http://schemas.microsoft.com/office/drawing/2014/main" id="{20199E35-C4D8-854E-9B7E-1A10733C82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5B4E06-8769-484F-B402-78CC165010DD}"/>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13366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7C41-6651-714E-ACC0-07E60B37D3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571F95F-8930-6D43-AA20-B11D15564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6FA2A8A-5435-6940-8EAE-1220D7CFD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529836-B67C-1E4E-A463-AACD0033D561}"/>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6" name="Footer Placeholder 5">
            <a:extLst>
              <a:ext uri="{FF2B5EF4-FFF2-40B4-BE49-F238E27FC236}">
                <a16:creationId xmlns:a16="http://schemas.microsoft.com/office/drawing/2014/main" id="{791FE484-6335-0849-AEF2-2C2015C49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5C90D-6428-474F-8C63-26600BE1EE01}"/>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220121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77FB-C67B-2D4C-BB11-B57B4C6F13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D2F15D-00AB-E14C-9CC0-E955E4B97D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CAD27-A43F-0B49-8C65-92CCEDF74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98C4DB-CA74-6940-9F57-7A6A23658A2E}"/>
              </a:ext>
            </a:extLst>
          </p:cNvPr>
          <p:cNvSpPr>
            <a:spLocks noGrp="1"/>
          </p:cNvSpPr>
          <p:nvPr>
            <p:ph type="dt" sz="half" idx="10"/>
          </p:nvPr>
        </p:nvSpPr>
        <p:spPr/>
        <p:txBody>
          <a:bodyPr/>
          <a:lstStyle/>
          <a:p>
            <a:fld id="{DE597A34-918C-AC40-BD26-CBCED97DD05D}" type="datetimeFigureOut">
              <a:rPr lang="en-US" smtClean="0"/>
              <a:t>2/10/21</a:t>
            </a:fld>
            <a:endParaRPr lang="en-US"/>
          </a:p>
        </p:txBody>
      </p:sp>
      <p:sp>
        <p:nvSpPr>
          <p:cNvPr id="6" name="Footer Placeholder 5">
            <a:extLst>
              <a:ext uri="{FF2B5EF4-FFF2-40B4-BE49-F238E27FC236}">
                <a16:creationId xmlns:a16="http://schemas.microsoft.com/office/drawing/2014/main" id="{5E2063F3-28B4-6D4D-9C85-59635BD113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2A67C-F218-2740-98C7-115685120735}"/>
              </a:ext>
            </a:extLst>
          </p:cNvPr>
          <p:cNvSpPr>
            <a:spLocks noGrp="1"/>
          </p:cNvSpPr>
          <p:nvPr>
            <p:ph type="sldNum" sz="quarter" idx="12"/>
          </p:nvPr>
        </p:nvSpPr>
        <p:spPr/>
        <p:txBody>
          <a:bodyPr/>
          <a:lstStyle/>
          <a:p>
            <a:fld id="{2DDDAB9B-E668-2E49-B01B-14E3E08638A8}" type="slidenum">
              <a:rPr lang="en-US" smtClean="0"/>
              <a:t>‹#›</a:t>
            </a:fld>
            <a:endParaRPr lang="en-US"/>
          </a:p>
        </p:txBody>
      </p:sp>
    </p:spTree>
    <p:extLst>
      <p:ext uri="{BB962C8B-B14F-4D97-AF65-F5344CB8AC3E}">
        <p14:creationId xmlns:p14="http://schemas.microsoft.com/office/powerpoint/2010/main" val="371740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C868E-3D3E-1F4E-9A19-9D3DF7D0C2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862D5C-D23C-EA44-89DA-D17F39C6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B0F5FA-F4B0-F140-881A-C534ADAAF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97A34-918C-AC40-BD26-CBCED97DD05D}" type="datetimeFigureOut">
              <a:rPr lang="en-US" smtClean="0"/>
              <a:t>2/10/21</a:t>
            </a:fld>
            <a:endParaRPr lang="en-US"/>
          </a:p>
        </p:txBody>
      </p:sp>
      <p:sp>
        <p:nvSpPr>
          <p:cNvPr id="5" name="Footer Placeholder 4">
            <a:extLst>
              <a:ext uri="{FF2B5EF4-FFF2-40B4-BE49-F238E27FC236}">
                <a16:creationId xmlns:a16="http://schemas.microsoft.com/office/drawing/2014/main" id="{A07F3CD1-5D2D-2F46-B6EE-BE44618A0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7B58C3-20D8-3C48-A85F-E40CD50B9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DAB9B-E668-2E49-B01B-14E3E08638A8}" type="slidenum">
              <a:rPr lang="en-US" smtClean="0"/>
              <a:t>‹#›</a:t>
            </a:fld>
            <a:endParaRPr lang="en-US"/>
          </a:p>
        </p:txBody>
      </p:sp>
    </p:spTree>
    <p:extLst>
      <p:ext uri="{BB962C8B-B14F-4D97-AF65-F5344CB8AC3E}">
        <p14:creationId xmlns:p14="http://schemas.microsoft.com/office/powerpoint/2010/main" val="128049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9BBA-72EF-894F-9513-5EECF61CE8F2}"/>
              </a:ext>
            </a:extLst>
          </p:cNvPr>
          <p:cNvSpPr>
            <a:spLocks noGrp="1"/>
          </p:cNvSpPr>
          <p:nvPr>
            <p:ph type="ctrTitle"/>
          </p:nvPr>
        </p:nvSpPr>
        <p:spPr/>
        <p:txBody>
          <a:bodyPr/>
          <a:lstStyle/>
          <a:p>
            <a:r>
              <a:rPr lang="en-US" dirty="0"/>
              <a:t>KNN Algorithms – Classification Model</a:t>
            </a:r>
          </a:p>
        </p:txBody>
      </p:sp>
    </p:spTree>
    <p:extLst>
      <p:ext uri="{BB962C8B-B14F-4D97-AF65-F5344CB8AC3E}">
        <p14:creationId xmlns:p14="http://schemas.microsoft.com/office/powerpoint/2010/main" val="118432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DDB2-EB09-E34B-95C1-B163AFFD045A}"/>
              </a:ext>
            </a:extLst>
          </p:cNvPr>
          <p:cNvSpPr>
            <a:spLocks noGrp="1"/>
          </p:cNvSpPr>
          <p:nvPr>
            <p:ph type="title"/>
          </p:nvPr>
        </p:nvSpPr>
        <p:spPr/>
        <p:txBody>
          <a:bodyPr/>
          <a:lstStyle/>
          <a:p>
            <a:r>
              <a:rPr lang="en-US" dirty="0"/>
              <a:t>Distance measures</a:t>
            </a:r>
          </a:p>
        </p:txBody>
      </p:sp>
      <p:sp>
        <p:nvSpPr>
          <p:cNvPr id="3" name="Content Placeholder 2">
            <a:extLst>
              <a:ext uri="{FF2B5EF4-FFF2-40B4-BE49-F238E27FC236}">
                <a16:creationId xmlns:a16="http://schemas.microsoft.com/office/drawing/2014/main" id="{2F1543C4-F535-194C-9B16-D97054E00BB3}"/>
              </a:ext>
            </a:extLst>
          </p:cNvPr>
          <p:cNvSpPr>
            <a:spLocks noGrp="1"/>
          </p:cNvSpPr>
          <p:nvPr>
            <p:ph idx="1"/>
          </p:nvPr>
        </p:nvSpPr>
        <p:spPr/>
        <p:txBody>
          <a:bodyPr/>
          <a:lstStyle/>
          <a:p>
            <a:pPr marL="0" indent="0">
              <a:buNone/>
            </a:pPr>
            <a:r>
              <a:rPr lang="en-IN" b="1" dirty="0"/>
              <a:t>1)Euclidean distance</a:t>
            </a:r>
            <a:r>
              <a:rPr lang="en-IN" dirty="0"/>
              <a:t> is calculated as the square root of the sum of the squared differences between a new point (x) and an existing point (xi) across all input attributes j.</a:t>
            </a:r>
          </a:p>
          <a:p>
            <a:pPr marL="0" indent="0">
              <a:buNone/>
            </a:pPr>
            <a:r>
              <a:rPr lang="en-IN" dirty="0" err="1"/>
              <a:t>EuclideanDistance</a:t>
            </a:r>
            <a:r>
              <a:rPr lang="en-IN" dirty="0"/>
              <a:t>(x, xi) = sqrt( sum( (</a:t>
            </a:r>
            <a:r>
              <a:rPr lang="en-IN" dirty="0" err="1"/>
              <a:t>xj</a:t>
            </a:r>
            <a:r>
              <a:rPr lang="en-IN" dirty="0"/>
              <a:t> – </a:t>
            </a:r>
            <a:r>
              <a:rPr lang="en-IN" dirty="0" err="1"/>
              <a:t>xij</a:t>
            </a:r>
            <a:r>
              <a:rPr lang="en-IN" dirty="0"/>
              <a:t>)^2 ) )</a:t>
            </a:r>
          </a:p>
          <a:p>
            <a:pPr marL="0" indent="0">
              <a:buNone/>
            </a:pPr>
            <a:r>
              <a:rPr lang="en-IN" b="1" dirty="0"/>
              <a:t>2)Manhattan Distance:</a:t>
            </a:r>
            <a:r>
              <a:rPr lang="en-IN" dirty="0"/>
              <a:t> Calculate the distance between real vectors using the sum of their absolute difference. Also called City Block Distance.</a:t>
            </a:r>
          </a:p>
          <a:p>
            <a:pPr marL="0" indent="0">
              <a:buNone/>
            </a:pPr>
            <a:r>
              <a:rPr lang="en-IN" b="1" dirty="0"/>
              <a:t>3)</a:t>
            </a:r>
            <a:r>
              <a:rPr lang="en-IN" b="1" dirty="0" err="1"/>
              <a:t>Minkowski</a:t>
            </a:r>
            <a:r>
              <a:rPr lang="en-IN" b="1" dirty="0"/>
              <a:t> Distance:</a:t>
            </a:r>
            <a:r>
              <a:rPr lang="en-IN" dirty="0"/>
              <a:t> Generalization of Euclidean and Manhattan distance.</a:t>
            </a:r>
          </a:p>
          <a:p>
            <a:endParaRPr lang="en-US" dirty="0"/>
          </a:p>
        </p:txBody>
      </p:sp>
    </p:spTree>
    <p:extLst>
      <p:ext uri="{BB962C8B-B14F-4D97-AF65-F5344CB8AC3E}">
        <p14:creationId xmlns:p14="http://schemas.microsoft.com/office/powerpoint/2010/main" val="428694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n">
            <a:extLst>
              <a:ext uri="{FF2B5EF4-FFF2-40B4-BE49-F238E27FC236}">
                <a16:creationId xmlns:a16="http://schemas.microsoft.com/office/drawing/2014/main" id="{0BC6F412-BB44-494A-A8EE-5A25BEE94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590" y="-1"/>
            <a:ext cx="10208398"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92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DDB2-EB09-E34B-95C1-B163AFFD045A}"/>
              </a:ext>
            </a:extLst>
          </p:cNvPr>
          <p:cNvSpPr>
            <a:spLocks noGrp="1"/>
          </p:cNvSpPr>
          <p:nvPr>
            <p:ph type="title"/>
          </p:nvPr>
        </p:nvSpPr>
        <p:spPr/>
        <p:txBody>
          <a:bodyPr/>
          <a:lstStyle/>
          <a:p>
            <a:r>
              <a:rPr lang="en-IN" b="1" dirty="0"/>
              <a:t>Different disciplines in KNN</a:t>
            </a:r>
            <a:endParaRPr lang="en-IN" dirty="0"/>
          </a:p>
        </p:txBody>
      </p:sp>
      <p:sp>
        <p:nvSpPr>
          <p:cNvPr id="3" name="Content Placeholder 2">
            <a:extLst>
              <a:ext uri="{FF2B5EF4-FFF2-40B4-BE49-F238E27FC236}">
                <a16:creationId xmlns:a16="http://schemas.microsoft.com/office/drawing/2014/main" id="{2F1543C4-F535-194C-9B16-D97054E00BB3}"/>
              </a:ext>
            </a:extLst>
          </p:cNvPr>
          <p:cNvSpPr>
            <a:spLocks noGrp="1"/>
          </p:cNvSpPr>
          <p:nvPr>
            <p:ph idx="1"/>
          </p:nvPr>
        </p:nvSpPr>
        <p:spPr/>
        <p:txBody>
          <a:bodyPr>
            <a:normAutofit/>
          </a:bodyPr>
          <a:lstStyle/>
          <a:p>
            <a:pPr marL="0" indent="0">
              <a:buNone/>
            </a:pPr>
            <a:r>
              <a:rPr lang="en-IN" b="1" dirty="0"/>
              <a:t>1) Instance-Based Learning:</a:t>
            </a:r>
            <a:r>
              <a:rPr lang="en-IN" dirty="0"/>
              <a:t> The raw training instances are used to make predictions. As such KNN is often referred to as instance-based learning or a case-based learning (where each training instance is a case from the problem domain).</a:t>
            </a:r>
          </a:p>
          <a:p>
            <a:pPr marL="0" indent="0">
              <a:buNone/>
            </a:pPr>
            <a:r>
              <a:rPr lang="en-IN" b="1" dirty="0"/>
              <a:t>2) Lazy Learning:</a:t>
            </a:r>
            <a:r>
              <a:rPr lang="en-IN" dirty="0"/>
              <a:t> No learning of the model is required and all of the work happens at the time a prediction is requested. As such, KNN is often referred to as a lazy learning algorithm.</a:t>
            </a:r>
          </a:p>
          <a:p>
            <a:pPr marL="0" indent="0">
              <a:buNone/>
            </a:pPr>
            <a:r>
              <a:rPr lang="en-IN" b="1" dirty="0"/>
              <a:t>3)Non-Parametric:</a:t>
            </a:r>
            <a:r>
              <a:rPr lang="en-IN" dirty="0"/>
              <a:t> KNN makes no assumptions about the functional form of the problem being solved. As such KNN is referred to as a non-parametric machine learning algorithm.</a:t>
            </a:r>
          </a:p>
        </p:txBody>
      </p:sp>
    </p:spTree>
    <p:extLst>
      <p:ext uri="{BB962C8B-B14F-4D97-AF65-F5344CB8AC3E}">
        <p14:creationId xmlns:p14="http://schemas.microsoft.com/office/powerpoint/2010/main" val="29578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DDB2-EB09-E34B-95C1-B163AFFD045A}"/>
              </a:ext>
            </a:extLst>
          </p:cNvPr>
          <p:cNvSpPr>
            <a:spLocks noGrp="1"/>
          </p:cNvSpPr>
          <p:nvPr>
            <p:ph type="title"/>
          </p:nvPr>
        </p:nvSpPr>
        <p:spPr/>
        <p:txBody>
          <a:bodyPr/>
          <a:lstStyle/>
          <a:p>
            <a:r>
              <a:rPr lang="en-IN" b="1" dirty="0"/>
              <a:t>How to Prepare Data for KNN</a:t>
            </a:r>
            <a:endParaRPr lang="en-IN" dirty="0"/>
          </a:p>
        </p:txBody>
      </p:sp>
      <p:sp>
        <p:nvSpPr>
          <p:cNvPr id="3" name="Content Placeholder 2">
            <a:extLst>
              <a:ext uri="{FF2B5EF4-FFF2-40B4-BE49-F238E27FC236}">
                <a16:creationId xmlns:a16="http://schemas.microsoft.com/office/drawing/2014/main" id="{2F1543C4-F535-194C-9B16-D97054E00BB3}"/>
              </a:ext>
            </a:extLst>
          </p:cNvPr>
          <p:cNvSpPr>
            <a:spLocks noGrp="1"/>
          </p:cNvSpPr>
          <p:nvPr>
            <p:ph idx="1"/>
          </p:nvPr>
        </p:nvSpPr>
        <p:spPr/>
        <p:txBody>
          <a:bodyPr>
            <a:normAutofit fontScale="92500"/>
          </a:bodyPr>
          <a:lstStyle/>
          <a:p>
            <a:pPr marL="0" indent="0">
              <a:buNone/>
            </a:pPr>
            <a:r>
              <a:rPr lang="en-IN" b="1" dirty="0"/>
              <a:t>1) Rescale Data:</a:t>
            </a:r>
            <a:r>
              <a:rPr lang="en-IN" dirty="0"/>
              <a:t> KNN performs much better if all of the data has the same scale. Normalizing your data to the range [0, 1] is a good idea. It may also be a good idea to standardize your data if it has a Gaussian distribution.</a:t>
            </a:r>
          </a:p>
          <a:p>
            <a:pPr marL="0" indent="0">
              <a:buNone/>
            </a:pPr>
            <a:r>
              <a:rPr lang="en-IN" b="1" dirty="0"/>
              <a:t>2)Address Missing Data:</a:t>
            </a:r>
            <a:r>
              <a:rPr lang="en-IN" dirty="0"/>
              <a:t> Missing data will mean that the distance between samples can not be calculated. These samples could be excluded or the missing values could be imputed.</a:t>
            </a:r>
          </a:p>
          <a:p>
            <a:pPr marL="0" indent="0">
              <a:buNone/>
            </a:pPr>
            <a:r>
              <a:rPr lang="en-IN" b="1" dirty="0"/>
              <a:t>3)Lower Dimensionality:</a:t>
            </a:r>
            <a:r>
              <a:rPr lang="en-IN" dirty="0"/>
              <a:t> KNN is suited for lower dimensional data. You can try it on high dimensional data (hundreds or thousands of input variables) but be aware that it may not perform as well as other techniques. KNN can benefit from feature selection that reduces the dimensionality of the input feature space.</a:t>
            </a:r>
          </a:p>
        </p:txBody>
      </p:sp>
    </p:spTree>
    <p:extLst>
      <p:ext uri="{BB962C8B-B14F-4D97-AF65-F5344CB8AC3E}">
        <p14:creationId xmlns:p14="http://schemas.microsoft.com/office/powerpoint/2010/main" val="313761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369</Words>
  <Application>Microsoft Macintosh PowerPoint</Application>
  <PresentationFormat>Widescreen</PresentationFormat>
  <Paragraphs>15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KNN Algorithms – Classification Model</vt:lpstr>
      <vt:lpstr>Distance measures</vt:lpstr>
      <vt:lpstr>PowerPoint Presentation</vt:lpstr>
      <vt:lpstr>Different disciplines in KNN</vt:lpstr>
      <vt:lpstr>How to Prepare Data for KNN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Algorithms – Classification Model</dc:title>
  <dc:creator>Gururajan Narasimhan</dc:creator>
  <cp:lastModifiedBy>Gururajan Narasimhan</cp:lastModifiedBy>
  <cp:revision>1</cp:revision>
  <dcterms:created xsi:type="dcterms:W3CDTF">2021-02-10T03:05:37Z</dcterms:created>
  <dcterms:modified xsi:type="dcterms:W3CDTF">2021-02-10T03:10:28Z</dcterms:modified>
</cp:coreProperties>
</file>