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9E62-1F10-7A4D-ACA3-C12A4FC58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C21FC-65E8-5342-8E1E-A1E876D73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27F10-3466-FD48-A970-6E5F4B58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8D4-1D28-2B45-AE04-CCC0BA5AE94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FA9A8-5F2E-9542-A795-FC39A73A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4B383-9635-DF4E-B853-9B7E3777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B0F4-58DA-954B-980A-D3D1AD9E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0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60E5-E8EC-5F48-96D6-E1902261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BCB21-1BBF-E548-A122-0B5F433EE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6E2FE-0EE7-0547-92FD-82268124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8D4-1D28-2B45-AE04-CCC0BA5AE94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89703-212B-9D40-87F9-1F527A33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1D587-5DF4-6548-8105-D519B863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B0F4-58DA-954B-980A-D3D1AD9E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7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2C574-122F-294A-88CE-134F68459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0E385-57AF-5943-9259-7E1DF899D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4D9E9-98CB-7A45-B4AA-A45B33AF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8D4-1D28-2B45-AE04-CCC0BA5AE94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049-901C-9A48-86D7-105CB667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42C09-ED9C-1548-8FAA-7F992F47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B0F4-58DA-954B-980A-D3D1AD9E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1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0550-2E97-3544-801C-3846F944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F37A9-75AE-BF42-9F98-4F57847E9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3D6B7-C163-F048-A75C-EBF6818B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8D4-1D28-2B45-AE04-CCC0BA5AE94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2CF4A-E8A9-AA46-B282-E9AF3620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D478B-CDDD-FC4E-8955-3A8C9872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B0F4-58DA-954B-980A-D3D1AD9E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0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D6FE-92AA-9840-B07F-320AFE0FE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D6639-5CB6-AB48-836D-881C9ACDE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833A2-198E-0045-8307-E1294D37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8D4-1D28-2B45-AE04-CCC0BA5AE94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26413-C6B3-E245-B9E9-D1B04374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F6E8F-35A5-A04B-8A49-2E1EDA62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B0F4-58DA-954B-980A-D3D1AD9E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8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301D-09D7-2F49-B3EC-35195B01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00151-5C56-7B4B-95F5-6F668B2BA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A25AC-F856-BB4E-8B96-4710C7A67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380F0-4F99-8040-AA8E-2422DB23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8D4-1D28-2B45-AE04-CCC0BA5AE94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151A1-247A-7040-9529-EDA1AB9F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C3640-8D64-6444-AE09-06E7DE75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B0F4-58DA-954B-980A-D3D1AD9E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8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1E5E-F48A-A143-954A-02D803CB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5954F-93F2-974B-9764-4986B33F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A8DA4-D11B-DB40-8913-5C2BBEA9F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BDAE39-BB6D-ED41-8562-6419206AC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8C8F7-AA27-8848-9EF6-A7C325484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A743D-D530-5E45-80DC-D7616318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8D4-1D28-2B45-AE04-CCC0BA5AE94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ECE390-C593-CC4F-9C9A-E0FC39AD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B2B4F-38BD-744E-B260-014A83C4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B0F4-58DA-954B-980A-D3D1AD9E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2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13D4-3F7C-9B4E-A6DE-569EBC18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2F9A0-BE2B-BB4D-8A6B-79D7EC97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8D4-1D28-2B45-AE04-CCC0BA5AE94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21AFB-01AB-3F40-9551-C3A4CA9D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186BE-4EF5-2D4B-A0A6-5FF849D8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B0F4-58DA-954B-980A-D3D1AD9E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7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B724F-F450-8B41-A55A-B2E9000E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8D4-1D28-2B45-AE04-CCC0BA5AE94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436CA0-64EB-D044-86D2-E6462FF7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BA890-7BBC-2449-8D52-45A80F6F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B0F4-58DA-954B-980A-D3D1AD9E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D3FA-B962-E64D-8510-A724DF044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58AF7-E15E-5644-9318-21CBB28AA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381EE-E641-8445-A659-A62BC632E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0CF04-EF7C-934C-A5E7-6634EAEC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8D4-1D28-2B45-AE04-CCC0BA5AE94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0F152-5DD4-CB4D-8BD7-D68AF093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ACDFB-EF9D-5645-8689-64564084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B0F4-58DA-954B-980A-D3D1AD9E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3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39BD-762F-374B-9A0F-F9044628A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6FA871-C6D3-8347-A530-E4DD90012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30900-017E-554F-B51B-6BA212138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0E824-FBB8-BA41-B6D0-5249280C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8D4-1D28-2B45-AE04-CCC0BA5AE94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7E2DD-C46E-4A4C-9852-B566C147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36318-30DF-E14A-9841-F9475026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B0F4-58DA-954B-980A-D3D1AD9E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2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04CEC0-2803-0641-B3F7-B4AE1E3F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4661C-F66B-AF42-A9D6-8023623A7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1113D-D958-E044-BBCD-64C59C41D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228D4-1D28-2B45-AE04-CCC0BA5AE94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52C35-3A8E-E942-93D9-73389754C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BC850-8F4A-9446-86CF-FB7D2DFB7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FB0F4-58DA-954B-980A-D3D1AD9E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0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B532-E52B-A64B-AC22-830258449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Distance Measures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FC635-C36A-DE49-BDF9-18746A7A0F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nn">
            <a:extLst>
              <a:ext uri="{FF2B5EF4-FFF2-40B4-BE49-F238E27FC236}">
                <a16:creationId xmlns:a16="http://schemas.microsoft.com/office/drawing/2014/main" id="{DB38693A-7CAF-0B47-8D55-E0ACA9CA5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942" y="0"/>
            <a:ext cx="91081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35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CC55-E17A-FA49-917C-1E2FB39F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7979" cy="1325563"/>
          </a:xfrm>
        </p:spPr>
        <p:txBody>
          <a:bodyPr/>
          <a:lstStyle/>
          <a:p>
            <a:r>
              <a:rPr lang="en-US" dirty="0"/>
              <a:t>Optimization algorithms for </a:t>
            </a:r>
            <a:r>
              <a:rPr lang="en-US" dirty="0" err="1"/>
              <a:t>KNearestNeighbor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4FAC3-C88F-8248-98EB-B41602565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KD Tree</a:t>
            </a:r>
          </a:p>
          <a:p>
            <a:r>
              <a:rPr lang="en-US" dirty="0"/>
              <a:t>Ball tree</a:t>
            </a:r>
          </a:p>
          <a:p>
            <a:r>
              <a:rPr lang="en-US" dirty="0"/>
              <a:t>Brute force</a:t>
            </a:r>
          </a:p>
        </p:txBody>
      </p:sp>
    </p:spTree>
    <p:extLst>
      <p:ext uri="{BB962C8B-B14F-4D97-AF65-F5344CB8AC3E}">
        <p14:creationId xmlns:p14="http://schemas.microsoft.com/office/powerpoint/2010/main" val="237906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3645</TotalTime>
  <Words>12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Distance Measures</vt:lpstr>
      <vt:lpstr>PowerPoint Presentation</vt:lpstr>
      <vt:lpstr>Optimization algorithms for KNearestNeighbor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Gururajan Narasimhan</dc:creator>
  <cp:lastModifiedBy>Gururajan Narasimhan</cp:lastModifiedBy>
  <cp:revision>5</cp:revision>
  <dcterms:created xsi:type="dcterms:W3CDTF">2020-06-26T02:46:03Z</dcterms:created>
  <dcterms:modified xsi:type="dcterms:W3CDTF">2021-02-10T03:13:43Z</dcterms:modified>
</cp:coreProperties>
</file>