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66"/>
    <p:restoredTop sz="96327"/>
  </p:normalViewPr>
  <p:slideViewPr>
    <p:cSldViewPr snapToGrid="0" snapToObjects="1">
      <p:cViewPr varScale="1">
        <p:scale>
          <a:sx n="128" d="100"/>
          <a:sy n="128" d="100"/>
        </p:scale>
        <p:origin x="1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59A1-DA56-5049-9A2A-9A0B5F3D05E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6EF2A33-8BAF-0144-83F1-5CD8DBF88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10B7CBD-AF59-6245-9436-4DDD312D3078}"/>
              </a:ext>
            </a:extLst>
          </p:cNvPr>
          <p:cNvSpPr>
            <a:spLocks noGrp="1"/>
          </p:cNvSpPr>
          <p:nvPr>
            <p:ph type="dt" sz="half" idx="10"/>
          </p:nvPr>
        </p:nvSpPr>
        <p:spPr/>
        <p:txBody>
          <a:bodyPr/>
          <a:lstStyle/>
          <a:p>
            <a:fld id="{0A15C41D-1E48-4B40-80CE-E97F36400861}" type="datetimeFigureOut">
              <a:rPr lang="en-US" smtClean="0"/>
              <a:t>2/10/21</a:t>
            </a:fld>
            <a:endParaRPr lang="en-US"/>
          </a:p>
        </p:txBody>
      </p:sp>
      <p:sp>
        <p:nvSpPr>
          <p:cNvPr id="5" name="Footer Placeholder 4">
            <a:extLst>
              <a:ext uri="{FF2B5EF4-FFF2-40B4-BE49-F238E27FC236}">
                <a16:creationId xmlns:a16="http://schemas.microsoft.com/office/drawing/2014/main" id="{4B1C029B-04E3-1648-A35A-77484703B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00804-D1B4-8D44-B14D-A5A0370FB6FC}"/>
              </a:ext>
            </a:extLst>
          </p:cNvPr>
          <p:cNvSpPr>
            <a:spLocks noGrp="1"/>
          </p:cNvSpPr>
          <p:nvPr>
            <p:ph type="sldNum" sz="quarter" idx="12"/>
          </p:nvPr>
        </p:nvSpPr>
        <p:spPr/>
        <p:txBody>
          <a:bodyPr/>
          <a:lstStyle/>
          <a:p>
            <a:fld id="{DB418FD6-2FC6-AE43-B8F4-A9384A9F32C2}" type="slidenum">
              <a:rPr lang="en-US" smtClean="0"/>
              <a:t>‹#›</a:t>
            </a:fld>
            <a:endParaRPr lang="en-US"/>
          </a:p>
        </p:txBody>
      </p:sp>
    </p:spTree>
    <p:extLst>
      <p:ext uri="{BB962C8B-B14F-4D97-AF65-F5344CB8AC3E}">
        <p14:creationId xmlns:p14="http://schemas.microsoft.com/office/powerpoint/2010/main" val="224376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A907-28AD-1749-B113-72C539455C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30CC07-B8ED-754D-B6A8-1D0A3D5746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99AAE0-1A0A-984D-B6BA-353CE1BE0DAA}"/>
              </a:ext>
            </a:extLst>
          </p:cNvPr>
          <p:cNvSpPr>
            <a:spLocks noGrp="1"/>
          </p:cNvSpPr>
          <p:nvPr>
            <p:ph type="dt" sz="half" idx="10"/>
          </p:nvPr>
        </p:nvSpPr>
        <p:spPr/>
        <p:txBody>
          <a:bodyPr/>
          <a:lstStyle/>
          <a:p>
            <a:fld id="{0A15C41D-1E48-4B40-80CE-E97F36400861}" type="datetimeFigureOut">
              <a:rPr lang="en-US" smtClean="0"/>
              <a:t>2/10/21</a:t>
            </a:fld>
            <a:endParaRPr lang="en-US"/>
          </a:p>
        </p:txBody>
      </p:sp>
      <p:sp>
        <p:nvSpPr>
          <p:cNvPr id="5" name="Footer Placeholder 4">
            <a:extLst>
              <a:ext uri="{FF2B5EF4-FFF2-40B4-BE49-F238E27FC236}">
                <a16:creationId xmlns:a16="http://schemas.microsoft.com/office/drawing/2014/main" id="{EEEF1473-F21F-AC40-A58E-C7F290B8E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0F6CB-10F7-9E4F-A07D-E04C0AD6DA79}"/>
              </a:ext>
            </a:extLst>
          </p:cNvPr>
          <p:cNvSpPr>
            <a:spLocks noGrp="1"/>
          </p:cNvSpPr>
          <p:nvPr>
            <p:ph type="sldNum" sz="quarter" idx="12"/>
          </p:nvPr>
        </p:nvSpPr>
        <p:spPr/>
        <p:txBody>
          <a:bodyPr/>
          <a:lstStyle/>
          <a:p>
            <a:fld id="{DB418FD6-2FC6-AE43-B8F4-A9384A9F32C2}" type="slidenum">
              <a:rPr lang="en-US" smtClean="0"/>
              <a:t>‹#›</a:t>
            </a:fld>
            <a:endParaRPr lang="en-US"/>
          </a:p>
        </p:txBody>
      </p:sp>
    </p:spTree>
    <p:extLst>
      <p:ext uri="{BB962C8B-B14F-4D97-AF65-F5344CB8AC3E}">
        <p14:creationId xmlns:p14="http://schemas.microsoft.com/office/powerpoint/2010/main" val="2657083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ED7B88-57F5-AC41-8C65-3BB524B6AD9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9FEAF48-A05F-6E4E-8DBD-DBD436013BD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0119D5-E731-9B4B-8059-BFC40D3F3FAD}"/>
              </a:ext>
            </a:extLst>
          </p:cNvPr>
          <p:cNvSpPr>
            <a:spLocks noGrp="1"/>
          </p:cNvSpPr>
          <p:nvPr>
            <p:ph type="dt" sz="half" idx="10"/>
          </p:nvPr>
        </p:nvSpPr>
        <p:spPr/>
        <p:txBody>
          <a:bodyPr/>
          <a:lstStyle/>
          <a:p>
            <a:fld id="{0A15C41D-1E48-4B40-80CE-E97F36400861}" type="datetimeFigureOut">
              <a:rPr lang="en-US" smtClean="0"/>
              <a:t>2/10/21</a:t>
            </a:fld>
            <a:endParaRPr lang="en-US"/>
          </a:p>
        </p:txBody>
      </p:sp>
      <p:sp>
        <p:nvSpPr>
          <p:cNvPr id="5" name="Footer Placeholder 4">
            <a:extLst>
              <a:ext uri="{FF2B5EF4-FFF2-40B4-BE49-F238E27FC236}">
                <a16:creationId xmlns:a16="http://schemas.microsoft.com/office/drawing/2014/main" id="{73A18113-8EA6-9542-BD0F-65CD4F1B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DCC5C-83C5-D840-8BCE-D7FCAFB652F9}"/>
              </a:ext>
            </a:extLst>
          </p:cNvPr>
          <p:cNvSpPr>
            <a:spLocks noGrp="1"/>
          </p:cNvSpPr>
          <p:nvPr>
            <p:ph type="sldNum" sz="quarter" idx="12"/>
          </p:nvPr>
        </p:nvSpPr>
        <p:spPr/>
        <p:txBody>
          <a:bodyPr/>
          <a:lstStyle/>
          <a:p>
            <a:fld id="{DB418FD6-2FC6-AE43-B8F4-A9384A9F32C2}" type="slidenum">
              <a:rPr lang="en-US" smtClean="0"/>
              <a:t>‹#›</a:t>
            </a:fld>
            <a:endParaRPr lang="en-US"/>
          </a:p>
        </p:txBody>
      </p:sp>
    </p:spTree>
    <p:extLst>
      <p:ext uri="{BB962C8B-B14F-4D97-AF65-F5344CB8AC3E}">
        <p14:creationId xmlns:p14="http://schemas.microsoft.com/office/powerpoint/2010/main" val="254709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155D-92CD-1346-B096-010ACA802B3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774618-1CBA-8E41-9CBB-A4BC3DC03B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5AAA39-CAE5-5E49-BA56-69E5C111F4D2}"/>
              </a:ext>
            </a:extLst>
          </p:cNvPr>
          <p:cNvSpPr>
            <a:spLocks noGrp="1"/>
          </p:cNvSpPr>
          <p:nvPr>
            <p:ph type="dt" sz="half" idx="10"/>
          </p:nvPr>
        </p:nvSpPr>
        <p:spPr/>
        <p:txBody>
          <a:bodyPr/>
          <a:lstStyle/>
          <a:p>
            <a:fld id="{0A15C41D-1E48-4B40-80CE-E97F36400861}" type="datetimeFigureOut">
              <a:rPr lang="en-US" smtClean="0"/>
              <a:t>2/10/21</a:t>
            </a:fld>
            <a:endParaRPr lang="en-US"/>
          </a:p>
        </p:txBody>
      </p:sp>
      <p:sp>
        <p:nvSpPr>
          <p:cNvPr id="5" name="Footer Placeholder 4">
            <a:extLst>
              <a:ext uri="{FF2B5EF4-FFF2-40B4-BE49-F238E27FC236}">
                <a16:creationId xmlns:a16="http://schemas.microsoft.com/office/drawing/2014/main" id="{B250B586-7FFA-BA4A-B703-EBFBC9AB6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BEB1C3-6377-5C43-8BDA-25E9A3BCA705}"/>
              </a:ext>
            </a:extLst>
          </p:cNvPr>
          <p:cNvSpPr>
            <a:spLocks noGrp="1"/>
          </p:cNvSpPr>
          <p:nvPr>
            <p:ph type="sldNum" sz="quarter" idx="12"/>
          </p:nvPr>
        </p:nvSpPr>
        <p:spPr/>
        <p:txBody>
          <a:bodyPr/>
          <a:lstStyle/>
          <a:p>
            <a:fld id="{DB418FD6-2FC6-AE43-B8F4-A9384A9F32C2}" type="slidenum">
              <a:rPr lang="en-US" smtClean="0"/>
              <a:t>‹#›</a:t>
            </a:fld>
            <a:endParaRPr lang="en-US"/>
          </a:p>
        </p:txBody>
      </p:sp>
    </p:spTree>
    <p:extLst>
      <p:ext uri="{BB962C8B-B14F-4D97-AF65-F5344CB8AC3E}">
        <p14:creationId xmlns:p14="http://schemas.microsoft.com/office/powerpoint/2010/main" val="60925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0166-2A65-2B4A-B563-FF9727DCFE6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B02CB1F-1505-6A45-A9E7-AEEBC90B0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22B858B-6F7E-1A4D-8BBA-E5E3B7492BD6}"/>
              </a:ext>
            </a:extLst>
          </p:cNvPr>
          <p:cNvSpPr>
            <a:spLocks noGrp="1"/>
          </p:cNvSpPr>
          <p:nvPr>
            <p:ph type="dt" sz="half" idx="10"/>
          </p:nvPr>
        </p:nvSpPr>
        <p:spPr/>
        <p:txBody>
          <a:bodyPr/>
          <a:lstStyle/>
          <a:p>
            <a:fld id="{0A15C41D-1E48-4B40-80CE-E97F36400861}" type="datetimeFigureOut">
              <a:rPr lang="en-US" smtClean="0"/>
              <a:t>2/10/21</a:t>
            </a:fld>
            <a:endParaRPr lang="en-US"/>
          </a:p>
        </p:txBody>
      </p:sp>
      <p:sp>
        <p:nvSpPr>
          <p:cNvPr id="5" name="Footer Placeholder 4">
            <a:extLst>
              <a:ext uri="{FF2B5EF4-FFF2-40B4-BE49-F238E27FC236}">
                <a16:creationId xmlns:a16="http://schemas.microsoft.com/office/drawing/2014/main" id="{075310F6-EDF3-BC4A-BBFA-D627A7F67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B5BB5-5CB1-0E4F-A4BE-ECEF175A5C04}"/>
              </a:ext>
            </a:extLst>
          </p:cNvPr>
          <p:cNvSpPr>
            <a:spLocks noGrp="1"/>
          </p:cNvSpPr>
          <p:nvPr>
            <p:ph type="sldNum" sz="quarter" idx="12"/>
          </p:nvPr>
        </p:nvSpPr>
        <p:spPr/>
        <p:txBody>
          <a:bodyPr/>
          <a:lstStyle/>
          <a:p>
            <a:fld id="{DB418FD6-2FC6-AE43-B8F4-A9384A9F32C2}" type="slidenum">
              <a:rPr lang="en-US" smtClean="0"/>
              <a:t>‹#›</a:t>
            </a:fld>
            <a:endParaRPr lang="en-US"/>
          </a:p>
        </p:txBody>
      </p:sp>
    </p:spTree>
    <p:extLst>
      <p:ext uri="{BB962C8B-B14F-4D97-AF65-F5344CB8AC3E}">
        <p14:creationId xmlns:p14="http://schemas.microsoft.com/office/powerpoint/2010/main" val="394826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2372-D07C-B543-9AF7-EB7A1F814EF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1C2724-4C19-864B-840D-E3140D8D0D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13171C4-495A-134D-B14B-2D06870A0F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8CA820A-5486-1C49-8D4C-065976472514}"/>
              </a:ext>
            </a:extLst>
          </p:cNvPr>
          <p:cNvSpPr>
            <a:spLocks noGrp="1"/>
          </p:cNvSpPr>
          <p:nvPr>
            <p:ph type="dt" sz="half" idx="10"/>
          </p:nvPr>
        </p:nvSpPr>
        <p:spPr/>
        <p:txBody>
          <a:bodyPr/>
          <a:lstStyle/>
          <a:p>
            <a:fld id="{0A15C41D-1E48-4B40-80CE-E97F36400861}" type="datetimeFigureOut">
              <a:rPr lang="en-US" smtClean="0"/>
              <a:t>2/10/21</a:t>
            </a:fld>
            <a:endParaRPr lang="en-US"/>
          </a:p>
        </p:txBody>
      </p:sp>
      <p:sp>
        <p:nvSpPr>
          <p:cNvPr id="6" name="Footer Placeholder 5">
            <a:extLst>
              <a:ext uri="{FF2B5EF4-FFF2-40B4-BE49-F238E27FC236}">
                <a16:creationId xmlns:a16="http://schemas.microsoft.com/office/drawing/2014/main" id="{E3A1254D-4203-AB45-B717-9D3CC3F8D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930FEE-99E8-C842-93CB-7B3D277683AF}"/>
              </a:ext>
            </a:extLst>
          </p:cNvPr>
          <p:cNvSpPr>
            <a:spLocks noGrp="1"/>
          </p:cNvSpPr>
          <p:nvPr>
            <p:ph type="sldNum" sz="quarter" idx="12"/>
          </p:nvPr>
        </p:nvSpPr>
        <p:spPr/>
        <p:txBody>
          <a:bodyPr/>
          <a:lstStyle/>
          <a:p>
            <a:fld id="{DB418FD6-2FC6-AE43-B8F4-A9384A9F32C2}" type="slidenum">
              <a:rPr lang="en-US" smtClean="0"/>
              <a:t>‹#›</a:t>
            </a:fld>
            <a:endParaRPr lang="en-US"/>
          </a:p>
        </p:txBody>
      </p:sp>
    </p:spTree>
    <p:extLst>
      <p:ext uri="{BB962C8B-B14F-4D97-AF65-F5344CB8AC3E}">
        <p14:creationId xmlns:p14="http://schemas.microsoft.com/office/powerpoint/2010/main" val="1156063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B3C7-41D1-B246-A5C7-78236EFB281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3C248D-F8CE-5F4F-9464-08688D1750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D1D0198-0A83-484A-95DB-D24155A516E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EA724E3-97A7-9246-B1FB-9D33C88123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0467BFF-8AA5-594A-9902-8B0AE9242D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7F2180-BC0C-7D4F-8CEC-301005866E09}"/>
              </a:ext>
            </a:extLst>
          </p:cNvPr>
          <p:cNvSpPr>
            <a:spLocks noGrp="1"/>
          </p:cNvSpPr>
          <p:nvPr>
            <p:ph type="dt" sz="half" idx="10"/>
          </p:nvPr>
        </p:nvSpPr>
        <p:spPr/>
        <p:txBody>
          <a:bodyPr/>
          <a:lstStyle/>
          <a:p>
            <a:fld id="{0A15C41D-1E48-4B40-80CE-E97F36400861}" type="datetimeFigureOut">
              <a:rPr lang="en-US" smtClean="0"/>
              <a:t>2/10/21</a:t>
            </a:fld>
            <a:endParaRPr lang="en-US"/>
          </a:p>
        </p:txBody>
      </p:sp>
      <p:sp>
        <p:nvSpPr>
          <p:cNvPr id="8" name="Footer Placeholder 7">
            <a:extLst>
              <a:ext uri="{FF2B5EF4-FFF2-40B4-BE49-F238E27FC236}">
                <a16:creationId xmlns:a16="http://schemas.microsoft.com/office/drawing/2014/main" id="{B4AC11D4-B512-D041-8887-715A5C30A5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DCF108-B4C7-C847-BC3E-E718FBC651DC}"/>
              </a:ext>
            </a:extLst>
          </p:cNvPr>
          <p:cNvSpPr>
            <a:spLocks noGrp="1"/>
          </p:cNvSpPr>
          <p:nvPr>
            <p:ph type="sldNum" sz="quarter" idx="12"/>
          </p:nvPr>
        </p:nvSpPr>
        <p:spPr/>
        <p:txBody>
          <a:bodyPr/>
          <a:lstStyle/>
          <a:p>
            <a:fld id="{DB418FD6-2FC6-AE43-B8F4-A9384A9F32C2}" type="slidenum">
              <a:rPr lang="en-US" smtClean="0"/>
              <a:t>‹#›</a:t>
            </a:fld>
            <a:endParaRPr lang="en-US"/>
          </a:p>
        </p:txBody>
      </p:sp>
    </p:spTree>
    <p:extLst>
      <p:ext uri="{BB962C8B-B14F-4D97-AF65-F5344CB8AC3E}">
        <p14:creationId xmlns:p14="http://schemas.microsoft.com/office/powerpoint/2010/main" val="284563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278A-9AFA-4D44-BE41-CF2DC25E01F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A32B7AF-3F90-CE4A-9251-AA36747A86CF}"/>
              </a:ext>
            </a:extLst>
          </p:cNvPr>
          <p:cNvSpPr>
            <a:spLocks noGrp="1"/>
          </p:cNvSpPr>
          <p:nvPr>
            <p:ph type="dt" sz="half" idx="10"/>
          </p:nvPr>
        </p:nvSpPr>
        <p:spPr/>
        <p:txBody>
          <a:bodyPr/>
          <a:lstStyle/>
          <a:p>
            <a:fld id="{0A15C41D-1E48-4B40-80CE-E97F36400861}" type="datetimeFigureOut">
              <a:rPr lang="en-US" smtClean="0"/>
              <a:t>2/10/21</a:t>
            </a:fld>
            <a:endParaRPr lang="en-US"/>
          </a:p>
        </p:txBody>
      </p:sp>
      <p:sp>
        <p:nvSpPr>
          <p:cNvPr id="4" name="Footer Placeholder 3">
            <a:extLst>
              <a:ext uri="{FF2B5EF4-FFF2-40B4-BE49-F238E27FC236}">
                <a16:creationId xmlns:a16="http://schemas.microsoft.com/office/drawing/2014/main" id="{A7787999-E9D8-A648-B9FD-A79CD645AC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FC287C-5C5F-C74C-A512-3520D9D593D3}"/>
              </a:ext>
            </a:extLst>
          </p:cNvPr>
          <p:cNvSpPr>
            <a:spLocks noGrp="1"/>
          </p:cNvSpPr>
          <p:nvPr>
            <p:ph type="sldNum" sz="quarter" idx="12"/>
          </p:nvPr>
        </p:nvSpPr>
        <p:spPr/>
        <p:txBody>
          <a:bodyPr/>
          <a:lstStyle/>
          <a:p>
            <a:fld id="{DB418FD6-2FC6-AE43-B8F4-A9384A9F32C2}" type="slidenum">
              <a:rPr lang="en-US" smtClean="0"/>
              <a:t>‹#›</a:t>
            </a:fld>
            <a:endParaRPr lang="en-US"/>
          </a:p>
        </p:txBody>
      </p:sp>
    </p:spTree>
    <p:extLst>
      <p:ext uri="{BB962C8B-B14F-4D97-AF65-F5344CB8AC3E}">
        <p14:creationId xmlns:p14="http://schemas.microsoft.com/office/powerpoint/2010/main" val="296648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6B0978-F947-314E-9AE2-21935554B552}"/>
              </a:ext>
            </a:extLst>
          </p:cNvPr>
          <p:cNvSpPr>
            <a:spLocks noGrp="1"/>
          </p:cNvSpPr>
          <p:nvPr>
            <p:ph type="dt" sz="half" idx="10"/>
          </p:nvPr>
        </p:nvSpPr>
        <p:spPr/>
        <p:txBody>
          <a:bodyPr/>
          <a:lstStyle/>
          <a:p>
            <a:fld id="{0A15C41D-1E48-4B40-80CE-E97F36400861}" type="datetimeFigureOut">
              <a:rPr lang="en-US" smtClean="0"/>
              <a:t>2/10/21</a:t>
            </a:fld>
            <a:endParaRPr lang="en-US"/>
          </a:p>
        </p:txBody>
      </p:sp>
      <p:sp>
        <p:nvSpPr>
          <p:cNvPr id="3" name="Footer Placeholder 2">
            <a:extLst>
              <a:ext uri="{FF2B5EF4-FFF2-40B4-BE49-F238E27FC236}">
                <a16:creationId xmlns:a16="http://schemas.microsoft.com/office/drawing/2014/main" id="{3D5D59D5-4B1D-8542-8F92-31DE3ABCB0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85CE60-BE58-E74E-B996-FA7A3A6F147B}"/>
              </a:ext>
            </a:extLst>
          </p:cNvPr>
          <p:cNvSpPr>
            <a:spLocks noGrp="1"/>
          </p:cNvSpPr>
          <p:nvPr>
            <p:ph type="sldNum" sz="quarter" idx="12"/>
          </p:nvPr>
        </p:nvSpPr>
        <p:spPr/>
        <p:txBody>
          <a:bodyPr/>
          <a:lstStyle/>
          <a:p>
            <a:fld id="{DB418FD6-2FC6-AE43-B8F4-A9384A9F32C2}" type="slidenum">
              <a:rPr lang="en-US" smtClean="0"/>
              <a:t>‹#›</a:t>
            </a:fld>
            <a:endParaRPr lang="en-US"/>
          </a:p>
        </p:txBody>
      </p:sp>
    </p:spTree>
    <p:extLst>
      <p:ext uri="{BB962C8B-B14F-4D97-AF65-F5344CB8AC3E}">
        <p14:creationId xmlns:p14="http://schemas.microsoft.com/office/powerpoint/2010/main" val="51354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7BCA-7E65-564B-93D0-BED2D07EE1F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5E8802-9E71-5047-9663-EC0586B7D2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9FBC1DC-569E-2246-878B-4857AFCC7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B870AE6-3864-A046-9771-EF5F8E2B101D}"/>
              </a:ext>
            </a:extLst>
          </p:cNvPr>
          <p:cNvSpPr>
            <a:spLocks noGrp="1"/>
          </p:cNvSpPr>
          <p:nvPr>
            <p:ph type="dt" sz="half" idx="10"/>
          </p:nvPr>
        </p:nvSpPr>
        <p:spPr/>
        <p:txBody>
          <a:bodyPr/>
          <a:lstStyle/>
          <a:p>
            <a:fld id="{0A15C41D-1E48-4B40-80CE-E97F36400861}" type="datetimeFigureOut">
              <a:rPr lang="en-US" smtClean="0"/>
              <a:t>2/10/21</a:t>
            </a:fld>
            <a:endParaRPr lang="en-US"/>
          </a:p>
        </p:txBody>
      </p:sp>
      <p:sp>
        <p:nvSpPr>
          <p:cNvPr id="6" name="Footer Placeholder 5">
            <a:extLst>
              <a:ext uri="{FF2B5EF4-FFF2-40B4-BE49-F238E27FC236}">
                <a16:creationId xmlns:a16="http://schemas.microsoft.com/office/drawing/2014/main" id="{86E639AA-E68F-544B-885E-6C875A1998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6E8AE-DF08-E042-A107-939D55C5F957}"/>
              </a:ext>
            </a:extLst>
          </p:cNvPr>
          <p:cNvSpPr>
            <a:spLocks noGrp="1"/>
          </p:cNvSpPr>
          <p:nvPr>
            <p:ph type="sldNum" sz="quarter" idx="12"/>
          </p:nvPr>
        </p:nvSpPr>
        <p:spPr/>
        <p:txBody>
          <a:bodyPr/>
          <a:lstStyle/>
          <a:p>
            <a:fld id="{DB418FD6-2FC6-AE43-B8F4-A9384A9F32C2}" type="slidenum">
              <a:rPr lang="en-US" smtClean="0"/>
              <a:t>‹#›</a:t>
            </a:fld>
            <a:endParaRPr lang="en-US"/>
          </a:p>
        </p:txBody>
      </p:sp>
    </p:spTree>
    <p:extLst>
      <p:ext uri="{BB962C8B-B14F-4D97-AF65-F5344CB8AC3E}">
        <p14:creationId xmlns:p14="http://schemas.microsoft.com/office/powerpoint/2010/main" val="217391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AAD5-372A-F34A-9AD0-08B78DDB33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7129D99-85D7-AE41-9B6C-289C811721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0F4908-8CC5-DE49-8324-AD5080973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9BD37F-FBAA-6D40-8759-19DB9EE137A3}"/>
              </a:ext>
            </a:extLst>
          </p:cNvPr>
          <p:cNvSpPr>
            <a:spLocks noGrp="1"/>
          </p:cNvSpPr>
          <p:nvPr>
            <p:ph type="dt" sz="half" idx="10"/>
          </p:nvPr>
        </p:nvSpPr>
        <p:spPr/>
        <p:txBody>
          <a:bodyPr/>
          <a:lstStyle/>
          <a:p>
            <a:fld id="{0A15C41D-1E48-4B40-80CE-E97F36400861}" type="datetimeFigureOut">
              <a:rPr lang="en-US" smtClean="0"/>
              <a:t>2/10/21</a:t>
            </a:fld>
            <a:endParaRPr lang="en-US"/>
          </a:p>
        </p:txBody>
      </p:sp>
      <p:sp>
        <p:nvSpPr>
          <p:cNvPr id="6" name="Footer Placeholder 5">
            <a:extLst>
              <a:ext uri="{FF2B5EF4-FFF2-40B4-BE49-F238E27FC236}">
                <a16:creationId xmlns:a16="http://schemas.microsoft.com/office/drawing/2014/main" id="{DAB6A187-F42A-7B46-AEC7-68DCD164B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E5C07-6C86-7449-9567-52921CD4BEEA}"/>
              </a:ext>
            </a:extLst>
          </p:cNvPr>
          <p:cNvSpPr>
            <a:spLocks noGrp="1"/>
          </p:cNvSpPr>
          <p:nvPr>
            <p:ph type="sldNum" sz="quarter" idx="12"/>
          </p:nvPr>
        </p:nvSpPr>
        <p:spPr/>
        <p:txBody>
          <a:bodyPr/>
          <a:lstStyle/>
          <a:p>
            <a:fld id="{DB418FD6-2FC6-AE43-B8F4-A9384A9F32C2}" type="slidenum">
              <a:rPr lang="en-US" smtClean="0"/>
              <a:t>‹#›</a:t>
            </a:fld>
            <a:endParaRPr lang="en-US"/>
          </a:p>
        </p:txBody>
      </p:sp>
    </p:spTree>
    <p:extLst>
      <p:ext uri="{BB962C8B-B14F-4D97-AF65-F5344CB8AC3E}">
        <p14:creationId xmlns:p14="http://schemas.microsoft.com/office/powerpoint/2010/main" val="90451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8FEC4B-BEAE-EC43-83CE-0DCB9AF4EC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5CC7B5-D3B2-CA44-9F45-6A7C0AC8E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33DF2E-039C-0C41-8553-686AA8E85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15C41D-1E48-4B40-80CE-E97F36400861}" type="datetimeFigureOut">
              <a:rPr lang="en-US" smtClean="0"/>
              <a:t>2/10/21</a:t>
            </a:fld>
            <a:endParaRPr lang="en-US"/>
          </a:p>
        </p:txBody>
      </p:sp>
      <p:sp>
        <p:nvSpPr>
          <p:cNvPr id="5" name="Footer Placeholder 4">
            <a:extLst>
              <a:ext uri="{FF2B5EF4-FFF2-40B4-BE49-F238E27FC236}">
                <a16:creationId xmlns:a16="http://schemas.microsoft.com/office/drawing/2014/main" id="{23136A35-E620-124B-A925-5339086DF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3BD337-DD82-7043-B8A8-12E163A65F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18FD6-2FC6-AE43-B8F4-A9384A9F32C2}" type="slidenum">
              <a:rPr lang="en-US" smtClean="0"/>
              <a:t>‹#›</a:t>
            </a:fld>
            <a:endParaRPr lang="en-US"/>
          </a:p>
        </p:txBody>
      </p:sp>
    </p:spTree>
    <p:extLst>
      <p:ext uri="{BB962C8B-B14F-4D97-AF65-F5344CB8AC3E}">
        <p14:creationId xmlns:p14="http://schemas.microsoft.com/office/powerpoint/2010/main" val="3854713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5CF42-CE34-FD44-A5D1-EFE5847FD01A}"/>
              </a:ext>
            </a:extLst>
          </p:cNvPr>
          <p:cNvSpPr>
            <a:spLocks noGrp="1"/>
          </p:cNvSpPr>
          <p:nvPr>
            <p:ph type="ctrTitle"/>
          </p:nvPr>
        </p:nvSpPr>
        <p:spPr/>
        <p:txBody>
          <a:bodyPr/>
          <a:lstStyle/>
          <a:p>
            <a:r>
              <a:rPr lang="en-US" dirty="0"/>
              <a:t>Iris flowers dataset</a:t>
            </a:r>
          </a:p>
        </p:txBody>
      </p:sp>
    </p:spTree>
    <p:extLst>
      <p:ext uri="{BB962C8B-B14F-4D97-AF65-F5344CB8AC3E}">
        <p14:creationId xmlns:p14="http://schemas.microsoft.com/office/powerpoint/2010/main" val="145420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EE6829-D3DD-0A47-B33D-68D5A71FA88D}"/>
              </a:ext>
            </a:extLst>
          </p:cNvPr>
          <p:cNvPicPr>
            <a:picLocks noChangeAspect="1"/>
          </p:cNvPicPr>
          <p:nvPr/>
        </p:nvPicPr>
        <p:blipFill>
          <a:blip r:embed="rId2"/>
          <a:stretch>
            <a:fillRect/>
          </a:stretch>
        </p:blipFill>
        <p:spPr>
          <a:xfrm>
            <a:off x="296563" y="617838"/>
            <a:ext cx="11615352" cy="5325762"/>
          </a:xfrm>
          <a:prstGeom prst="rect">
            <a:avLst/>
          </a:prstGeom>
        </p:spPr>
      </p:pic>
    </p:spTree>
    <p:extLst>
      <p:ext uri="{BB962C8B-B14F-4D97-AF65-F5344CB8AC3E}">
        <p14:creationId xmlns:p14="http://schemas.microsoft.com/office/powerpoint/2010/main" val="31045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1BD8BA-F0F0-CB47-A3B2-0FE8366E6E3B}"/>
              </a:ext>
            </a:extLst>
          </p:cNvPr>
          <p:cNvPicPr>
            <a:picLocks noChangeAspect="1"/>
          </p:cNvPicPr>
          <p:nvPr/>
        </p:nvPicPr>
        <p:blipFill>
          <a:blip r:embed="rId2"/>
          <a:stretch>
            <a:fillRect/>
          </a:stretch>
        </p:blipFill>
        <p:spPr>
          <a:xfrm>
            <a:off x="536713" y="268356"/>
            <a:ext cx="11261035" cy="6361043"/>
          </a:xfrm>
          <a:prstGeom prst="rect">
            <a:avLst/>
          </a:prstGeom>
        </p:spPr>
      </p:pic>
    </p:spTree>
    <p:extLst>
      <p:ext uri="{BB962C8B-B14F-4D97-AF65-F5344CB8AC3E}">
        <p14:creationId xmlns:p14="http://schemas.microsoft.com/office/powerpoint/2010/main" val="707678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BF31-A243-5945-9C8D-F61C393917DF}"/>
              </a:ext>
            </a:extLst>
          </p:cNvPr>
          <p:cNvSpPr>
            <a:spLocks noGrp="1"/>
          </p:cNvSpPr>
          <p:nvPr>
            <p:ph type="title"/>
          </p:nvPr>
        </p:nvSpPr>
        <p:spPr/>
        <p:txBody>
          <a:bodyPr/>
          <a:lstStyle/>
          <a:p>
            <a:r>
              <a:rPr lang="en-US" dirty="0"/>
              <a:t>What is iris and who created the dataset ?</a:t>
            </a:r>
          </a:p>
        </p:txBody>
      </p:sp>
      <p:sp>
        <p:nvSpPr>
          <p:cNvPr id="3" name="Content Placeholder 2">
            <a:extLst>
              <a:ext uri="{FF2B5EF4-FFF2-40B4-BE49-F238E27FC236}">
                <a16:creationId xmlns:a16="http://schemas.microsoft.com/office/drawing/2014/main" id="{C6517AD1-72F2-0D43-A99C-8E704848CC02}"/>
              </a:ext>
            </a:extLst>
          </p:cNvPr>
          <p:cNvSpPr>
            <a:spLocks noGrp="1"/>
          </p:cNvSpPr>
          <p:nvPr>
            <p:ph idx="1"/>
          </p:nvPr>
        </p:nvSpPr>
        <p:spPr/>
        <p:txBody>
          <a:bodyPr/>
          <a:lstStyle/>
          <a:p>
            <a:r>
              <a:rPr lang="en-US" dirty="0"/>
              <a:t>Three Iris varieties are used in the Iris flower data set outlined by Ronald Fisher, the genius in statistics in his 1936 paper The use of multiple measurements in taxonomic problems as an example of linear discriminant analysis.</a:t>
            </a:r>
          </a:p>
          <a:p>
            <a:endParaRPr lang="en-US" dirty="0"/>
          </a:p>
          <a:p>
            <a:r>
              <a:rPr lang="en-US" dirty="0"/>
              <a:t>Iris is a genus of 260–300 species of flowering plants with showy flowers. It takes its name from the Greek word for a rainbow, which is also the name for the Greek goddess of the rainbow, Iris. Some authors state that the name refers to the wide variety of flower colors found among the many species.</a:t>
            </a:r>
          </a:p>
        </p:txBody>
      </p:sp>
    </p:spTree>
    <p:extLst>
      <p:ext uri="{BB962C8B-B14F-4D97-AF65-F5344CB8AC3E}">
        <p14:creationId xmlns:p14="http://schemas.microsoft.com/office/powerpoint/2010/main" val="1746635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113</Words>
  <Application>Microsoft Macintosh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Iris flowers dataset</vt:lpstr>
      <vt:lpstr>PowerPoint Presentation</vt:lpstr>
      <vt:lpstr>PowerPoint Presentation</vt:lpstr>
      <vt:lpstr>What is iris and who created the dataset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flowers dataset</dc:title>
  <dc:creator>Gururajan Narasimhan</dc:creator>
  <cp:lastModifiedBy>Gururajan Narasimhan</cp:lastModifiedBy>
  <cp:revision>7</cp:revision>
  <dcterms:created xsi:type="dcterms:W3CDTF">2020-06-29T03:00:03Z</dcterms:created>
  <dcterms:modified xsi:type="dcterms:W3CDTF">2021-02-10T03:25:39Z</dcterms:modified>
</cp:coreProperties>
</file>