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59" r:id="rId5"/>
    <p:sldId id="258"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C7F90-A7B6-9440-8700-72D75135E86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00A262B-46C8-544B-A4D7-D4099D9886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52C5D3C-586A-404E-B6AD-84D19FF5DB46}"/>
              </a:ext>
            </a:extLst>
          </p:cNvPr>
          <p:cNvSpPr>
            <a:spLocks noGrp="1"/>
          </p:cNvSpPr>
          <p:nvPr>
            <p:ph type="dt" sz="half" idx="10"/>
          </p:nvPr>
        </p:nvSpPr>
        <p:spPr/>
        <p:txBody>
          <a:bodyPr/>
          <a:lstStyle/>
          <a:p>
            <a:fld id="{7FAE79FD-F05F-9F4E-AF2B-8D995EFC8796}" type="datetimeFigureOut">
              <a:rPr lang="en-US" smtClean="0"/>
              <a:t>3/23/21</a:t>
            </a:fld>
            <a:endParaRPr lang="en-US"/>
          </a:p>
        </p:txBody>
      </p:sp>
      <p:sp>
        <p:nvSpPr>
          <p:cNvPr id="5" name="Footer Placeholder 4">
            <a:extLst>
              <a:ext uri="{FF2B5EF4-FFF2-40B4-BE49-F238E27FC236}">
                <a16:creationId xmlns:a16="http://schemas.microsoft.com/office/drawing/2014/main" id="{2B87A5EF-098F-0A41-81F5-E76FB247A1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06395-DD9D-1547-9450-3A78F4036001}"/>
              </a:ext>
            </a:extLst>
          </p:cNvPr>
          <p:cNvSpPr>
            <a:spLocks noGrp="1"/>
          </p:cNvSpPr>
          <p:nvPr>
            <p:ph type="sldNum" sz="quarter" idx="12"/>
          </p:nvPr>
        </p:nvSpPr>
        <p:spPr/>
        <p:txBody>
          <a:bodyPr/>
          <a:lstStyle/>
          <a:p>
            <a:fld id="{76DDCCDC-E4A5-2546-A115-774A527206F3}" type="slidenum">
              <a:rPr lang="en-US" smtClean="0"/>
              <a:t>‹#›</a:t>
            </a:fld>
            <a:endParaRPr lang="en-US"/>
          </a:p>
        </p:txBody>
      </p:sp>
    </p:spTree>
    <p:extLst>
      <p:ext uri="{BB962C8B-B14F-4D97-AF65-F5344CB8AC3E}">
        <p14:creationId xmlns:p14="http://schemas.microsoft.com/office/powerpoint/2010/main" val="414893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573ED-93E7-FB4F-A8F9-545D05E8635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CB2BB1-9D62-3A4F-A5E2-89B4A0DE713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550017-2268-9D47-9A2A-194944AD660B}"/>
              </a:ext>
            </a:extLst>
          </p:cNvPr>
          <p:cNvSpPr>
            <a:spLocks noGrp="1"/>
          </p:cNvSpPr>
          <p:nvPr>
            <p:ph type="dt" sz="half" idx="10"/>
          </p:nvPr>
        </p:nvSpPr>
        <p:spPr/>
        <p:txBody>
          <a:bodyPr/>
          <a:lstStyle/>
          <a:p>
            <a:fld id="{7FAE79FD-F05F-9F4E-AF2B-8D995EFC8796}" type="datetimeFigureOut">
              <a:rPr lang="en-US" smtClean="0"/>
              <a:t>3/23/21</a:t>
            </a:fld>
            <a:endParaRPr lang="en-US"/>
          </a:p>
        </p:txBody>
      </p:sp>
      <p:sp>
        <p:nvSpPr>
          <p:cNvPr id="5" name="Footer Placeholder 4">
            <a:extLst>
              <a:ext uri="{FF2B5EF4-FFF2-40B4-BE49-F238E27FC236}">
                <a16:creationId xmlns:a16="http://schemas.microsoft.com/office/drawing/2014/main" id="{2C6726D1-4041-C246-941C-B2126DEABC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7EA8BE-FEA0-A144-9C73-116BED593F69}"/>
              </a:ext>
            </a:extLst>
          </p:cNvPr>
          <p:cNvSpPr>
            <a:spLocks noGrp="1"/>
          </p:cNvSpPr>
          <p:nvPr>
            <p:ph type="sldNum" sz="quarter" idx="12"/>
          </p:nvPr>
        </p:nvSpPr>
        <p:spPr/>
        <p:txBody>
          <a:bodyPr/>
          <a:lstStyle/>
          <a:p>
            <a:fld id="{76DDCCDC-E4A5-2546-A115-774A527206F3}" type="slidenum">
              <a:rPr lang="en-US" smtClean="0"/>
              <a:t>‹#›</a:t>
            </a:fld>
            <a:endParaRPr lang="en-US"/>
          </a:p>
        </p:txBody>
      </p:sp>
    </p:spTree>
    <p:extLst>
      <p:ext uri="{BB962C8B-B14F-4D97-AF65-F5344CB8AC3E}">
        <p14:creationId xmlns:p14="http://schemas.microsoft.com/office/powerpoint/2010/main" val="134054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80E2CD-D260-8F49-8D48-CC3FD3480DC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49EF625-32B5-8A42-8964-404295B751C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73D258D-8B95-E647-8D8D-BE35D1263D6E}"/>
              </a:ext>
            </a:extLst>
          </p:cNvPr>
          <p:cNvSpPr>
            <a:spLocks noGrp="1"/>
          </p:cNvSpPr>
          <p:nvPr>
            <p:ph type="dt" sz="half" idx="10"/>
          </p:nvPr>
        </p:nvSpPr>
        <p:spPr/>
        <p:txBody>
          <a:bodyPr/>
          <a:lstStyle/>
          <a:p>
            <a:fld id="{7FAE79FD-F05F-9F4E-AF2B-8D995EFC8796}" type="datetimeFigureOut">
              <a:rPr lang="en-US" smtClean="0"/>
              <a:t>3/23/21</a:t>
            </a:fld>
            <a:endParaRPr lang="en-US"/>
          </a:p>
        </p:txBody>
      </p:sp>
      <p:sp>
        <p:nvSpPr>
          <p:cNvPr id="5" name="Footer Placeholder 4">
            <a:extLst>
              <a:ext uri="{FF2B5EF4-FFF2-40B4-BE49-F238E27FC236}">
                <a16:creationId xmlns:a16="http://schemas.microsoft.com/office/drawing/2014/main" id="{48CE14AB-E693-2544-B72B-9B3A25A74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95AE9-F042-7E49-BA78-FAA35D287B03}"/>
              </a:ext>
            </a:extLst>
          </p:cNvPr>
          <p:cNvSpPr>
            <a:spLocks noGrp="1"/>
          </p:cNvSpPr>
          <p:nvPr>
            <p:ph type="sldNum" sz="quarter" idx="12"/>
          </p:nvPr>
        </p:nvSpPr>
        <p:spPr/>
        <p:txBody>
          <a:bodyPr/>
          <a:lstStyle/>
          <a:p>
            <a:fld id="{76DDCCDC-E4A5-2546-A115-774A527206F3}" type="slidenum">
              <a:rPr lang="en-US" smtClean="0"/>
              <a:t>‹#›</a:t>
            </a:fld>
            <a:endParaRPr lang="en-US"/>
          </a:p>
        </p:txBody>
      </p:sp>
    </p:spTree>
    <p:extLst>
      <p:ext uri="{BB962C8B-B14F-4D97-AF65-F5344CB8AC3E}">
        <p14:creationId xmlns:p14="http://schemas.microsoft.com/office/powerpoint/2010/main" val="591569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20CE-0F23-6E42-A13B-48132F75E88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F7EE591-8541-CF47-8860-3F75E1A41A3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EC2A9D-2E81-2D44-A83C-1F32B0DE0E75}"/>
              </a:ext>
            </a:extLst>
          </p:cNvPr>
          <p:cNvSpPr>
            <a:spLocks noGrp="1"/>
          </p:cNvSpPr>
          <p:nvPr>
            <p:ph type="dt" sz="half" idx="10"/>
          </p:nvPr>
        </p:nvSpPr>
        <p:spPr/>
        <p:txBody>
          <a:bodyPr/>
          <a:lstStyle/>
          <a:p>
            <a:fld id="{7FAE79FD-F05F-9F4E-AF2B-8D995EFC8796}" type="datetimeFigureOut">
              <a:rPr lang="en-US" smtClean="0"/>
              <a:t>3/23/21</a:t>
            </a:fld>
            <a:endParaRPr lang="en-US"/>
          </a:p>
        </p:txBody>
      </p:sp>
      <p:sp>
        <p:nvSpPr>
          <p:cNvPr id="5" name="Footer Placeholder 4">
            <a:extLst>
              <a:ext uri="{FF2B5EF4-FFF2-40B4-BE49-F238E27FC236}">
                <a16:creationId xmlns:a16="http://schemas.microsoft.com/office/drawing/2014/main" id="{46C27995-4914-9345-B395-D035D876E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006B38-97C5-D346-ABDE-94816C21ECE7}"/>
              </a:ext>
            </a:extLst>
          </p:cNvPr>
          <p:cNvSpPr>
            <a:spLocks noGrp="1"/>
          </p:cNvSpPr>
          <p:nvPr>
            <p:ph type="sldNum" sz="quarter" idx="12"/>
          </p:nvPr>
        </p:nvSpPr>
        <p:spPr/>
        <p:txBody>
          <a:bodyPr/>
          <a:lstStyle/>
          <a:p>
            <a:fld id="{76DDCCDC-E4A5-2546-A115-774A527206F3}" type="slidenum">
              <a:rPr lang="en-US" smtClean="0"/>
              <a:t>‹#›</a:t>
            </a:fld>
            <a:endParaRPr lang="en-US"/>
          </a:p>
        </p:txBody>
      </p:sp>
    </p:spTree>
    <p:extLst>
      <p:ext uri="{BB962C8B-B14F-4D97-AF65-F5344CB8AC3E}">
        <p14:creationId xmlns:p14="http://schemas.microsoft.com/office/powerpoint/2010/main" val="202312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521A6-1EF3-0347-84CF-77776141A77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D848770-3595-CC45-9F52-A600449A59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7CE4C62-D3E3-7740-B41A-EED285CDF2FC}"/>
              </a:ext>
            </a:extLst>
          </p:cNvPr>
          <p:cNvSpPr>
            <a:spLocks noGrp="1"/>
          </p:cNvSpPr>
          <p:nvPr>
            <p:ph type="dt" sz="half" idx="10"/>
          </p:nvPr>
        </p:nvSpPr>
        <p:spPr/>
        <p:txBody>
          <a:bodyPr/>
          <a:lstStyle/>
          <a:p>
            <a:fld id="{7FAE79FD-F05F-9F4E-AF2B-8D995EFC8796}" type="datetimeFigureOut">
              <a:rPr lang="en-US" smtClean="0"/>
              <a:t>3/23/21</a:t>
            </a:fld>
            <a:endParaRPr lang="en-US"/>
          </a:p>
        </p:txBody>
      </p:sp>
      <p:sp>
        <p:nvSpPr>
          <p:cNvPr id="5" name="Footer Placeholder 4">
            <a:extLst>
              <a:ext uri="{FF2B5EF4-FFF2-40B4-BE49-F238E27FC236}">
                <a16:creationId xmlns:a16="http://schemas.microsoft.com/office/drawing/2014/main" id="{48CF0F87-F570-F844-A080-E9E90DE33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864FF-A121-B249-B141-36F9596CBB7A}"/>
              </a:ext>
            </a:extLst>
          </p:cNvPr>
          <p:cNvSpPr>
            <a:spLocks noGrp="1"/>
          </p:cNvSpPr>
          <p:nvPr>
            <p:ph type="sldNum" sz="quarter" idx="12"/>
          </p:nvPr>
        </p:nvSpPr>
        <p:spPr/>
        <p:txBody>
          <a:bodyPr/>
          <a:lstStyle/>
          <a:p>
            <a:fld id="{76DDCCDC-E4A5-2546-A115-774A527206F3}" type="slidenum">
              <a:rPr lang="en-US" smtClean="0"/>
              <a:t>‹#›</a:t>
            </a:fld>
            <a:endParaRPr lang="en-US"/>
          </a:p>
        </p:txBody>
      </p:sp>
    </p:spTree>
    <p:extLst>
      <p:ext uri="{BB962C8B-B14F-4D97-AF65-F5344CB8AC3E}">
        <p14:creationId xmlns:p14="http://schemas.microsoft.com/office/powerpoint/2010/main" val="1637888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ACA81-A1A5-B543-9EC2-13216E400AC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7BC958E-541F-3240-A156-F7F4F080D5D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1BA0DE7-45B4-B84E-8ABF-2B09D5DFDA6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DE1FF68-1911-EC44-8B94-3ACE19B29C8A}"/>
              </a:ext>
            </a:extLst>
          </p:cNvPr>
          <p:cNvSpPr>
            <a:spLocks noGrp="1"/>
          </p:cNvSpPr>
          <p:nvPr>
            <p:ph type="dt" sz="half" idx="10"/>
          </p:nvPr>
        </p:nvSpPr>
        <p:spPr/>
        <p:txBody>
          <a:bodyPr/>
          <a:lstStyle/>
          <a:p>
            <a:fld id="{7FAE79FD-F05F-9F4E-AF2B-8D995EFC8796}" type="datetimeFigureOut">
              <a:rPr lang="en-US" smtClean="0"/>
              <a:t>3/23/21</a:t>
            </a:fld>
            <a:endParaRPr lang="en-US"/>
          </a:p>
        </p:txBody>
      </p:sp>
      <p:sp>
        <p:nvSpPr>
          <p:cNvPr id="6" name="Footer Placeholder 5">
            <a:extLst>
              <a:ext uri="{FF2B5EF4-FFF2-40B4-BE49-F238E27FC236}">
                <a16:creationId xmlns:a16="http://schemas.microsoft.com/office/drawing/2014/main" id="{1C74634F-2B9F-3448-8EFA-701C22FF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72901-2CD1-8640-B8D9-72C77B7DDCD4}"/>
              </a:ext>
            </a:extLst>
          </p:cNvPr>
          <p:cNvSpPr>
            <a:spLocks noGrp="1"/>
          </p:cNvSpPr>
          <p:nvPr>
            <p:ph type="sldNum" sz="quarter" idx="12"/>
          </p:nvPr>
        </p:nvSpPr>
        <p:spPr/>
        <p:txBody>
          <a:bodyPr/>
          <a:lstStyle/>
          <a:p>
            <a:fld id="{76DDCCDC-E4A5-2546-A115-774A527206F3}" type="slidenum">
              <a:rPr lang="en-US" smtClean="0"/>
              <a:t>‹#›</a:t>
            </a:fld>
            <a:endParaRPr lang="en-US"/>
          </a:p>
        </p:txBody>
      </p:sp>
    </p:spTree>
    <p:extLst>
      <p:ext uri="{BB962C8B-B14F-4D97-AF65-F5344CB8AC3E}">
        <p14:creationId xmlns:p14="http://schemas.microsoft.com/office/powerpoint/2010/main" val="455312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EB09-1C63-094C-ACD4-BD087B65D89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409CCEC-378B-0446-84B9-03F196F678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AE0EB63-7047-2445-8020-C091A0D2C77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1BCA6C8-56D6-F14D-8424-C12AB1334D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8183723-6DDC-9648-95A6-B388F99EB3E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99F6B63-C41B-B64D-8E16-D23441B085F1}"/>
              </a:ext>
            </a:extLst>
          </p:cNvPr>
          <p:cNvSpPr>
            <a:spLocks noGrp="1"/>
          </p:cNvSpPr>
          <p:nvPr>
            <p:ph type="dt" sz="half" idx="10"/>
          </p:nvPr>
        </p:nvSpPr>
        <p:spPr/>
        <p:txBody>
          <a:bodyPr/>
          <a:lstStyle/>
          <a:p>
            <a:fld id="{7FAE79FD-F05F-9F4E-AF2B-8D995EFC8796}" type="datetimeFigureOut">
              <a:rPr lang="en-US" smtClean="0"/>
              <a:t>3/23/21</a:t>
            </a:fld>
            <a:endParaRPr lang="en-US"/>
          </a:p>
        </p:txBody>
      </p:sp>
      <p:sp>
        <p:nvSpPr>
          <p:cNvPr id="8" name="Footer Placeholder 7">
            <a:extLst>
              <a:ext uri="{FF2B5EF4-FFF2-40B4-BE49-F238E27FC236}">
                <a16:creationId xmlns:a16="http://schemas.microsoft.com/office/drawing/2014/main" id="{F6D3FEF2-29B0-9B41-9930-B08232A727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527257-0FFB-EC4C-954F-CA321464E74A}"/>
              </a:ext>
            </a:extLst>
          </p:cNvPr>
          <p:cNvSpPr>
            <a:spLocks noGrp="1"/>
          </p:cNvSpPr>
          <p:nvPr>
            <p:ph type="sldNum" sz="quarter" idx="12"/>
          </p:nvPr>
        </p:nvSpPr>
        <p:spPr/>
        <p:txBody>
          <a:bodyPr/>
          <a:lstStyle/>
          <a:p>
            <a:fld id="{76DDCCDC-E4A5-2546-A115-774A527206F3}" type="slidenum">
              <a:rPr lang="en-US" smtClean="0"/>
              <a:t>‹#›</a:t>
            </a:fld>
            <a:endParaRPr lang="en-US"/>
          </a:p>
        </p:txBody>
      </p:sp>
    </p:spTree>
    <p:extLst>
      <p:ext uri="{BB962C8B-B14F-4D97-AF65-F5344CB8AC3E}">
        <p14:creationId xmlns:p14="http://schemas.microsoft.com/office/powerpoint/2010/main" val="31071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E2BA-6DF2-3B4F-9379-8C9157CACE1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7447F89-E812-FB4F-8609-DF7C3FB4C8A3}"/>
              </a:ext>
            </a:extLst>
          </p:cNvPr>
          <p:cNvSpPr>
            <a:spLocks noGrp="1"/>
          </p:cNvSpPr>
          <p:nvPr>
            <p:ph type="dt" sz="half" idx="10"/>
          </p:nvPr>
        </p:nvSpPr>
        <p:spPr/>
        <p:txBody>
          <a:bodyPr/>
          <a:lstStyle/>
          <a:p>
            <a:fld id="{7FAE79FD-F05F-9F4E-AF2B-8D995EFC8796}" type="datetimeFigureOut">
              <a:rPr lang="en-US" smtClean="0"/>
              <a:t>3/23/21</a:t>
            </a:fld>
            <a:endParaRPr lang="en-US"/>
          </a:p>
        </p:txBody>
      </p:sp>
      <p:sp>
        <p:nvSpPr>
          <p:cNvPr id="4" name="Footer Placeholder 3">
            <a:extLst>
              <a:ext uri="{FF2B5EF4-FFF2-40B4-BE49-F238E27FC236}">
                <a16:creationId xmlns:a16="http://schemas.microsoft.com/office/drawing/2014/main" id="{3D0E3386-9678-C54C-B83D-2C5C1DEF0C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F04FDE-64AC-9741-A2C3-1B547D11F4FF}"/>
              </a:ext>
            </a:extLst>
          </p:cNvPr>
          <p:cNvSpPr>
            <a:spLocks noGrp="1"/>
          </p:cNvSpPr>
          <p:nvPr>
            <p:ph type="sldNum" sz="quarter" idx="12"/>
          </p:nvPr>
        </p:nvSpPr>
        <p:spPr/>
        <p:txBody>
          <a:bodyPr/>
          <a:lstStyle/>
          <a:p>
            <a:fld id="{76DDCCDC-E4A5-2546-A115-774A527206F3}" type="slidenum">
              <a:rPr lang="en-US" smtClean="0"/>
              <a:t>‹#›</a:t>
            </a:fld>
            <a:endParaRPr lang="en-US"/>
          </a:p>
        </p:txBody>
      </p:sp>
    </p:spTree>
    <p:extLst>
      <p:ext uri="{BB962C8B-B14F-4D97-AF65-F5344CB8AC3E}">
        <p14:creationId xmlns:p14="http://schemas.microsoft.com/office/powerpoint/2010/main" val="1064025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8FFD39-6EEB-3541-96FF-A993D28C55B7}"/>
              </a:ext>
            </a:extLst>
          </p:cNvPr>
          <p:cNvSpPr>
            <a:spLocks noGrp="1"/>
          </p:cNvSpPr>
          <p:nvPr>
            <p:ph type="dt" sz="half" idx="10"/>
          </p:nvPr>
        </p:nvSpPr>
        <p:spPr/>
        <p:txBody>
          <a:bodyPr/>
          <a:lstStyle/>
          <a:p>
            <a:fld id="{7FAE79FD-F05F-9F4E-AF2B-8D995EFC8796}" type="datetimeFigureOut">
              <a:rPr lang="en-US" smtClean="0"/>
              <a:t>3/23/21</a:t>
            </a:fld>
            <a:endParaRPr lang="en-US"/>
          </a:p>
        </p:txBody>
      </p:sp>
      <p:sp>
        <p:nvSpPr>
          <p:cNvPr id="3" name="Footer Placeholder 2">
            <a:extLst>
              <a:ext uri="{FF2B5EF4-FFF2-40B4-BE49-F238E27FC236}">
                <a16:creationId xmlns:a16="http://schemas.microsoft.com/office/drawing/2014/main" id="{DA01F5D6-9A12-E74B-95CD-71979F253F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6D720A-5AF2-9D43-9D45-2E69E923CA64}"/>
              </a:ext>
            </a:extLst>
          </p:cNvPr>
          <p:cNvSpPr>
            <a:spLocks noGrp="1"/>
          </p:cNvSpPr>
          <p:nvPr>
            <p:ph type="sldNum" sz="quarter" idx="12"/>
          </p:nvPr>
        </p:nvSpPr>
        <p:spPr/>
        <p:txBody>
          <a:bodyPr/>
          <a:lstStyle/>
          <a:p>
            <a:fld id="{76DDCCDC-E4A5-2546-A115-774A527206F3}" type="slidenum">
              <a:rPr lang="en-US" smtClean="0"/>
              <a:t>‹#›</a:t>
            </a:fld>
            <a:endParaRPr lang="en-US"/>
          </a:p>
        </p:txBody>
      </p:sp>
    </p:spTree>
    <p:extLst>
      <p:ext uri="{BB962C8B-B14F-4D97-AF65-F5344CB8AC3E}">
        <p14:creationId xmlns:p14="http://schemas.microsoft.com/office/powerpoint/2010/main" val="62563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1B4C-6299-6240-845F-90CE6ACA61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BFB0C37-26ED-584F-951C-AB5B076A54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DF311FA-30AD-0D4C-88B5-6D074CE1A2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B9343D-E274-6C41-9737-85B4FE4A47FD}"/>
              </a:ext>
            </a:extLst>
          </p:cNvPr>
          <p:cNvSpPr>
            <a:spLocks noGrp="1"/>
          </p:cNvSpPr>
          <p:nvPr>
            <p:ph type="dt" sz="half" idx="10"/>
          </p:nvPr>
        </p:nvSpPr>
        <p:spPr/>
        <p:txBody>
          <a:bodyPr/>
          <a:lstStyle/>
          <a:p>
            <a:fld id="{7FAE79FD-F05F-9F4E-AF2B-8D995EFC8796}" type="datetimeFigureOut">
              <a:rPr lang="en-US" smtClean="0"/>
              <a:t>3/23/21</a:t>
            </a:fld>
            <a:endParaRPr lang="en-US"/>
          </a:p>
        </p:txBody>
      </p:sp>
      <p:sp>
        <p:nvSpPr>
          <p:cNvPr id="6" name="Footer Placeholder 5">
            <a:extLst>
              <a:ext uri="{FF2B5EF4-FFF2-40B4-BE49-F238E27FC236}">
                <a16:creationId xmlns:a16="http://schemas.microsoft.com/office/drawing/2014/main" id="{7CDF4EAE-123B-E140-A0B3-069D36950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E2857-4F2F-D84C-B935-10C62048949C}"/>
              </a:ext>
            </a:extLst>
          </p:cNvPr>
          <p:cNvSpPr>
            <a:spLocks noGrp="1"/>
          </p:cNvSpPr>
          <p:nvPr>
            <p:ph type="sldNum" sz="quarter" idx="12"/>
          </p:nvPr>
        </p:nvSpPr>
        <p:spPr/>
        <p:txBody>
          <a:bodyPr/>
          <a:lstStyle/>
          <a:p>
            <a:fld id="{76DDCCDC-E4A5-2546-A115-774A527206F3}" type="slidenum">
              <a:rPr lang="en-US" smtClean="0"/>
              <a:t>‹#›</a:t>
            </a:fld>
            <a:endParaRPr lang="en-US"/>
          </a:p>
        </p:txBody>
      </p:sp>
    </p:spTree>
    <p:extLst>
      <p:ext uri="{BB962C8B-B14F-4D97-AF65-F5344CB8AC3E}">
        <p14:creationId xmlns:p14="http://schemas.microsoft.com/office/powerpoint/2010/main" val="340237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3C5A2-0A83-CB43-BEF9-25A96ECEDD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A06219F-B646-EA45-998D-959D62ED88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34DB6-0DF4-E64B-892E-9C2B10850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99C14BC-1832-D841-9CCC-700DB62680F6}"/>
              </a:ext>
            </a:extLst>
          </p:cNvPr>
          <p:cNvSpPr>
            <a:spLocks noGrp="1"/>
          </p:cNvSpPr>
          <p:nvPr>
            <p:ph type="dt" sz="half" idx="10"/>
          </p:nvPr>
        </p:nvSpPr>
        <p:spPr/>
        <p:txBody>
          <a:bodyPr/>
          <a:lstStyle/>
          <a:p>
            <a:fld id="{7FAE79FD-F05F-9F4E-AF2B-8D995EFC8796}" type="datetimeFigureOut">
              <a:rPr lang="en-US" smtClean="0"/>
              <a:t>3/23/21</a:t>
            </a:fld>
            <a:endParaRPr lang="en-US"/>
          </a:p>
        </p:txBody>
      </p:sp>
      <p:sp>
        <p:nvSpPr>
          <p:cNvPr id="6" name="Footer Placeholder 5">
            <a:extLst>
              <a:ext uri="{FF2B5EF4-FFF2-40B4-BE49-F238E27FC236}">
                <a16:creationId xmlns:a16="http://schemas.microsoft.com/office/drawing/2014/main" id="{C098447E-871D-B948-A45D-65568DF3B9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CDFDFB-E1A3-B34B-8320-C68DD4AE6A33}"/>
              </a:ext>
            </a:extLst>
          </p:cNvPr>
          <p:cNvSpPr>
            <a:spLocks noGrp="1"/>
          </p:cNvSpPr>
          <p:nvPr>
            <p:ph type="sldNum" sz="quarter" idx="12"/>
          </p:nvPr>
        </p:nvSpPr>
        <p:spPr/>
        <p:txBody>
          <a:bodyPr/>
          <a:lstStyle/>
          <a:p>
            <a:fld id="{76DDCCDC-E4A5-2546-A115-774A527206F3}" type="slidenum">
              <a:rPr lang="en-US" smtClean="0"/>
              <a:t>‹#›</a:t>
            </a:fld>
            <a:endParaRPr lang="en-US"/>
          </a:p>
        </p:txBody>
      </p:sp>
    </p:spTree>
    <p:extLst>
      <p:ext uri="{BB962C8B-B14F-4D97-AF65-F5344CB8AC3E}">
        <p14:creationId xmlns:p14="http://schemas.microsoft.com/office/powerpoint/2010/main" val="673635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FD3838-08A7-484F-8DB6-494015CA8D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C390F7C-656B-D146-92D7-2286B9444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E17B01-25F3-924E-B844-34475E8F20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E79FD-F05F-9F4E-AF2B-8D995EFC8796}" type="datetimeFigureOut">
              <a:rPr lang="en-US" smtClean="0"/>
              <a:t>3/23/21</a:t>
            </a:fld>
            <a:endParaRPr lang="en-US"/>
          </a:p>
        </p:txBody>
      </p:sp>
      <p:sp>
        <p:nvSpPr>
          <p:cNvPr id="5" name="Footer Placeholder 4">
            <a:extLst>
              <a:ext uri="{FF2B5EF4-FFF2-40B4-BE49-F238E27FC236}">
                <a16:creationId xmlns:a16="http://schemas.microsoft.com/office/drawing/2014/main" id="{E0720146-BF41-E243-BFAC-E7455FA3BC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C3E64C-F62C-0E4E-9B0D-F989FFFDCC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DCCDC-E4A5-2546-A115-774A527206F3}" type="slidenum">
              <a:rPr lang="en-US" smtClean="0"/>
              <a:t>‹#›</a:t>
            </a:fld>
            <a:endParaRPr lang="en-US"/>
          </a:p>
        </p:txBody>
      </p:sp>
    </p:spTree>
    <p:extLst>
      <p:ext uri="{BB962C8B-B14F-4D97-AF65-F5344CB8AC3E}">
        <p14:creationId xmlns:p14="http://schemas.microsoft.com/office/powerpoint/2010/main" val="2398720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7044-E35A-5D46-96F8-CE1857C9598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82CE748-3F1E-CC45-B0D3-27153EB2C4E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0434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838B9-E24F-3E4B-B56E-DCAE03A2B6A1}"/>
              </a:ext>
            </a:extLst>
          </p:cNvPr>
          <p:cNvSpPr>
            <a:spLocks noGrp="1"/>
          </p:cNvSpPr>
          <p:nvPr>
            <p:ph type="title"/>
          </p:nvPr>
        </p:nvSpPr>
        <p:spPr/>
        <p:txBody>
          <a:bodyPr/>
          <a:lstStyle/>
          <a:p>
            <a:r>
              <a:rPr lang="en-US" dirty="0"/>
              <a:t>Gini Index</a:t>
            </a:r>
          </a:p>
        </p:txBody>
      </p:sp>
      <p:sp>
        <p:nvSpPr>
          <p:cNvPr id="3" name="Content Placeholder 2">
            <a:extLst>
              <a:ext uri="{FF2B5EF4-FFF2-40B4-BE49-F238E27FC236}">
                <a16:creationId xmlns:a16="http://schemas.microsoft.com/office/drawing/2014/main" id="{DAAE2D94-5CB8-9843-8858-47E64CE8A240}"/>
              </a:ext>
            </a:extLst>
          </p:cNvPr>
          <p:cNvSpPr>
            <a:spLocks noGrp="1"/>
          </p:cNvSpPr>
          <p:nvPr>
            <p:ph idx="1"/>
          </p:nvPr>
        </p:nvSpPr>
        <p:spPr/>
        <p:txBody>
          <a:bodyPr/>
          <a:lstStyle/>
          <a:p>
            <a:r>
              <a:rPr lang="en-IN" i="1" dirty="0"/>
              <a:t>The Gini index or Gini coefficient is a statistical measure of distribution which was developed by the Italian statistician </a:t>
            </a:r>
            <a:r>
              <a:rPr lang="en-IN" i="1" dirty="0" err="1"/>
              <a:t>Corrado</a:t>
            </a:r>
            <a:r>
              <a:rPr lang="en-IN" i="1" dirty="0"/>
              <a:t> Gini in 1912. </a:t>
            </a:r>
          </a:p>
          <a:p>
            <a:r>
              <a:rPr lang="en-IN" i="1" dirty="0"/>
              <a:t>It is used as a gauge of economic inequality, measuring income distribution among a population.</a:t>
            </a:r>
          </a:p>
          <a:p>
            <a:br>
              <a:rPr lang="en-IN" dirty="0"/>
            </a:br>
            <a:endParaRPr lang="en-US" dirty="0"/>
          </a:p>
        </p:txBody>
      </p:sp>
    </p:spTree>
    <p:extLst>
      <p:ext uri="{BB962C8B-B14F-4D97-AF65-F5344CB8AC3E}">
        <p14:creationId xmlns:p14="http://schemas.microsoft.com/office/powerpoint/2010/main" val="219696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021A-128B-1446-9A76-FBEEC4F3C194}"/>
              </a:ext>
            </a:extLst>
          </p:cNvPr>
          <p:cNvSpPr>
            <a:spLocks noGrp="1"/>
          </p:cNvSpPr>
          <p:nvPr>
            <p:ph type="title"/>
          </p:nvPr>
        </p:nvSpPr>
        <p:spPr/>
        <p:txBody>
          <a:bodyPr/>
          <a:lstStyle/>
          <a:p>
            <a:r>
              <a:rPr lang="en-US"/>
              <a:t>Gini coefficient</a:t>
            </a:r>
          </a:p>
        </p:txBody>
      </p:sp>
      <p:sp>
        <p:nvSpPr>
          <p:cNvPr id="3" name="Content Placeholder 2">
            <a:extLst>
              <a:ext uri="{FF2B5EF4-FFF2-40B4-BE49-F238E27FC236}">
                <a16:creationId xmlns:a16="http://schemas.microsoft.com/office/drawing/2014/main" id="{50312334-5BD3-9A4B-B5B3-78084D970311}"/>
              </a:ext>
            </a:extLst>
          </p:cNvPr>
          <p:cNvSpPr>
            <a:spLocks noGrp="1"/>
          </p:cNvSpPr>
          <p:nvPr>
            <p:ph idx="1"/>
          </p:nvPr>
        </p:nvSpPr>
        <p:spPr/>
        <p:txBody>
          <a:bodyPr>
            <a:normAutofit/>
          </a:bodyPr>
          <a:lstStyle/>
          <a:p>
            <a:r>
              <a:rPr lang="en-IN" sz="3600" i="1" dirty="0"/>
              <a:t>The Gini coefficient can then be thought of as the ratio of the area that lies between the line of equality and the Lorenz curve (marked A in the diagram over the total area under the line of equality (marked A and B in the diagram ); i.e., G = A / (A + B)</a:t>
            </a:r>
          </a:p>
          <a:p>
            <a:r>
              <a:rPr lang="en-IN" sz="3600" i="1" dirty="0"/>
              <a:t>It is also equal to 2A and to 1–2B due to the fact that A + B = 0.5 (since the axes scale from 0 to 1)</a:t>
            </a:r>
            <a:br>
              <a:rPr lang="en-IN" sz="3600" dirty="0"/>
            </a:br>
            <a:endParaRPr lang="en-US" sz="3600" dirty="0"/>
          </a:p>
        </p:txBody>
      </p:sp>
    </p:spTree>
    <p:extLst>
      <p:ext uri="{BB962C8B-B14F-4D97-AF65-F5344CB8AC3E}">
        <p14:creationId xmlns:p14="http://schemas.microsoft.com/office/powerpoint/2010/main" val="3417662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ECE0029-22D5-6746-B24B-D09A5E222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5232" y="0"/>
            <a:ext cx="910693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83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3033E48-9BCB-9445-9FD1-21F8ACADD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0" y="429867"/>
            <a:ext cx="9017000" cy="599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41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6418869-0713-A84B-9263-5A57F6F2A2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648" y="1322172"/>
            <a:ext cx="10582704" cy="3688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574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97FC-273C-754B-98F0-827A431F353C}"/>
              </a:ext>
            </a:extLst>
          </p:cNvPr>
          <p:cNvSpPr>
            <a:spLocks noGrp="1"/>
          </p:cNvSpPr>
          <p:nvPr>
            <p:ph type="title"/>
          </p:nvPr>
        </p:nvSpPr>
        <p:spPr/>
        <p:txBody>
          <a:bodyPr/>
          <a:lstStyle/>
          <a:p>
            <a:r>
              <a:rPr lang="en-US" dirty="0"/>
              <a:t>Gini coefficient</a:t>
            </a:r>
          </a:p>
        </p:txBody>
      </p:sp>
      <p:sp>
        <p:nvSpPr>
          <p:cNvPr id="3" name="Content Placeholder 2">
            <a:extLst>
              <a:ext uri="{FF2B5EF4-FFF2-40B4-BE49-F238E27FC236}">
                <a16:creationId xmlns:a16="http://schemas.microsoft.com/office/drawing/2014/main" id="{9DB0F3B9-F40D-5444-931B-D84003CD53E0}"/>
              </a:ext>
            </a:extLst>
          </p:cNvPr>
          <p:cNvSpPr>
            <a:spLocks noGrp="1"/>
          </p:cNvSpPr>
          <p:nvPr>
            <p:ph idx="1"/>
          </p:nvPr>
        </p:nvSpPr>
        <p:spPr/>
        <p:txBody>
          <a:bodyPr>
            <a:normAutofit/>
          </a:bodyPr>
          <a:lstStyle/>
          <a:p>
            <a:r>
              <a:rPr lang="en-IN" sz="3600" i="1" dirty="0"/>
              <a:t>The Gini coefficient is equal to the area below the line of perfect equality (0.5 by definition) minus the area below the Lorenz curve, divided by the area below the line of perfect equality. </a:t>
            </a:r>
          </a:p>
          <a:p>
            <a:r>
              <a:rPr lang="en-IN" sz="3600" i="1" dirty="0"/>
              <a:t>In other words, it is double the area between the Lorenz curve and the line of perfect equality.</a:t>
            </a:r>
          </a:p>
          <a:p>
            <a:endParaRPr lang="en-US" sz="3600" dirty="0"/>
          </a:p>
        </p:txBody>
      </p:sp>
    </p:spTree>
    <p:extLst>
      <p:ext uri="{BB962C8B-B14F-4D97-AF65-F5344CB8AC3E}">
        <p14:creationId xmlns:p14="http://schemas.microsoft.com/office/powerpoint/2010/main" val="4216859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97FC-273C-754B-98F0-827A431F353C}"/>
              </a:ext>
            </a:extLst>
          </p:cNvPr>
          <p:cNvSpPr>
            <a:spLocks noGrp="1"/>
          </p:cNvSpPr>
          <p:nvPr>
            <p:ph type="title"/>
          </p:nvPr>
        </p:nvSpPr>
        <p:spPr/>
        <p:txBody>
          <a:bodyPr/>
          <a:lstStyle/>
          <a:p>
            <a:r>
              <a:rPr lang="en-US" dirty="0"/>
              <a:t>Gini coefficient</a:t>
            </a:r>
          </a:p>
        </p:txBody>
      </p:sp>
      <p:sp>
        <p:nvSpPr>
          <p:cNvPr id="3" name="Content Placeholder 2">
            <a:extLst>
              <a:ext uri="{FF2B5EF4-FFF2-40B4-BE49-F238E27FC236}">
                <a16:creationId xmlns:a16="http://schemas.microsoft.com/office/drawing/2014/main" id="{9DB0F3B9-F40D-5444-931B-D84003CD53E0}"/>
              </a:ext>
            </a:extLst>
          </p:cNvPr>
          <p:cNvSpPr>
            <a:spLocks noGrp="1"/>
          </p:cNvSpPr>
          <p:nvPr>
            <p:ph idx="1"/>
          </p:nvPr>
        </p:nvSpPr>
        <p:spPr/>
        <p:txBody>
          <a:bodyPr>
            <a:normAutofit/>
          </a:bodyPr>
          <a:lstStyle/>
          <a:p>
            <a:r>
              <a:rPr lang="en-IN" sz="3600" dirty="0"/>
              <a:t>Another way of thinking about the Gini coefficient is as a measure of deviation from perfect equality. </a:t>
            </a:r>
          </a:p>
          <a:p>
            <a:r>
              <a:rPr lang="en-IN" sz="3600" dirty="0"/>
              <a:t>The further a Lorenz curve deviates from the perfectly equal straight line (which represents a Gini coefficient of 0), the higher the Gini coefficient and the less equal the society.</a:t>
            </a:r>
          </a:p>
          <a:p>
            <a:endParaRPr lang="en-US" sz="3600" dirty="0"/>
          </a:p>
        </p:txBody>
      </p:sp>
    </p:spTree>
    <p:extLst>
      <p:ext uri="{BB962C8B-B14F-4D97-AF65-F5344CB8AC3E}">
        <p14:creationId xmlns:p14="http://schemas.microsoft.com/office/powerpoint/2010/main" val="3803736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97FC-273C-754B-98F0-827A431F353C}"/>
              </a:ext>
            </a:extLst>
          </p:cNvPr>
          <p:cNvSpPr>
            <a:spLocks noGrp="1"/>
          </p:cNvSpPr>
          <p:nvPr>
            <p:ph type="title"/>
          </p:nvPr>
        </p:nvSpPr>
        <p:spPr/>
        <p:txBody>
          <a:bodyPr/>
          <a:lstStyle/>
          <a:p>
            <a:r>
              <a:rPr lang="en-IN" dirty="0"/>
              <a:t>Use of Gini index in data modelling</a:t>
            </a:r>
          </a:p>
        </p:txBody>
      </p:sp>
      <p:sp>
        <p:nvSpPr>
          <p:cNvPr id="3" name="Content Placeholder 2">
            <a:extLst>
              <a:ext uri="{FF2B5EF4-FFF2-40B4-BE49-F238E27FC236}">
                <a16:creationId xmlns:a16="http://schemas.microsoft.com/office/drawing/2014/main" id="{9DB0F3B9-F40D-5444-931B-D84003CD53E0}"/>
              </a:ext>
            </a:extLst>
          </p:cNvPr>
          <p:cNvSpPr>
            <a:spLocks noGrp="1"/>
          </p:cNvSpPr>
          <p:nvPr>
            <p:ph idx="1"/>
          </p:nvPr>
        </p:nvSpPr>
        <p:spPr/>
        <p:txBody>
          <a:bodyPr>
            <a:normAutofit/>
          </a:bodyPr>
          <a:lstStyle/>
          <a:p>
            <a:r>
              <a:rPr lang="en-IN" sz="3200" dirty="0"/>
              <a:t>The Gini Coefficient or Gini Index measures the inequality among the values of a variable. </a:t>
            </a:r>
          </a:p>
          <a:p>
            <a:r>
              <a:rPr lang="en-IN" sz="3200" dirty="0"/>
              <a:t>Higher the value of an index, more dispersed is the data</a:t>
            </a:r>
          </a:p>
          <a:p>
            <a:r>
              <a:rPr lang="en-IN" sz="3200" dirty="0"/>
              <a:t>Alternatively, the Gini coefficient can also be calculated as the half of the relative mean absolute difference.</a:t>
            </a:r>
          </a:p>
        </p:txBody>
      </p:sp>
    </p:spTree>
    <p:extLst>
      <p:ext uri="{BB962C8B-B14F-4D97-AF65-F5344CB8AC3E}">
        <p14:creationId xmlns:p14="http://schemas.microsoft.com/office/powerpoint/2010/main" val="2519264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305</Words>
  <Application>Microsoft Macintosh PowerPoint</Application>
  <PresentationFormat>Widescreen</PresentationFormat>
  <Paragraphs>17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Gini Index</vt:lpstr>
      <vt:lpstr>Gini coefficient</vt:lpstr>
      <vt:lpstr>PowerPoint Presentation</vt:lpstr>
      <vt:lpstr>PowerPoint Presentation</vt:lpstr>
      <vt:lpstr>PowerPoint Presentation</vt:lpstr>
      <vt:lpstr>Gini coefficient</vt:lpstr>
      <vt:lpstr>Gini coefficient</vt:lpstr>
      <vt:lpstr>Use of Gini index in data modelling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Gururajan Narasimhan</dc:creator>
  <cp:lastModifiedBy>Gururajan Narasimhan</cp:lastModifiedBy>
  <cp:revision>2</cp:revision>
  <dcterms:created xsi:type="dcterms:W3CDTF">2021-03-23T00:51:38Z</dcterms:created>
  <dcterms:modified xsi:type="dcterms:W3CDTF">2021-03-23T01:07:17Z</dcterms:modified>
</cp:coreProperties>
</file>