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8828-81B0-4D25-9814-EB5AF1E13B4C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685E-EE93-4CB8-B6F5-1BE0BDBB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Distance formulae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 Nearest Neighbor Classification Algorithm | KNN in Py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81128"/>
            <a:ext cx="3844709" cy="1656184"/>
          </a:xfrm>
          <a:prstGeom prst="rect">
            <a:avLst/>
          </a:prstGeom>
          <a:noFill/>
        </p:spPr>
      </p:pic>
      <p:pic>
        <p:nvPicPr>
          <p:cNvPr id="1028" name="Picture 4" descr="Distance metrics and K-Nearest Neighbor (KNN) | by Luigi Fiori | Medi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6686527" cy="1944216"/>
          </a:xfrm>
          <a:prstGeom prst="rect">
            <a:avLst/>
          </a:prstGeom>
          <a:noFill/>
        </p:spPr>
      </p:pic>
      <p:sp>
        <p:nvSpPr>
          <p:cNvPr id="1030" name="AutoShape 6" descr="Minkowski distance and its effects on KNN Classification | dark_coff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Minkowski distance and its effects on KNN Classification | dark_coff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ypes of Distances in Machine Learning | by Ujjainee De | Analytics Vidhya  | Mediu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2991" y="4581128"/>
            <a:ext cx="5611009" cy="1728192"/>
          </a:xfrm>
          <a:prstGeom prst="rect">
            <a:avLst/>
          </a:prstGeom>
          <a:noFill/>
        </p:spPr>
      </p:pic>
      <p:sp>
        <p:nvSpPr>
          <p:cNvPr id="1036" name="AutoShape 12" descr="What is the difference between Euclidean, Manhattan and Hamming Distances?  | i2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What is the difference between Euclidean, Manhattan and Hamming Distances?  | i2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What is the difference between Euclidean, Manhattan and Hamming Distances?  | i2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Euclidean-Distance-i2tutorial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88640"/>
            <a:ext cx="4490480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Distance formulae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formulae</dc:title>
  <dc:creator>Gururajan</dc:creator>
  <cp:lastModifiedBy>Gururajan</cp:lastModifiedBy>
  <cp:revision>1</cp:revision>
  <dcterms:created xsi:type="dcterms:W3CDTF">2021-05-21T03:37:47Z</dcterms:created>
  <dcterms:modified xsi:type="dcterms:W3CDTF">2021-05-21T09:45:18Z</dcterms:modified>
</cp:coreProperties>
</file>