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26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3D38-E945-494F-861E-04A633D1D62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C5-866E-4163-9E33-390CEEE9B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3D38-E945-494F-861E-04A633D1D62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C5-866E-4163-9E33-390CEEE9B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3D38-E945-494F-861E-04A633D1D62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C5-866E-4163-9E33-390CEEE9B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3D38-E945-494F-861E-04A633D1D62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C5-866E-4163-9E33-390CEEE9B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3D38-E945-494F-861E-04A633D1D62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C5-866E-4163-9E33-390CEEE9B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3D38-E945-494F-861E-04A633D1D62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C5-866E-4163-9E33-390CEEE9B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3D38-E945-494F-861E-04A633D1D620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C5-866E-4163-9E33-390CEEE9B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3D38-E945-494F-861E-04A633D1D620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C5-866E-4163-9E33-390CEEE9B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3D38-E945-494F-861E-04A633D1D620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C5-866E-4163-9E33-390CEEE9B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3D38-E945-494F-861E-04A633D1D62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C5-866E-4163-9E33-390CEEE9B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3D38-E945-494F-861E-04A633D1D620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8F7C5-866E-4163-9E33-390CEEE9BB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E3D38-E945-494F-861E-04A633D1D620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8F7C5-866E-4163-9E33-390CEEE9BBD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inear regression with one variable predicting housing pric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67266" y="0"/>
            <a:ext cx="10092266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linear regression with one variable predicting housing pric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762000" y="0"/>
            <a:ext cx="1073337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linear regression with one variable predicting housing pric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533400" y="0"/>
            <a:ext cx="10287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Macintosh PowerPoint</Application>
  <PresentationFormat>On-screen Show (4:3)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Regression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Gururaj</dc:creator>
  <cp:lastModifiedBy>Gururajan Narasimhan</cp:lastModifiedBy>
  <cp:revision>3</cp:revision>
  <dcterms:created xsi:type="dcterms:W3CDTF">2018-10-29T00:34:00Z</dcterms:created>
  <dcterms:modified xsi:type="dcterms:W3CDTF">2019-03-03T14:27:06Z</dcterms:modified>
</cp:coreProperties>
</file>