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59A1-DA56-5049-9A2A-9A0B5F3D0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F2A33-8BAF-0144-83F1-5CD8DBF88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B7CBD-AF59-6245-9436-4DDD312D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C41D-1E48-4B40-80CE-E97F36400861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C029B-04E3-1648-A35A-77484703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00804-D1B4-8D44-B14D-A5A0370F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8FD6-2FC6-AE43-B8F4-A9384A9F3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6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A907-28AD-1749-B113-72C53945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0CC07-B8ED-754D-B6A8-1D0A3D574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9AAE0-1A0A-984D-B6BA-353CE1BE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C41D-1E48-4B40-80CE-E97F36400861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F1473-F21F-AC40-A58E-C7F290B8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0F6CB-10F7-9E4F-A07D-E04C0AD6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8FD6-2FC6-AE43-B8F4-A9384A9F3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8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D7B88-57F5-AC41-8C65-3BB524B6A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EAF48-A05F-6E4E-8DBD-DBD436013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119D5-E731-9B4B-8059-BFC40D3F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C41D-1E48-4B40-80CE-E97F36400861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18113-8EA6-9542-BD0F-65CD4F1B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DCC5C-83C5-D840-8BCE-D7FCAFB6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8FD6-2FC6-AE43-B8F4-A9384A9F3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9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155D-92CD-1346-B096-010ACA80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74618-1CBA-8E41-9CBB-A4BC3DC03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AAA39-CAE5-5E49-BA56-69E5C111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C41D-1E48-4B40-80CE-E97F36400861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0B586-7FFA-BA4A-B703-EBFBC9AB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B1C3-6377-5C43-8BDA-25E9A3BC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8FD6-2FC6-AE43-B8F4-A9384A9F3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5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0166-2A65-2B4A-B563-FF9727DC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2CB1F-1505-6A45-A9E7-AEEBC90B0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B858B-6F7E-1A4D-8BBA-E5E3B749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C41D-1E48-4B40-80CE-E97F36400861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310F6-EDF3-BC4A-BBFA-D627A7F6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B5BB5-5CB1-0E4F-A4BE-ECEF175A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8FD6-2FC6-AE43-B8F4-A9384A9F3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6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2372-D07C-B543-9AF7-EB7A1F8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C2724-4C19-864B-840D-E3140D8D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171C4-495A-134D-B14B-2D06870A0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A820A-5486-1C49-8D4C-06597647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C41D-1E48-4B40-80CE-E97F36400861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1254D-4203-AB45-B717-9D3CC3F8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30FEE-99E8-C842-93CB-7B3D2776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8FD6-2FC6-AE43-B8F4-A9384A9F3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6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B3C7-41D1-B246-A5C7-78236EFB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C248D-F8CE-5F4F-9464-08688D175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D0198-0A83-484A-95DB-D24155A51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724E3-97A7-9246-B1FB-9D33C8812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67BFF-8AA5-594A-9902-8B0AE9242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F2180-BC0C-7D4F-8CEC-30100586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C41D-1E48-4B40-80CE-E97F36400861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AC11D4-B512-D041-8887-715A5C30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CF108-B4C7-C847-BC3E-E718FBC6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8FD6-2FC6-AE43-B8F4-A9384A9F3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3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278A-9AFA-4D44-BE41-CF2DC25E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2B7AF-3F90-CE4A-9251-AA36747A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C41D-1E48-4B40-80CE-E97F36400861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87999-E9D8-A648-B9FD-A79CD645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C287C-5C5F-C74C-A512-3520D9D5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8FD6-2FC6-AE43-B8F4-A9384A9F3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B0978-F947-314E-9AE2-21935554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C41D-1E48-4B40-80CE-E97F36400861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D59D5-4B1D-8542-8F92-31DE3ABC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5CE60-BE58-E74E-B996-FA7A3A6F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8FD6-2FC6-AE43-B8F4-A9384A9F3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4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7BCA-7E65-564B-93D0-BED2D07E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E8802-9E71-5047-9663-EC0586B7D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BC1DC-569E-2246-878B-4857AFCC7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70AE6-3864-A046-9771-EF5F8E2B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C41D-1E48-4B40-80CE-E97F36400861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639AA-E68F-544B-885E-6C875A19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6E8AE-DF08-E042-A107-939D55C5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8FD6-2FC6-AE43-B8F4-A9384A9F3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1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AAD5-372A-F34A-9AD0-08B78DDB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29D99-85D7-AE41-9B6C-289C81172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F4908-8CC5-DE49-8324-AD5080973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BD37F-FBAA-6D40-8759-19DB9EE1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C41D-1E48-4B40-80CE-E97F36400861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6A187-F42A-7B46-AEC7-68DCD164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E5C07-6C86-7449-9567-52921CD4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8FD6-2FC6-AE43-B8F4-A9384A9F3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1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8FEC4B-BEAE-EC43-83CE-0DCB9AF4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CC7B5-D3B2-CA44-9F45-6A7C0AC8E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3DF2E-039C-0C41-8553-686AA8E85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5C41D-1E48-4B40-80CE-E97F36400861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36A35-E620-124B-A925-5339086DF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BD337-DD82-7043-B8A8-12E163A65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8FD6-2FC6-AE43-B8F4-A9384A9F3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1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CF42-CE34-FD44-A5D1-EFE5847FD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Iris flowers dataset</a:t>
            </a:r>
          </a:p>
        </p:txBody>
      </p:sp>
    </p:spTree>
    <p:extLst>
      <p:ext uri="{BB962C8B-B14F-4D97-AF65-F5344CB8AC3E}">
        <p14:creationId xmlns:p14="http://schemas.microsoft.com/office/powerpoint/2010/main" val="145420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EE6829-D3DD-0A47-B33D-68D5A71F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63" y="617838"/>
            <a:ext cx="11615352" cy="532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1BD8BA-F0F0-CB47-A3B2-0FE8366E6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3" y="268356"/>
            <a:ext cx="11261035" cy="636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7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Iris flowers dataset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flowers dataset</dc:title>
  <dc:creator>Gururajan Narasimhan</dc:creator>
  <cp:lastModifiedBy>Gururajan Narasimhan</cp:lastModifiedBy>
  <cp:revision>6</cp:revision>
  <dcterms:created xsi:type="dcterms:W3CDTF">2020-06-29T03:00:03Z</dcterms:created>
  <dcterms:modified xsi:type="dcterms:W3CDTF">2020-12-02T01:32:25Z</dcterms:modified>
</cp:coreProperties>
</file>