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132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4EDB-8352-DD40-4309-872BB5DE9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DF8BE-E7D7-7589-BD24-7F7989694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C33E7-B948-5E31-52AD-81299B7D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BC6E-CCE9-41AF-8C67-22E8F737D507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B2EB1-BCB1-4382-69EF-6C4320FF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378E-21C0-19FC-9FBD-E24C20E6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3442-3541-4A0F-A9FA-67C578086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22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99E2-50DB-30CF-91D3-72CDB165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A5104-F38E-0B06-B371-9702A5114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72424-805A-CAA2-FA01-B4C7049D3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BC6E-CCE9-41AF-8C67-22E8F737D507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95130-5290-0673-0323-6DEEFFBD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B1F37-6528-090A-0318-56E5588E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3442-3541-4A0F-A9FA-67C578086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26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FA2AD-A8B5-9C66-57D7-CADF93E5F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92D6E-A4A8-10CE-D0B9-06771F705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D26E6-8349-8C9A-0862-7FDECE7E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BC6E-CCE9-41AF-8C67-22E8F737D507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148EB-4140-7DD7-DD84-6C89B8002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7A941-3857-095A-90FA-E02E13C6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3442-3541-4A0F-A9FA-67C578086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66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A340-DBE7-5803-0CAC-E486CE00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0AE97-646D-3E7F-57BC-5C6DC9197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AEA4F-C63C-947F-9EDF-26F1126E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BC6E-CCE9-41AF-8C67-22E8F737D507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0FC9C-6F11-C09F-4D60-07200B35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E745-BB32-C134-23D8-67118BC0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3442-3541-4A0F-A9FA-67C578086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05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DE98-24AC-2842-A8C9-0516D3DA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CD555-6A31-FF28-DD3B-7486E107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3B949-C716-9C07-CAC2-0F6F9276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BC6E-CCE9-41AF-8C67-22E8F737D507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4FD8B-0B1A-9E5B-AB67-CC0A03CC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1319A-22BE-C709-E1BE-CF5CE161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3442-3541-4A0F-A9FA-67C578086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04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05FA-1CF7-EF22-CBE5-1BE459FE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0F11E-FC0D-8D57-7DE4-22CBA153B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C4088-E144-752F-1402-9963F623F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938BB-0D4B-7A2C-3DEA-94F80230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BC6E-CCE9-41AF-8C67-22E8F737D507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B15BE-264D-C93B-B09C-DBA1DECD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86C56-5E00-D637-3BEF-31753ED7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3442-3541-4A0F-A9FA-67C578086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71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A24D-6EFA-08B1-242D-1D36D051B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6B5D4-3F42-7BEA-1859-52290B4A3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96D89-026B-6867-35CF-E5FE1038C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08C4A5-2D63-79E0-0879-1E2217656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3603A-B25F-9EBF-2BFF-74A43E2B3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B09E5-5230-2E48-5DCC-D37CF98E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BC6E-CCE9-41AF-8C67-22E8F737D507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2404D-ED73-EDB5-797B-F537A801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765FE-B568-E68E-FA90-D07A3FAC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3442-3541-4A0F-A9FA-67C578086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2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3CD8-B897-AA17-7327-CA3F8881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93DC4E-FBD8-C0A6-81E5-F99F9D9B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BC6E-CCE9-41AF-8C67-22E8F737D507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CFE36-376E-EF6E-1437-5A5F0E6A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43951-2B68-8D72-F33B-7684050B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3442-3541-4A0F-A9FA-67C578086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35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E39E7-FE87-0FF6-9B17-55091933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BC6E-CCE9-41AF-8C67-22E8F737D507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FB0AC-038B-9A9F-D7F0-366A121A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97254-4F2D-77A2-9B35-93BC032D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3442-3541-4A0F-A9FA-67C578086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7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FD5-4D73-BACA-F06F-AC738923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03C1E-75CE-B473-7669-99ADF5307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F6EBB-3285-EBF7-1AF7-CA9F97476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B4AA9-D61F-912B-A845-DB402924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BC6E-CCE9-41AF-8C67-22E8F737D507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4FB65-7B0B-43C3-CD12-A154BAC1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0DC74-0BA9-AC44-05D8-B6A82994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3442-3541-4A0F-A9FA-67C578086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55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4391D-3532-DFE3-D6E4-2830E08B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0BB8D-9F63-95B1-96CA-7F2830B02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B5C54-236B-3C7C-1127-9F7866586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D88AE-84E8-4932-8937-C6271ABC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8BC6E-CCE9-41AF-8C67-22E8F737D507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3F094-31E1-2D07-D610-5E5855E3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BF1E3-AD1B-7D49-A5A6-7F1D3459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3442-3541-4A0F-A9FA-67C578086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61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A594F6-38FB-D91D-E3B9-465CEB07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53C42-2590-4D1A-96BC-62189B275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45CA-7D61-CE75-82F2-7AB72F63B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8BC6E-CCE9-41AF-8C67-22E8F737D507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FBE03-2498-F2E6-5884-73DAC1F98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18AFB-22D1-AC16-C459-575C1E848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53442-3541-4A0F-A9FA-67C578086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77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2453-A882-9403-44FE-B041305B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decorator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EABA-D1FC-86A1-E82D-E5E031CFC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Decorator is a construct (design pattern) in python that permits the user to add a new functionality </a:t>
            </a:r>
            <a:r>
              <a:rPr lang="en-IN" dirty="0">
                <a:solidFill>
                  <a:srgbClr val="202124"/>
                </a:solidFill>
                <a:latin typeface="arial" panose="020B0604020202020204" pitchFamily="34" charset="0"/>
              </a:rPr>
              <a:t>to an existing function or class without modifying its original structure. Decorators are usually placed just before the function you want to decorate. </a:t>
            </a:r>
          </a:p>
          <a:p>
            <a:r>
              <a:rPr lang="en-IN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We can also say </a:t>
            </a:r>
            <a:r>
              <a:rPr lang="en-US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decorator is </a:t>
            </a:r>
            <a:r>
              <a:rPr lang="en-US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a function that accepts another function as argument, and returns another function as a return value</a:t>
            </a:r>
            <a:b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23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72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</vt:lpstr>
      <vt:lpstr>Calibri</vt:lpstr>
      <vt:lpstr>Calibri Light</vt:lpstr>
      <vt:lpstr>Office Theme</vt:lpstr>
      <vt:lpstr>What is a decorator</vt:lpstr>
    </vt:vector>
  </TitlesOfParts>
  <Company>BELAGAAVI, KARNATAKA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decorator</dc:title>
  <dc:creator>Gururajan Narasimhan</dc:creator>
  <cp:lastModifiedBy>Gururajan Narasimhan</cp:lastModifiedBy>
  <cp:revision>1</cp:revision>
  <dcterms:created xsi:type="dcterms:W3CDTF">2022-08-24T02:37:06Z</dcterms:created>
  <dcterms:modified xsi:type="dcterms:W3CDTF">2022-08-24T10:43:53Z</dcterms:modified>
</cp:coreProperties>
</file>