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9AEC-5968-4AAE-A627-49CF1ECDBAEC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Multithreading and Multiprocessing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Program, process</a:t>
            </a:r>
            <a:r>
              <a:rPr lang="en-IN" dirty="0"/>
              <a:t> </a:t>
            </a:r>
            <a:r>
              <a:rPr lang="en-IN" dirty="0" smtClean="0"/>
              <a:t>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 </a:t>
            </a:r>
            <a:r>
              <a:rPr lang="en-US" b="1" dirty="0"/>
              <a:t>program</a:t>
            </a:r>
            <a:r>
              <a:rPr lang="en-US" dirty="0"/>
              <a:t> is an executable file which consists of a set of instructions to perform some task and is usually stored on the disk of your computer.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process</a:t>
            </a:r>
            <a:r>
              <a:rPr lang="en-US" dirty="0"/>
              <a:t> is what we call a program that has been loaded into memory along with all the resources it needs to operate. It has its own memory space.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is the unit of execution within a process. A process can have multiple threads running as a part of it, where each thread uses the process’s memory space and shares it with other threads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smtClean="0"/>
              <a:t>Multithreading</a:t>
            </a:r>
            <a:r>
              <a:rPr lang="en-US" dirty="0" smtClean="0"/>
              <a:t> is a technique where multiple threads are spawned by a process to do different tasks, at about the same time, just one after the other. </a:t>
            </a:r>
          </a:p>
          <a:p>
            <a:pPr fontAlgn="base"/>
            <a:r>
              <a:rPr lang="en-US" dirty="0" smtClean="0"/>
              <a:t>This gives you the illusion that the threads are running in parallel, but they are actually run in a concurrent manner. In Python, the Global Interpreter Lock (GIL) prevents the threads from running simultaneously.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Multiprocessing</a:t>
            </a:r>
            <a:r>
              <a:rPr lang="en-US" dirty="0" smtClean="0"/>
              <a:t> is a technique where parallelism in its truest form is achieved. Multiple processes are run across multiple CPU cores, which do not share the resources among them. </a:t>
            </a:r>
          </a:p>
          <a:p>
            <a:pPr fontAlgn="base"/>
            <a:r>
              <a:rPr lang="en-US" dirty="0" smtClean="0"/>
              <a:t>Each process can have many threads running in its own memory space. In Python, each process has its own instance of Python interpreter doing the job of executing the instructions.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Multicore and Multiprocessor - Comparison Summary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388424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ifference Between Multicore and Multi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548680"/>
            <a:ext cx="8784976" cy="5920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21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Multithreading and Multiprocessing</vt:lpstr>
      <vt:lpstr>Program, process and thread </vt:lpstr>
      <vt:lpstr>Program, process and thread </vt:lpstr>
      <vt:lpstr>Program, process and thread 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2</cp:revision>
  <dcterms:created xsi:type="dcterms:W3CDTF">2021-06-29T09:26:40Z</dcterms:created>
  <dcterms:modified xsi:type="dcterms:W3CDTF">2021-09-28T02:10:09Z</dcterms:modified>
</cp:coreProperties>
</file>