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D6EFB6-CD60-49D2-AD9E-B084180182B4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72D176-55D2-4CD8-9034-8A0CE0CC5F90}" type="slidenum">
              <a:rPr lang="ru-RU" smtClean="0"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D6EFB6-CD60-49D2-AD9E-B084180182B4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72D176-55D2-4CD8-9034-8A0CE0CC5F9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D6EFB6-CD60-49D2-AD9E-B084180182B4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72D176-55D2-4CD8-9034-8A0CE0CC5F9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D6EFB6-CD60-49D2-AD9E-B084180182B4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72D176-55D2-4CD8-9034-8A0CE0CC5F9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D6EFB6-CD60-49D2-AD9E-B084180182B4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72D176-55D2-4CD8-9034-8A0CE0CC5F9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D6EFB6-CD60-49D2-AD9E-B084180182B4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72D176-55D2-4CD8-9034-8A0CE0CC5F9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D6EFB6-CD60-49D2-AD9E-B084180182B4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72D176-55D2-4CD8-9034-8A0CE0CC5F9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D6EFB6-CD60-49D2-AD9E-B084180182B4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72D176-55D2-4CD8-9034-8A0CE0CC5F9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D6EFB6-CD60-49D2-AD9E-B084180182B4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72D176-55D2-4CD8-9034-8A0CE0CC5F9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D6EFB6-CD60-49D2-AD9E-B084180182B4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72D176-55D2-4CD8-9034-8A0CE0CC5F9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C8D6EFB6-CD60-49D2-AD9E-B084180182B4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F872D176-55D2-4CD8-9034-8A0CE0CC5F9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8D6EFB6-CD60-49D2-AD9E-B084180182B4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872D176-55D2-4CD8-9034-8A0CE0CC5F9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7744" y="1700808"/>
            <a:ext cx="52565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 err="1" smtClean="0">
                <a:latin typeface="BancoDi" pitchFamily="82" charset="0"/>
              </a:rPr>
              <a:t>Платформер</a:t>
            </a:r>
            <a:r>
              <a:rPr lang="ru-RU" sz="8800" dirty="0" smtClean="0">
                <a:latin typeface="BancoDi" pitchFamily="82" charset="0"/>
              </a:rPr>
              <a:t> на </a:t>
            </a:r>
            <a:r>
              <a:rPr lang="en-US" sz="8800" dirty="0" err="1" smtClean="0">
                <a:latin typeface="BancoDi" pitchFamily="82" charset="0"/>
              </a:rPr>
              <a:t>PyGame</a:t>
            </a:r>
            <a:r>
              <a:rPr lang="en-US" sz="8800" dirty="0" smtClean="0">
                <a:latin typeface="BancoDi" pitchFamily="82" charset="0"/>
              </a:rPr>
              <a:t> </a:t>
            </a:r>
            <a:endParaRPr lang="ru-RU" sz="8800" dirty="0">
              <a:latin typeface="BancoDi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оздание игр на Python 3 и Pygame: Часть 2 / Хаб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204864"/>
            <a:ext cx="6438900" cy="190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D:\pygame Yandex Lyceum project\pygame Yandex Lyceum project\person\images\pers_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988840"/>
            <a:ext cx="2379902" cy="4059832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771800" y="332656"/>
            <a:ext cx="42484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 smtClean="0">
                <a:latin typeface="BancoDi" pitchFamily="82" charset="0"/>
              </a:rPr>
              <a:t>Персонаж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 descr="D:\pygame Yandex Lyceum project\pygame Yandex Lyceum project\environment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852936"/>
            <a:ext cx="1008112" cy="2048744"/>
          </a:xfrm>
          <a:prstGeom prst="rect">
            <a:avLst/>
          </a:prstGeom>
          <a:noFill/>
        </p:spPr>
      </p:pic>
      <p:pic>
        <p:nvPicPr>
          <p:cNvPr id="66563" name="Picture 3" descr="D:\pygame Yandex Lyceum project\pygame Yandex Lyceum project\environment\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360" y="2708920"/>
            <a:ext cx="1008112" cy="1008112"/>
          </a:xfrm>
          <a:prstGeom prst="rect">
            <a:avLst/>
          </a:prstGeom>
          <a:noFill/>
        </p:spPr>
      </p:pic>
      <p:pic>
        <p:nvPicPr>
          <p:cNvPr id="66564" name="Picture 4" descr="D:\pygame Yandex Lyceum project\pygame Yandex Lyceum project\environment\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4" y="4221088"/>
            <a:ext cx="1008112" cy="1008112"/>
          </a:xfrm>
          <a:prstGeom prst="rect">
            <a:avLst/>
          </a:prstGeom>
          <a:noFill/>
        </p:spPr>
      </p:pic>
      <p:pic>
        <p:nvPicPr>
          <p:cNvPr id="66565" name="Picture 5" descr="D:\pygame Yandex Lyceum project\pygame Yandex Lyceum project\environment\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6216" y="2780928"/>
            <a:ext cx="1008112" cy="1008112"/>
          </a:xfrm>
          <a:prstGeom prst="rect">
            <a:avLst/>
          </a:prstGeom>
          <a:noFill/>
        </p:spPr>
      </p:pic>
      <p:pic>
        <p:nvPicPr>
          <p:cNvPr id="66566" name="Picture 6" descr="D:\pygame Yandex Lyceum project\pygame Yandex Lyceum project\environment\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4048" y="2780928"/>
            <a:ext cx="1008112" cy="1008112"/>
          </a:xfrm>
          <a:prstGeom prst="rect">
            <a:avLst/>
          </a:prstGeom>
          <a:noFill/>
        </p:spPr>
      </p:pic>
      <p:pic>
        <p:nvPicPr>
          <p:cNvPr id="66567" name="Picture 7" descr="D:\pygame Yandex Lyceum project\pygame Yandex Lyceum project\environment\6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35896" y="2924944"/>
            <a:ext cx="1008112" cy="1008112"/>
          </a:xfrm>
          <a:prstGeom prst="rect">
            <a:avLst/>
          </a:prstGeom>
          <a:noFill/>
        </p:spPr>
      </p:pic>
      <p:pic>
        <p:nvPicPr>
          <p:cNvPr id="66568" name="Picture 8" descr="D:\pygame Yandex Lyceum project\pygame Yandex Lyceum project\environment\7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35896" y="4221088"/>
            <a:ext cx="1008112" cy="1008112"/>
          </a:xfrm>
          <a:prstGeom prst="rect">
            <a:avLst/>
          </a:prstGeom>
          <a:noFill/>
        </p:spPr>
      </p:pic>
      <p:pic>
        <p:nvPicPr>
          <p:cNvPr id="66569" name="Picture 9" descr="D:\pygame Yandex Lyceum project\pygame Yandex Lyceum project\environment\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08104" y="4221088"/>
            <a:ext cx="1008112" cy="1008112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627784" y="332656"/>
            <a:ext cx="52565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 smtClean="0">
                <a:latin typeface="BancoDi" pitchFamily="82" charset="0"/>
              </a:rPr>
              <a:t>Блоки</a:t>
            </a:r>
            <a:endParaRPr lang="ru-RU" sz="8800" dirty="0">
              <a:latin typeface="BancoDi" pitchFamily="8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672" y="1772816"/>
            <a:ext cx="68762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 smtClean="0">
                <a:latin typeface="BancoDi" pitchFamily="82" charset="0"/>
              </a:rPr>
              <a:t>БОЛЬШЕ 500 строчек кода</a:t>
            </a:r>
            <a:endParaRPr lang="ru-RU" sz="8800" dirty="0">
              <a:latin typeface="BancoDi" pitchFamily="8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1680" y="1052736"/>
            <a:ext cx="52565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800" dirty="0" smtClean="0">
                <a:latin typeface="BancoDi" pitchFamily="82" charset="0"/>
              </a:rPr>
              <a:t>СПАСИБО</a:t>
            </a:r>
          </a:p>
          <a:p>
            <a:pPr algn="ctr"/>
            <a:r>
              <a:rPr lang="ru-RU" sz="8800" dirty="0" smtClean="0">
                <a:latin typeface="BancoDi" pitchFamily="82" charset="0"/>
              </a:rPr>
              <a:t>ЗА ВНИМАНИЕ</a:t>
            </a:r>
            <a:endParaRPr lang="ru-RU" sz="8800" dirty="0">
              <a:latin typeface="BancoDi" pitchFamily="82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10</TotalTime>
  <Words>12</Words>
  <Application>Microsoft Office PowerPoint</Application>
  <PresentationFormat>Экран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Метро</vt:lpstr>
      <vt:lpstr>Слайд 1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</dc:creator>
  <cp:lastModifiedBy>Пользователь</cp:lastModifiedBy>
  <cp:revision>2</cp:revision>
  <dcterms:created xsi:type="dcterms:W3CDTF">2021-01-23T13:39:27Z</dcterms:created>
  <dcterms:modified xsi:type="dcterms:W3CDTF">2021-01-23T13:50:22Z</dcterms:modified>
</cp:coreProperties>
</file>