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19" r:id="rId2"/>
    <p:sldId id="324" r:id="rId3"/>
    <p:sldId id="303" r:id="rId4"/>
    <p:sldId id="302" r:id="rId5"/>
    <p:sldId id="315" r:id="rId6"/>
    <p:sldId id="279" r:id="rId7"/>
    <p:sldId id="277" r:id="rId8"/>
    <p:sldId id="275" r:id="rId9"/>
    <p:sldId id="278" r:id="rId10"/>
    <p:sldId id="280" r:id="rId11"/>
    <p:sldId id="287" r:id="rId12"/>
    <p:sldId id="286" r:id="rId13"/>
    <p:sldId id="320" r:id="rId14"/>
    <p:sldId id="321" r:id="rId15"/>
    <p:sldId id="290" r:id="rId16"/>
    <p:sldId id="291" r:id="rId17"/>
    <p:sldId id="296" r:id="rId18"/>
    <p:sldId id="309" r:id="rId19"/>
    <p:sldId id="310" r:id="rId20"/>
    <p:sldId id="313" r:id="rId21"/>
    <p:sldId id="314" r:id="rId22"/>
    <p:sldId id="312" r:id="rId23"/>
    <p:sldId id="31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C50"/>
    <a:srgbClr val="B224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57" autoAdjust="0"/>
    <p:restoredTop sz="93328" autoAdjust="0"/>
  </p:normalViewPr>
  <p:slideViewPr>
    <p:cSldViewPr snapToGrid="0">
      <p:cViewPr varScale="1">
        <p:scale>
          <a:sx n="149" d="100"/>
          <a:sy n="149" d="100"/>
        </p:scale>
        <p:origin x="67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8FBEC5-F1A6-44F6-97B9-1AEE578D9AF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153696-0103-4C0F-82CE-440622046415}">
      <dgm:prSet phldrT="[Text]" custT="1"/>
      <dgm:spPr/>
      <dgm:t>
        <a:bodyPr/>
        <a:lstStyle/>
        <a:p>
          <a:r>
            <a:rPr lang="en-US" sz="1100"/>
            <a:t>Malware</a:t>
          </a:r>
        </a:p>
      </dgm:t>
    </dgm:pt>
    <dgm:pt modelId="{2A5F55BD-11E1-4609-B9F4-8855C338531C}" type="parTrans" cxnId="{85C95D41-3D84-4F28-ABFF-FD938BB2486D}">
      <dgm:prSet/>
      <dgm:spPr/>
      <dgm:t>
        <a:bodyPr/>
        <a:lstStyle/>
        <a:p>
          <a:endParaRPr lang="en-US" sz="1100"/>
        </a:p>
      </dgm:t>
    </dgm:pt>
    <dgm:pt modelId="{13001FE5-B4E5-4EB8-825B-186FEB1E9669}" type="sibTrans" cxnId="{85C95D41-3D84-4F28-ABFF-FD938BB2486D}">
      <dgm:prSet/>
      <dgm:spPr/>
      <dgm:t>
        <a:bodyPr/>
        <a:lstStyle/>
        <a:p>
          <a:endParaRPr lang="en-US" sz="1100"/>
        </a:p>
      </dgm:t>
    </dgm:pt>
    <dgm:pt modelId="{658A670C-23E5-48FB-8722-93B4789D899B}">
      <dgm:prSet phldrT="[Text]" custT="1"/>
      <dgm:spPr/>
      <dgm:t>
        <a:bodyPr/>
        <a:lstStyle/>
        <a:p>
          <a:r>
            <a:rPr lang="en-US" sz="1100"/>
            <a:t>Viruses</a:t>
          </a:r>
        </a:p>
      </dgm:t>
    </dgm:pt>
    <dgm:pt modelId="{7BA0D06E-F70A-40DA-A32C-261EC0D1E81D}" type="parTrans" cxnId="{1E6416DF-FCE7-4DE7-B7B8-9A0ED219DBC8}">
      <dgm:prSet custT="1"/>
      <dgm:spPr/>
      <dgm:t>
        <a:bodyPr/>
        <a:lstStyle/>
        <a:p>
          <a:endParaRPr lang="en-US" sz="1100"/>
        </a:p>
      </dgm:t>
    </dgm:pt>
    <dgm:pt modelId="{FD319818-3833-403A-A554-BDD7E37924D4}" type="sibTrans" cxnId="{1E6416DF-FCE7-4DE7-B7B8-9A0ED219DBC8}">
      <dgm:prSet/>
      <dgm:spPr/>
      <dgm:t>
        <a:bodyPr/>
        <a:lstStyle/>
        <a:p>
          <a:endParaRPr lang="en-US" sz="1100"/>
        </a:p>
      </dgm:t>
    </dgm:pt>
    <dgm:pt modelId="{B7E9BDEB-4041-478A-BDC7-641228B9A26C}">
      <dgm:prSet phldrT="[Text]" custT="1"/>
      <dgm:spPr/>
      <dgm:t>
        <a:bodyPr/>
        <a:lstStyle/>
        <a:p>
          <a:r>
            <a:rPr lang="en-US" sz="1100"/>
            <a:t>File infectors</a:t>
          </a:r>
        </a:p>
      </dgm:t>
    </dgm:pt>
    <dgm:pt modelId="{E0C33240-DB68-466C-9FB9-F5595EDFAD1C}" type="parTrans" cxnId="{F27AEB25-76CB-446B-A4AF-7052C4FC251E}">
      <dgm:prSet custT="1"/>
      <dgm:spPr/>
      <dgm:t>
        <a:bodyPr/>
        <a:lstStyle/>
        <a:p>
          <a:endParaRPr lang="en-US" sz="1100"/>
        </a:p>
      </dgm:t>
    </dgm:pt>
    <dgm:pt modelId="{1627EE51-B597-48F0-B7EA-D539C8E36E83}" type="sibTrans" cxnId="{F27AEB25-76CB-446B-A4AF-7052C4FC251E}">
      <dgm:prSet/>
      <dgm:spPr/>
      <dgm:t>
        <a:bodyPr/>
        <a:lstStyle/>
        <a:p>
          <a:endParaRPr lang="en-US" sz="1100"/>
        </a:p>
      </dgm:t>
    </dgm:pt>
    <dgm:pt modelId="{6A96AB38-BF1C-4BD5-919C-730E1634AA47}">
      <dgm:prSet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100">
              <a:effectLst/>
            </a:rPr>
            <a:t>Spyware</a:t>
          </a:r>
          <a:endParaRPr lang="en-US" sz="1100"/>
        </a:p>
      </dgm:t>
    </dgm:pt>
    <dgm:pt modelId="{33B23A4E-F726-4398-9E86-D4D577B30F5E}" type="parTrans" cxnId="{66C0FCD5-9E90-4EDB-985D-4C2933DA4604}">
      <dgm:prSet custT="1"/>
      <dgm:spPr/>
      <dgm:t>
        <a:bodyPr/>
        <a:lstStyle/>
        <a:p>
          <a:endParaRPr lang="en-US" sz="1100"/>
        </a:p>
      </dgm:t>
    </dgm:pt>
    <dgm:pt modelId="{EED65FC7-F63E-4F85-B368-E0FCD242F2C9}" type="sibTrans" cxnId="{66C0FCD5-9E90-4EDB-985D-4C2933DA4604}">
      <dgm:prSet/>
      <dgm:spPr/>
      <dgm:t>
        <a:bodyPr/>
        <a:lstStyle/>
        <a:p>
          <a:endParaRPr lang="en-US" sz="1100"/>
        </a:p>
      </dgm:t>
    </dgm:pt>
    <dgm:pt modelId="{C2C932AE-5BBC-4A2C-BF3E-50C6C565DBE6}">
      <dgm:prSet custT="1"/>
      <dgm:spPr/>
      <dgm:t>
        <a:bodyPr/>
        <a:lstStyle/>
        <a:p>
          <a:r>
            <a:rPr lang="en-US" sz="1100">
              <a:effectLst/>
            </a:rPr>
            <a:t>Keyloggers</a:t>
          </a:r>
          <a:endParaRPr lang="en-US" sz="1100">
            <a:solidFill>
              <a:srgbClr val="7B7B7B"/>
            </a:solidFill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gm:t>
    </dgm:pt>
    <dgm:pt modelId="{DF7B2C57-567B-426F-8E57-69F5AA055E00}" type="parTrans" cxnId="{2B6C737F-839D-4DDB-A3DC-9374F3191C5E}">
      <dgm:prSet custT="1"/>
      <dgm:spPr/>
      <dgm:t>
        <a:bodyPr/>
        <a:lstStyle/>
        <a:p>
          <a:endParaRPr lang="en-US" sz="1100"/>
        </a:p>
      </dgm:t>
    </dgm:pt>
    <dgm:pt modelId="{46864BB2-AF8B-4DC9-B977-FAC6FF4A5F06}" type="sibTrans" cxnId="{2B6C737F-839D-4DDB-A3DC-9374F3191C5E}">
      <dgm:prSet/>
      <dgm:spPr/>
      <dgm:t>
        <a:bodyPr/>
        <a:lstStyle/>
        <a:p>
          <a:endParaRPr lang="en-US" sz="1100"/>
        </a:p>
      </dgm:t>
    </dgm:pt>
    <dgm:pt modelId="{90B75F46-02ED-4AA8-B904-66130F7AF6D7}">
      <dgm:prSet custT="1"/>
      <dgm:spPr/>
      <dgm:t>
        <a:bodyPr/>
        <a:lstStyle/>
        <a:p>
          <a:r>
            <a:rPr lang="en-US" sz="1100">
              <a:effectLst/>
            </a:rPr>
            <a:t>Botnets</a:t>
          </a:r>
          <a:endParaRPr lang="en-US" sz="1100">
            <a:solidFill>
              <a:srgbClr val="7B7B7B"/>
            </a:solidFill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gm:t>
    </dgm:pt>
    <dgm:pt modelId="{EBECF856-F822-4301-B975-D139CD59ABDF}" type="parTrans" cxnId="{9284DF24-7FE4-4510-BBBE-E0253860B110}">
      <dgm:prSet custT="1"/>
      <dgm:spPr/>
      <dgm:t>
        <a:bodyPr/>
        <a:lstStyle/>
        <a:p>
          <a:endParaRPr lang="en-US" sz="1100"/>
        </a:p>
      </dgm:t>
    </dgm:pt>
    <dgm:pt modelId="{2F6DC89B-F771-4F87-B4E7-8ED8AD7E127C}" type="sibTrans" cxnId="{9284DF24-7FE4-4510-BBBE-E0253860B110}">
      <dgm:prSet/>
      <dgm:spPr/>
      <dgm:t>
        <a:bodyPr/>
        <a:lstStyle/>
        <a:p>
          <a:endParaRPr lang="en-US" sz="1100"/>
        </a:p>
      </dgm:t>
    </dgm:pt>
    <dgm:pt modelId="{7F8AFBAD-B824-41B2-892A-35E40AF8CC99}">
      <dgm:prSet custT="1"/>
      <dgm:spPr/>
      <dgm:t>
        <a:bodyPr/>
        <a:lstStyle/>
        <a:p>
          <a:r>
            <a:rPr lang="en-US" sz="1100">
              <a:effectLst/>
            </a:rPr>
            <a:t>Rootkits</a:t>
          </a:r>
          <a:endParaRPr lang="en-US" sz="1100">
            <a:solidFill>
              <a:srgbClr val="7B7B7B"/>
            </a:solidFill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gm:t>
    </dgm:pt>
    <dgm:pt modelId="{7A487F18-BF25-42F4-951C-02A32F2AC87B}" type="parTrans" cxnId="{C6CDE8B8-B988-44D8-A9B2-984E879EA58C}">
      <dgm:prSet custT="1"/>
      <dgm:spPr/>
      <dgm:t>
        <a:bodyPr/>
        <a:lstStyle/>
        <a:p>
          <a:endParaRPr lang="en-US" sz="1100"/>
        </a:p>
      </dgm:t>
    </dgm:pt>
    <dgm:pt modelId="{412AA9C7-F074-4492-B3DC-57180FF90176}" type="sibTrans" cxnId="{C6CDE8B8-B988-44D8-A9B2-984E879EA58C}">
      <dgm:prSet/>
      <dgm:spPr/>
      <dgm:t>
        <a:bodyPr/>
        <a:lstStyle/>
        <a:p>
          <a:endParaRPr lang="en-US" sz="1100"/>
        </a:p>
      </dgm:t>
    </dgm:pt>
    <dgm:pt modelId="{ECFBA7F6-1A48-4ACA-B7A4-F5E1E8D295BD}">
      <dgm:prSet custT="1"/>
      <dgm:spPr/>
      <dgm:t>
        <a:bodyPr/>
        <a:lstStyle/>
        <a:p>
          <a:r>
            <a:rPr lang="en-US" sz="1100">
              <a:effectLst/>
            </a:rPr>
            <a:t>Logic Bombs</a:t>
          </a:r>
          <a:endParaRPr lang="en-US" sz="1100">
            <a:solidFill>
              <a:srgbClr val="7B7B7B"/>
            </a:solidFill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gm:t>
    </dgm:pt>
    <dgm:pt modelId="{5AC4623F-4943-4BEB-8C0C-926A218135C2}" type="parTrans" cxnId="{3F67E4CD-EFFD-4441-8CFE-D984DA81EF3F}">
      <dgm:prSet custT="1"/>
      <dgm:spPr/>
      <dgm:t>
        <a:bodyPr/>
        <a:lstStyle/>
        <a:p>
          <a:endParaRPr lang="en-US" sz="1100"/>
        </a:p>
      </dgm:t>
    </dgm:pt>
    <dgm:pt modelId="{562AC95A-331F-4821-B580-2DD7F9ADE6B2}" type="sibTrans" cxnId="{3F67E4CD-EFFD-4441-8CFE-D984DA81EF3F}">
      <dgm:prSet/>
      <dgm:spPr/>
      <dgm:t>
        <a:bodyPr/>
        <a:lstStyle/>
        <a:p>
          <a:endParaRPr lang="en-US" sz="1100"/>
        </a:p>
      </dgm:t>
    </dgm:pt>
    <dgm:pt modelId="{1B4C94CC-0FC6-4672-ADD2-C9CEFB1CDB5F}">
      <dgm:prSet custT="1"/>
      <dgm:spPr/>
      <dgm:t>
        <a:bodyPr/>
        <a:lstStyle/>
        <a:p>
          <a:r>
            <a:rPr lang="en-US" sz="1100">
              <a:effectLst/>
            </a:rPr>
            <a:t>Adware</a:t>
          </a:r>
          <a:endParaRPr lang="en-US" sz="1100">
            <a:solidFill>
              <a:srgbClr val="7B7B7B"/>
            </a:solidFill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gm:t>
    </dgm:pt>
    <dgm:pt modelId="{9B109D0B-CDDD-40BB-9D8E-73A30868162C}" type="parTrans" cxnId="{DF57E5E9-BF8F-4920-8E70-1F7427840071}">
      <dgm:prSet custT="1"/>
      <dgm:spPr/>
      <dgm:t>
        <a:bodyPr/>
        <a:lstStyle/>
        <a:p>
          <a:endParaRPr lang="en-US" sz="1100"/>
        </a:p>
      </dgm:t>
    </dgm:pt>
    <dgm:pt modelId="{77781DC2-9649-43BB-BE5F-C4A6AD838E49}" type="sibTrans" cxnId="{DF57E5E9-BF8F-4920-8E70-1F7427840071}">
      <dgm:prSet/>
      <dgm:spPr/>
      <dgm:t>
        <a:bodyPr/>
        <a:lstStyle/>
        <a:p>
          <a:endParaRPr lang="en-US" sz="1100"/>
        </a:p>
      </dgm:t>
    </dgm:pt>
    <dgm:pt modelId="{08C6498B-4564-492F-99D7-1B8B1F126D2E}">
      <dgm:prSet custT="1"/>
      <dgm:spPr/>
      <dgm:t>
        <a:bodyPr/>
        <a:lstStyle/>
        <a:p>
          <a:r>
            <a:rPr lang="en-US" sz="1100">
              <a:effectLst/>
            </a:rPr>
            <a:t>Backdoors</a:t>
          </a:r>
          <a:endParaRPr lang="en-US" sz="1100">
            <a:solidFill>
              <a:srgbClr val="7B7B7B"/>
            </a:solidFill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gm:t>
    </dgm:pt>
    <dgm:pt modelId="{2D1177A1-0531-4CDF-A598-FA6A0A3E3EE0}" type="parTrans" cxnId="{22313139-45BB-4A06-9111-3237A4996206}">
      <dgm:prSet custT="1"/>
      <dgm:spPr/>
      <dgm:t>
        <a:bodyPr/>
        <a:lstStyle/>
        <a:p>
          <a:endParaRPr lang="en-US" sz="1100"/>
        </a:p>
      </dgm:t>
    </dgm:pt>
    <dgm:pt modelId="{CABC515E-80CB-473A-9296-2891A0A7A03A}" type="sibTrans" cxnId="{22313139-45BB-4A06-9111-3237A4996206}">
      <dgm:prSet/>
      <dgm:spPr/>
      <dgm:t>
        <a:bodyPr/>
        <a:lstStyle/>
        <a:p>
          <a:endParaRPr lang="en-US" sz="1100"/>
        </a:p>
      </dgm:t>
    </dgm:pt>
    <dgm:pt modelId="{7FD667F9-B90D-467D-8435-49704DFF481C}">
      <dgm:prSet custT="1"/>
      <dgm:spPr/>
      <dgm:t>
        <a:bodyPr/>
        <a:lstStyle/>
        <a:p>
          <a:r>
            <a:rPr lang="en-US" sz="1100">
              <a:effectLst/>
            </a:rPr>
            <a:t>Ransomware</a:t>
          </a:r>
          <a:endParaRPr lang="en-US" sz="1100">
            <a:solidFill>
              <a:srgbClr val="7B7B7B"/>
            </a:solidFill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gm:t>
    </dgm:pt>
    <dgm:pt modelId="{339196D6-2278-45DB-B797-CA402F5EBDC8}" type="parTrans" cxnId="{DFBA71E5-BCE6-40B2-9D6A-29E5DF5E70C4}">
      <dgm:prSet custT="1"/>
      <dgm:spPr/>
      <dgm:t>
        <a:bodyPr/>
        <a:lstStyle/>
        <a:p>
          <a:endParaRPr lang="en-US" sz="1100"/>
        </a:p>
      </dgm:t>
    </dgm:pt>
    <dgm:pt modelId="{B89DF01A-0893-4B13-A5E5-4F7713D8AAF5}" type="sibTrans" cxnId="{DFBA71E5-BCE6-40B2-9D6A-29E5DF5E70C4}">
      <dgm:prSet/>
      <dgm:spPr/>
      <dgm:t>
        <a:bodyPr/>
        <a:lstStyle/>
        <a:p>
          <a:endParaRPr lang="en-US" sz="1100"/>
        </a:p>
      </dgm:t>
    </dgm:pt>
    <dgm:pt modelId="{07D142E3-942B-47FA-9D37-955532B8EEC4}">
      <dgm:prSet custT="1"/>
      <dgm:spPr/>
      <dgm:t>
        <a:bodyPr/>
        <a:lstStyle/>
        <a:p>
          <a:r>
            <a:rPr lang="en-US" sz="1100"/>
            <a:t>Macro Viruses</a:t>
          </a:r>
        </a:p>
      </dgm:t>
    </dgm:pt>
    <dgm:pt modelId="{6D0D8C99-66EF-461A-BB98-12B6E78F0646}" type="parTrans" cxnId="{C807B2FB-5A5B-4F82-B1B7-33F178108163}">
      <dgm:prSet custT="1"/>
      <dgm:spPr/>
      <dgm:t>
        <a:bodyPr/>
        <a:lstStyle/>
        <a:p>
          <a:endParaRPr lang="en-US" sz="1100"/>
        </a:p>
      </dgm:t>
    </dgm:pt>
    <dgm:pt modelId="{6857020E-89B3-450F-B61E-384F65D0B586}" type="sibTrans" cxnId="{C807B2FB-5A5B-4F82-B1B7-33F178108163}">
      <dgm:prSet/>
      <dgm:spPr/>
      <dgm:t>
        <a:bodyPr/>
        <a:lstStyle/>
        <a:p>
          <a:endParaRPr lang="en-US" sz="1100"/>
        </a:p>
      </dgm:t>
    </dgm:pt>
    <dgm:pt modelId="{3778A312-A347-4806-A629-BEA6D9C453A3}">
      <dgm:prSet custT="1"/>
      <dgm:spPr/>
      <dgm:t>
        <a:bodyPr/>
        <a:lstStyle/>
        <a:p>
          <a:r>
            <a:rPr lang="en-US" sz="1100"/>
            <a:t>RAT</a:t>
          </a:r>
        </a:p>
      </dgm:t>
    </dgm:pt>
    <dgm:pt modelId="{D0227A81-7F22-42BF-BC78-CF8D1DBC53B1}" type="parTrans" cxnId="{D436B285-B518-4BD1-BD8B-73095F88233B}">
      <dgm:prSet custT="1"/>
      <dgm:spPr/>
      <dgm:t>
        <a:bodyPr/>
        <a:lstStyle/>
        <a:p>
          <a:endParaRPr lang="en-US" sz="1100"/>
        </a:p>
      </dgm:t>
    </dgm:pt>
    <dgm:pt modelId="{E9D0EF08-22F0-47E1-842B-A10560EEAFE6}" type="sibTrans" cxnId="{D436B285-B518-4BD1-BD8B-73095F88233B}">
      <dgm:prSet/>
      <dgm:spPr/>
      <dgm:t>
        <a:bodyPr/>
        <a:lstStyle/>
        <a:p>
          <a:endParaRPr lang="en-US" sz="1100"/>
        </a:p>
      </dgm:t>
    </dgm:pt>
    <dgm:pt modelId="{012392C4-7D02-49A2-A686-C9EB9C2A49F1}">
      <dgm:prSet custT="1"/>
      <dgm:spPr/>
      <dgm:t>
        <a:bodyPr/>
        <a:lstStyle/>
        <a:p>
          <a:r>
            <a:rPr lang="en-US" sz="1100"/>
            <a:t>MBR</a:t>
          </a:r>
        </a:p>
      </dgm:t>
    </dgm:pt>
    <dgm:pt modelId="{998AB6F4-2E65-45C4-AB25-473E8E4DF3EC}" type="parTrans" cxnId="{192453E6-1098-4DAB-B3BD-EFBB06AE9917}">
      <dgm:prSet custT="1"/>
      <dgm:spPr/>
      <dgm:t>
        <a:bodyPr/>
        <a:lstStyle/>
        <a:p>
          <a:endParaRPr lang="en-US" sz="1100"/>
        </a:p>
      </dgm:t>
    </dgm:pt>
    <dgm:pt modelId="{54E4AEF4-B3A0-4AE9-8F9B-A9F89EAB20A8}" type="sibTrans" cxnId="{192453E6-1098-4DAB-B3BD-EFBB06AE9917}">
      <dgm:prSet/>
      <dgm:spPr/>
      <dgm:t>
        <a:bodyPr/>
        <a:lstStyle/>
        <a:p>
          <a:endParaRPr lang="en-US" sz="1100"/>
        </a:p>
      </dgm:t>
    </dgm:pt>
    <dgm:pt modelId="{C3C125F3-093B-432E-8F44-93D0BF393A38}">
      <dgm:prSet custT="1"/>
      <dgm:spPr/>
      <dgm:t>
        <a:bodyPr/>
        <a:lstStyle/>
        <a:p>
          <a:r>
            <a:rPr lang="en-US" sz="1100"/>
            <a:t>Bootkits</a:t>
          </a:r>
        </a:p>
      </dgm:t>
    </dgm:pt>
    <dgm:pt modelId="{95216BFE-21A0-4A2A-9EE3-E6A5FF29F0F5}" type="parTrans" cxnId="{493B43F7-A78E-4C95-9C31-C72E37BC301F}">
      <dgm:prSet custT="1"/>
      <dgm:spPr/>
      <dgm:t>
        <a:bodyPr/>
        <a:lstStyle/>
        <a:p>
          <a:endParaRPr lang="en-US" sz="1100"/>
        </a:p>
      </dgm:t>
    </dgm:pt>
    <dgm:pt modelId="{F58887E8-3356-44D9-A4AF-F4C49868E433}" type="sibTrans" cxnId="{493B43F7-A78E-4C95-9C31-C72E37BC301F}">
      <dgm:prSet/>
      <dgm:spPr/>
      <dgm:t>
        <a:bodyPr/>
        <a:lstStyle/>
        <a:p>
          <a:endParaRPr lang="en-US" sz="1100"/>
        </a:p>
      </dgm:t>
    </dgm:pt>
    <dgm:pt modelId="{75356706-FAD4-4531-BFD2-2463CEB46941}">
      <dgm:prSet phldrT="[Text]" custT="1"/>
      <dgm:spPr/>
      <dgm:t>
        <a:bodyPr/>
        <a:lstStyle/>
        <a:p>
          <a:r>
            <a:rPr lang="en-US" sz="1100"/>
            <a:t>Exploits</a:t>
          </a:r>
        </a:p>
      </dgm:t>
    </dgm:pt>
    <dgm:pt modelId="{0F52EAC9-026C-445F-ACAF-6EFC3C28504C}" type="parTrans" cxnId="{333B1BDB-7CEA-48DF-A9FF-F1E1F9CD92F3}">
      <dgm:prSet custT="1"/>
      <dgm:spPr/>
      <dgm:t>
        <a:bodyPr/>
        <a:lstStyle/>
        <a:p>
          <a:endParaRPr lang="en-US" sz="1100"/>
        </a:p>
      </dgm:t>
    </dgm:pt>
    <dgm:pt modelId="{D8E42FBB-D386-4C78-BB3F-9BF1BE1445AA}" type="sibTrans" cxnId="{333B1BDB-7CEA-48DF-A9FF-F1E1F9CD92F3}">
      <dgm:prSet/>
      <dgm:spPr/>
      <dgm:t>
        <a:bodyPr/>
        <a:lstStyle/>
        <a:p>
          <a:endParaRPr lang="en-US" sz="1100"/>
        </a:p>
      </dgm:t>
    </dgm:pt>
    <dgm:pt modelId="{9149CF02-7B64-4ADD-9CE7-6C18BF870E4C}">
      <dgm:prSet phldrT="[Text]" custT="1"/>
      <dgm:spPr/>
      <dgm:t>
        <a:bodyPr/>
        <a:lstStyle/>
        <a:p>
          <a:r>
            <a:rPr lang="en-US" sz="1100"/>
            <a:t>Trojans</a:t>
          </a:r>
        </a:p>
      </dgm:t>
    </dgm:pt>
    <dgm:pt modelId="{58C33F59-81B9-4A75-8FBE-0D899B6E5092}" type="sibTrans" cxnId="{3196A699-FC7E-4503-ACAC-6CE90A0957A6}">
      <dgm:prSet/>
      <dgm:spPr/>
      <dgm:t>
        <a:bodyPr/>
        <a:lstStyle/>
        <a:p>
          <a:endParaRPr lang="en-US" sz="1100"/>
        </a:p>
      </dgm:t>
    </dgm:pt>
    <dgm:pt modelId="{76370FB1-27B4-4618-AF07-5AF27404D2FA}" type="parTrans" cxnId="{3196A699-FC7E-4503-ACAC-6CE90A0957A6}">
      <dgm:prSet custT="1"/>
      <dgm:spPr/>
      <dgm:t>
        <a:bodyPr/>
        <a:lstStyle/>
        <a:p>
          <a:endParaRPr lang="en-US" sz="1100"/>
        </a:p>
      </dgm:t>
    </dgm:pt>
    <dgm:pt modelId="{79B8C13B-45BD-4AD7-9B8E-CEFDFE28F7C0}">
      <dgm:prSet custT="1"/>
      <dgm:spPr/>
      <dgm:t>
        <a:bodyPr/>
        <a:lstStyle/>
        <a:p>
          <a:r>
            <a:rPr lang="en-US" sz="1100">
              <a:effectLst/>
            </a:rPr>
            <a:t>Worms</a:t>
          </a:r>
          <a:endParaRPr lang="en-US" sz="1100">
            <a:solidFill>
              <a:srgbClr val="7B7B7B"/>
            </a:solidFill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gm:t>
    </dgm:pt>
    <dgm:pt modelId="{2138C50D-2779-405B-AB92-EC978E1D70B9}" type="sibTrans" cxnId="{57705EB1-2499-4DFB-B115-5A8E92F899D8}">
      <dgm:prSet/>
      <dgm:spPr/>
      <dgm:t>
        <a:bodyPr/>
        <a:lstStyle/>
        <a:p>
          <a:endParaRPr lang="en-US" sz="1100"/>
        </a:p>
      </dgm:t>
    </dgm:pt>
    <dgm:pt modelId="{2B9CAC82-03EC-4026-8BE7-BC7FA8763AE7}" type="parTrans" cxnId="{57705EB1-2499-4DFB-B115-5A8E92F899D8}">
      <dgm:prSet custT="1"/>
      <dgm:spPr/>
      <dgm:t>
        <a:bodyPr/>
        <a:lstStyle/>
        <a:p>
          <a:endParaRPr lang="en-US" sz="1100"/>
        </a:p>
      </dgm:t>
    </dgm:pt>
    <dgm:pt modelId="{0E7A24D3-0911-488D-BA23-129DCA29C9E7}" type="pres">
      <dgm:prSet presAssocID="{068FBEC5-F1A6-44F6-97B9-1AEE578D9AF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15C6C90-050D-45CB-9B5B-DFDA03F02AFB}" type="pres">
      <dgm:prSet presAssocID="{57153696-0103-4C0F-82CE-440622046415}" presName="root1" presStyleCnt="0"/>
      <dgm:spPr/>
    </dgm:pt>
    <dgm:pt modelId="{4D30BFDF-1DA3-4494-901B-93DAAD465B27}" type="pres">
      <dgm:prSet presAssocID="{57153696-0103-4C0F-82CE-440622046415}" presName="LevelOneTextNode" presStyleLbl="node0" presStyleIdx="0" presStyleCnt="1">
        <dgm:presLayoutVars>
          <dgm:chPref val="3"/>
        </dgm:presLayoutVars>
      </dgm:prSet>
      <dgm:spPr/>
    </dgm:pt>
    <dgm:pt modelId="{69F1A3C0-5830-485A-B568-56B77C17C17D}" type="pres">
      <dgm:prSet presAssocID="{57153696-0103-4C0F-82CE-440622046415}" presName="level2hierChild" presStyleCnt="0"/>
      <dgm:spPr/>
    </dgm:pt>
    <dgm:pt modelId="{10A77B19-22BB-4837-B31E-7AE18455DC8D}" type="pres">
      <dgm:prSet presAssocID="{7BA0D06E-F70A-40DA-A32C-261EC0D1E81D}" presName="conn2-1" presStyleLbl="parChTrans1D2" presStyleIdx="0" presStyleCnt="4"/>
      <dgm:spPr/>
    </dgm:pt>
    <dgm:pt modelId="{A296C964-D355-4FF8-93D1-11B1B719E147}" type="pres">
      <dgm:prSet presAssocID="{7BA0D06E-F70A-40DA-A32C-261EC0D1E81D}" presName="connTx" presStyleLbl="parChTrans1D2" presStyleIdx="0" presStyleCnt="4"/>
      <dgm:spPr/>
    </dgm:pt>
    <dgm:pt modelId="{56DF8968-9B5D-4A24-B62D-D6909965FA82}" type="pres">
      <dgm:prSet presAssocID="{658A670C-23E5-48FB-8722-93B4789D899B}" presName="root2" presStyleCnt="0"/>
      <dgm:spPr/>
    </dgm:pt>
    <dgm:pt modelId="{44A6AF8D-641C-4B0E-BF3D-5D8E46AE9368}" type="pres">
      <dgm:prSet presAssocID="{658A670C-23E5-48FB-8722-93B4789D899B}" presName="LevelTwoTextNode" presStyleLbl="node2" presStyleIdx="0" presStyleCnt="4">
        <dgm:presLayoutVars>
          <dgm:chPref val="3"/>
        </dgm:presLayoutVars>
      </dgm:prSet>
      <dgm:spPr/>
    </dgm:pt>
    <dgm:pt modelId="{9EFD61C4-5957-4E52-9B6A-84B971D72336}" type="pres">
      <dgm:prSet presAssocID="{658A670C-23E5-48FB-8722-93B4789D899B}" presName="level3hierChild" presStyleCnt="0"/>
      <dgm:spPr/>
    </dgm:pt>
    <dgm:pt modelId="{56918219-C085-486E-9CD7-29722FB66F35}" type="pres">
      <dgm:prSet presAssocID="{6D0D8C99-66EF-461A-BB98-12B6E78F0646}" presName="conn2-1" presStyleLbl="parChTrans1D3" presStyleIdx="0" presStyleCnt="10"/>
      <dgm:spPr/>
    </dgm:pt>
    <dgm:pt modelId="{C0DEBA56-C5C2-4EE6-A7C5-B746EE061370}" type="pres">
      <dgm:prSet presAssocID="{6D0D8C99-66EF-461A-BB98-12B6E78F0646}" presName="connTx" presStyleLbl="parChTrans1D3" presStyleIdx="0" presStyleCnt="10"/>
      <dgm:spPr/>
    </dgm:pt>
    <dgm:pt modelId="{EDE85323-409F-4F14-8F1F-8AC12CB7C194}" type="pres">
      <dgm:prSet presAssocID="{07D142E3-942B-47FA-9D37-955532B8EEC4}" presName="root2" presStyleCnt="0"/>
      <dgm:spPr/>
    </dgm:pt>
    <dgm:pt modelId="{295B6A5B-F924-408A-9C4B-7DDF118B9233}" type="pres">
      <dgm:prSet presAssocID="{07D142E3-942B-47FA-9D37-955532B8EEC4}" presName="LevelTwoTextNode" presStyleLbl="node3" presStyleIdx="0" presStyleCnt="10" custScaleX="130597">
        <dgm:presLayoutVars>
          <dgm:chPref val="3"/>
        </dgm:presLayoutVars>
      </dgm:prSet>
      <dgm:spPr/>
    </dgm:pt>
    <dgm:pt modelId="{81ACF59E-852B-47C7-A793-C61E1512F9FE}" type="pres">
      <dgm:prSet presAssocID="{07D142E3-942B-47FA-9D37-955532B8EEC4}" presName="level3hierChild" presStyleCnt="0"/>
      <dgm:spPr/>
    </dgm:pt>
    <dgm:pt modelId="{4DFD0E2F-772C-464D-8766-84F01AEFF139}" type="pres">
      <dgm:prSet presAssocID="{E0C33240-DB68-466C-9FB9-F5595EDFAD1C}" presName="conn2-1" presStyleLbl="parChTrans1D3" presStyleIdx="1" presStyleCnt="10"/>
      <dgm:spPr/>
    </dgm:pt>
    <dgm:pt modelId="{199CDCAF-AC67-471E-8027-3CD7AB7D6A5B}" type="pres">
      <dgm:prSet presAssocID="{E0C33240-DB68-466C-9FB9-F5595EDFAD1C}" presName="connTx" presStyleLbl="parChTrans1D3" presStyleIdx="1" presStyleCnt="10"/>
      <dgm:spPr/>
    </dgm:pt>
    <dgm:pt modelId="{E7088DF5-7D40-4107-B075-3A239D325AD6}" type="pres">
      <dgm:prSet presAssocID="{B7E9BDEB-4041-478A-BDC7-641228B9A26C}" presName="root2" presStyleCnt="0"/>
      <dgm:spPr/>
    </dgm:pt>
    <dgm:pt modelId="{B7BB7A16-B375-4732-BAE3-EFA48C76D669}" type="pres">
      <dgm:prSet presAssocID="{B7E9BDEB-4041-478A-BDC7-641228B9A26C}" presName="LevelTwoTextNode" presStyleLbl="node3" presStyleIdx="1" presStyleCnt="10" custScaleX="129079">
        <dgm:presLayoutVars>
          <dgm:chPref val="3"/>
        </dgm:presLayoutVars>
      </dgm:prSet>
      <dgm:spPr/>
    </dgm:pt>
    <dgm:pt modelId="{4A3571ED-A7C7-4D20-9E20-8C68878C52BF}" type="pres">
      <dgm:prSet presAssocID="{B7E9BDEB-4041-478A-BDC7-641228B9A26C}" presName="level3hierChild" presStyleCnt="0"/>
      <dgm:spPr/>
    </dgm:pt>
    <dgm:pt modelId="{65BAE21A-A7FF-40FD-809B-8531443EB5A3}" type="pres">
      <dgm:prSet presAssocID="{998AB6F4-2E65-45C4-AB25-473E8E4DF3EC}" presName="conn2-1" presStyleLbl="parChTrans1D3" presStyleIdx="2" presStyleCnt="10"/>
      <dgm:spPr/>
    </dgm:pt>
    <dgm:pt modelId="{899C4165-8A6E-49BD-956B-BDBA66E59890}" type="pres">
      <dgm:prSet presAssocID="{998AB6F4-2E65-45C4-AB25-473E8E4DF3EC}" presName="connTx" presStyleLbl="parChTrans1D3" presStyleIdx="2" presStyleCnt="10"/>
      <dgm:spPr/>
    </dgm:pt>
    <dgm:pt modelId="{CC534528-E528-40F9-B31A-9B56CAA32AE1}" type="pres">
      <dgm:prSet presAssocID="{012392C4-7D02-49A2-A686-C9EB9C2A49F1}" presName="root2" presStyleCnt="0"/>
      <dgm:spPr/>
    </dgm:pt>
    <dgm:pt modelId="{46CF5FC3-6C18-4A16-9352-3971D2EF3627}" type="pres">
      <dgm:prSet presAssocID="{012392C4-7D02-49A2-A686-C9EB9C2A49F1}" presName="LevelTwoTextNode" presStyleLbl="node3" presStyleIdx="2" presStyleCnt="10">
        <dgm:presLayoutVars>
          <dgm:chPref val="3"/>
        </dgm:presLayoutVars>
      </dgm:prSet>
      <dgm:spPr/>
    </dgm:pt>
    <dgm:pt modelId="{6C388C62-92F1-4B14-8959-58ADA05C50E6}" type="pres">
      <dgm:prSet presAssocID="{012392C4-7D02-49A2-A686-C9EB9C2A49F1}" presName="level3hierChild" presStyleCnt="0"/>
      <dgm:spPr/>
    </dgm:pt>
    <dgm:pt modelId="{4FBE0B89-A050-476C-BC28-9C25BD4E8E22}" type="pres">
      <dgm:prSet presAssocID="{0F52EAC9-026C-445F-ACAF-6EFC3C28504C}" presName="conn2-1" presStyleLbl="parChTrans1D2" presStyleIdx="1" presStyleCnt="4"/>
      <dgm:spPr/>
    </dgm:pt>
    <dgm:pt modelId="{C0494CE9-1344-4349-92FA-6BE7D1E35B29}" type="pres">
      <dgm:prSet presAssocID="{0F52EAC9-026C-445F-ACAF-6EFC3C28504C}" presName="connTx" presStyleLbl="parChTrans1D2" presStyleIdx="1" presStyleCnt="4"/>
      <dgm:spPr/>
    </dgm:pt>
    <dgm:pt modelId="{47D4F6BE-6396-42E1-9EF1-76FF9FE4A874}" type="pres">
      <dgm:prSet presAssocID="{75356706-FAD4-4531-BFD2-2463CEB46941}" presName="root2" presStyleCnt="0"/>
      <dgm:spPr/>
    </dgm:pt>
    <dgm:pt modelId="{CECEE643-071A-4549-8480-33F5810AC9E1}" type="pres">
      <dgm:prSet presAssocID="{75356706-FAD4-4531-BFD2-2463CEB46941}" presName="LevelTwoTextNode" presStyleLbl="node2" presStyleIdx="1" presStyleCnt="4">
        <dgm:presLayoutVars>
          <dgm:chPref val="3"/>
        </dgm:presLayoutVars>
      </dgm:prSet>
      <dgm:spPr/>
    </dgm:pt>
    <dgm:pt modelId="{80995B61-680F-478F-9004-65AC1DD6AB26}" type="pres">
      <dgm:prSet presAssocID="{75356706-FAD4-4531-BFD2-2463CEB46941}" presName="level3hierChild" presStyleCnt="0"/>
      <dgm:spPr/>
    </dgm:pt>
    <dgm:pt modelId="{DBFD0E54-8F08-4DBA-8EC3-A0F9FBA9B234}" type="pres">
      <dgm:prSet presAssocID="{2B9CAC82-03EC-4026-8BE7-BC7FA8763AE7}" presName="conn2-1" presStyleLbl="parChTrans1D2" presStyleIdx="2" presStyleCnt="4"/>
      <dgm:spPr/>
    </dgm:pt>
    <dgm:pt modelId="{EC1BCCF7-354E-4AFE-AB2C-02DFE7848828}" type="pres">
      <dgm:prSet presAssocID="{2B9CAC82-03EC-4026-8BE7-BC7FA8763AE7}" presName="connTx" presStyleLbl="parChTrans1D2" presStyleIdx="2" presStyleCnt="4"/>
      <dgm:spPr/>
    </dgm:pt>
    <dgm:pt modelId="{70CDC4ED-6652-4532-8390-66D9DB898524}" type="pres">
      <dgm:prSet presAssocID="{79B8C13B-45BD-4AD7-9B8E-CEFDFE28F7C0}" presName="root2" presStyleCnt="0"/>
      <dgm:spPr/>
    </dgm:pt>
    <dgm:pt modelId="{D1779E41-471C-42B4-9269-CF9270B3F6A3}" type="pres">
      <dgm:prSet presAssocID="{79B8C13B-45BD-4AD7-9B8E-CEFDFE28F7C0}" presName="LevelTwoTextNode" presStyleLbl="node2" presStyleIdx="2" presStyleCnt="4">
        <dgm:presLayoutVars>
          <dgm:chPref val="3"/>
        </dgm:presLayoutVars>
      </dgm:prSet>
      <dgm:spPr/>
    </dgm:pt>
    <dgm:pt modelId="{8B31753D-2F70-4CEF-B4A0-18E6D44149D0}" type="pres">
      <dgm:prSet presAssocID="{79B8C13B-45BD-4AD7-9B8E-CEFDFE28F7C0}" presName="level3hierChild" presStyleCnt="0"/>
      <dgm:spPr/>
    </dgm:pt>
    <dgm:pt modelId="{C300CF41-9BAF-4069-BE72-D038410933C6}" type="pres">
      <dgm:prSet presAssocID="{76370FB1-27B4-4618-AF07-5AF27404D2FA}" presName="conn2-1" presStyleLbl="parChTrans1D2" presStyleIdx="3" presStyleCnt="4"/>
      <dgm:spPr/>
    </dgm:pt>
    <dgm:pt modelId="{655DF27A-9092-4D92-A768-046021AC121D}" type="pres">
      <dgm:prSet presAssocID="{76370FB1-27B4-4618-AF07-5AF27404D2FA}" presName="connTx" presStyleLbl="parChTrans1D2" presStyleIdx="3" presStyleCnt="4"/>
      <dgm:spPr/>
    </dgm:pt>
    <dgm:pt modelId="{52F1FD1C-2AE2-4B80-A943-565722C53C70}" type="pres">
      <dgm:prSet presAssocID="{9149CF02-7B64-4ADD-9CE7-6C18BF870E4C}" presName="root2" presStyleCnt="0"/>
      <dgm:spPr/>
    </dgm:pt>
    <dgm:pt modelId="{127EFE53-1183-46F2-B1ED-3496617C663F}" type="pres">
      <dgm:prSet presAssocID="{9149CF02-7B64-4ADD-9CE7-6C18BF870E4C}" presName="LevelTwoTextNode" presStyleLbl="node2" presStyleIdx="3" presStyleCnt="4">
        <dgm:presLayoutVars>
          <dgm:chPref val="3"/>
        </dgm:presLayoutVars>
      </dgm:prSet>
      <dgm:spPr/>
    </dgm:pt>
    <dgm:pt modelId="{74CF7D39-83ED-4BFD-870C-EC16BFCD30C9}" type="pres">
      <dgm:prSet presAssocID="{9149CF02-7B64-4ADD-9CE7-6C18BF870E4C}" presName="level3hierChild" presStyleCnt="0"/>
      <dgm:spPr/>
    </dgm:pt>
    <dgm:pt modelId="{4572FD0E-B869-4F3A-8217-F29C39A27349}" type="pres">
      <dgm:prSet presAssocID="{33B23A4E-F726-4398-9E86-D4D577B30F5E}" presName="conn2-1" presStyleLbl="parChTrans1D3" presStyleIdx="3" presStyleCnt="10"/>
      <dgm:spPr/>
    </dgm:pt>
    <dgm:pt modelId="{B3E6E748-E536-4EB4-88E1-46A3D9C3D094}" type="pres">
      <dgm:prSet presAssocID="{33B23A4E-F726-4398-9E86-D4D577B30F5E}" presName="connTx" presStyleLbl="parChTrans1D3" presStyleIdx="3" presStyleCnt="10"/>
      <dgm:spPr/>
    </dgm:pt>
    <dgm:pt modelId="{FDFBAADD-5FC7-4930-95A7-3D03C0AEEA32}" type="pres">
      <dgm:prSet presAssocID="{6A96AB38-BF1C-4BD5-919C-730E1634AA47}" presName="root2" presStyleCnt="0"/>
      <dgm:spPr/>
    </dgm:pt>
    <dgm:pt modelId="{5C33342B-8C8B-40F7-89C6-006F56080744}" type="pres">
      <dgm:prSet presAssocID="{6A96AB38-BF1C-4BD5-919C-730E1634AA47}" presName="LevelTwoTextNode" presStyleLbl="node3" presStyleIdx="3" presStyleCnt="10">
        <dgm:presLayoutVars>
          <dgm:chPref val="3"/>
        </dgm:presLayoutVars>
      </dgm:prSet>
      <dgm:spPr/>
    </dgm:pt>
    <dgm:pt modelId="{FC1DB946-1774-45A9-AB38-E2D58FA38CA7}" type="pres">
      <dgm:prSet presAssocID="{6A96AB38-BF1C-4BD5-919C-730E1634AA47}" presName="level3hierChild" presStyleCnt="0"/>
      <dgm:spPr/>
    </dgm:pt>
    <dgm:pt modelId="{687FA516-5B90-4987-8286-4BDC3CAAA927}" type="pres">
      <dgm:prSet presAssocID="{2D1177A1-0531-4CDF-A598-FA6A0A3E3EE0}" presName="conn2-1" presStyleLbl="parChTrans1D4" presStyleIdx="0" presStyleCnt="3"/>
      <dgm:spPr/>
    </dgm:pt>
    <dgm:pt modelId="{427731F7-A2C6-41EE-BED4-386B284419C1}" type="pres">
      <dgm:prSet presAssocID="{2D1177A1-0531-4CDF-A598-FA6A0A3E3EE0}" presName="connTx" presStyleLbl="parChTrans1D4" presStyleIdx="0" presStyleCnt="3"/>
      <dgm:spPr/>
    </dgm:pt>
    <dgm:pt modelId="{8A9D014B-76C4-4AB4-99F9-C3020109C0EE}" type="pres">
      <dgm:prSet presAssocID="{08C6498B-4564-492F-99D7-1B8B1F126D2E}" presName="root2" presStyleCnt="0"/>
      <dgm:spPr/>
    </dgm:pt>
    <dgm:pt modelId="{A54208F4-2971-40CE-B991-958BC7347C99}" type="pres">
      <dgm:prSet presAssocID="{08C6498B-4564-492F-99D7-1B8B1F126D2E}" presName="LevelTwoTextNode" presStyleLbl="node4" presStyleIdx="0" presStyleCnt="3">
        <dgm:presLayoutVars>
          <dgm:chPref val="3"/>
        </dgm:presLayoutVars>
      </dgm:prSet>
      <dgm:spPr/>
    </dgm:pt>
    <dgm:pt modelId="{B8A0B36E-6B86-41C4-86A2-970F1E65D97C}" type="pres">
      <dgm:prSet presAssocID="{08C6498B-4564-492F-99D7-1B8B1F126D2E}" presName="level3hierChild" presStyleCnt="0"/>
      <dgm:spPr/>
    </dgm:pt>
    <dgm:pt modelId="{984D3235-896F-44AE-AE75-FB530A7D0460}" type="pres">
      <dgm:prSet presAssocID="{DF7B2C57-567B-426F-8E57-69F5AA055E00}" presName="conn2-1" presStyleLbl="parChTrans1D4" presStyleIdx="1" presStyleCnt="3"/>
      <dgm:spPr/>
    </dgm:pt>
    <dgm:pt modelId="{A678C7E7-B5B0-43F4-854D-E888385DEF56}" type="pres">
      <dgm:prSet presAssocID="{DF7B2C57-567B-426F-8E57-69F5AA055E00}" presName="connTx" presStyleLbl="parChTrans1D4" presStyleIdx="1" presStyleCnt="3"/>
      <dgm:spPr/>
    </dgm:pt>
    <dgm:pt modelId="{5B166A55-8647-464D-BADC-C09601B1A697}" type="pres">
      <dgm:prSet presAssocID="{C2C932AE-5BBC-4A2C-BF3E-50C6C565DBE6}" presName="root2" presStyleCnt="0"/>
      <dgm:spPr/>
    </dgm:pt>
    <dgm:pt modelId="{231CAE60-5BA9-4E75-A380-86C92C3B3EAE}" type="pres">
      <dgm:prSet presAssocID="{C2C932AE-5BBC-4A2C-BF3E-50C6C565DBE6}" presName="LevelTwoTextNode" presStyleLbl="node4" presStyleIdx="1" presStyleCnt="3">
        <dgm:presLayoutVars>
          <dgm:chPref val="3"/>
        </dgm:presLayoutVars>
      </dgm:prSet>
      <dgm:spPr/>
    </dgm:pt>
    <dgm:pt modelId="{4B51D56D-2C09-4330-924F-92EB1F040B86}" type="pres">
      <dgm:prSet presAssocID="{C2C932AE-5BBC-4A2C-BF3E-50C6C565DBE6}" presName="level3hierChild" presStyleCnt="0"/>
      <dgm:spPr/>
    </dgm:pt>
    <dgm:pt modelId="{23FD172C-204C-4447-A730-C084811CE4ED}" type="pres">
      <dgm:prSet presAssocID="{D0227A81-7F22-42BF-BC78-CF8D1DBC53B1}" presName="conn2-1" presStyleLbl="parChTrans1D4" presStyleIdx="2" presStyleCnt="3"/>
      <dgm:spPr/>
    </dgm:pt>
    <dgm:pt modelId="{80367851-4799-4FB7-9B2B-E820B16575A7}" type="pres">
      <dgm:prSet presAssocID="{D0227A81-7F22-42BF-BC78-CF8D1DBC53B1}" presName="connTx" presStyleLbl="parChTrans1D4" presStyleIdx="2" presStyleCnt="3"/>
      <dgm:spPr/>
    </dgm:pt>
    <dgm:pt modelId="{B4B4F0F4-090E-4903-BDF9-4249A752981A}" type="pres">
      <dgm:prSet presAssocID="{3778A312-A347-4806-A629-BEA6D9C453A3}" presName="root2" presStyleCnt="0"/>
      <dgm:spPr/>
    </dgm:pt>
    <dgm:pt modelId="{379F7068-F2E3-40EA-BDA6-D7E4286F8495}" type="pres">
      <dgm:prSet presAssocID="{3778A312-A347-4806-A629-BEA6D9C453A3}" presName="LevelTwoTextNode" presStyleLbl="node4" presStyleIdx="2" presStyleCnt="3">
        <dgm:presLayoutVars>
          <dgm:chPref val="3"/>
        </dgm:presLayoutVars>
      </dgm:prSet>
      <dgm:spPr/>
    </dgm:pt>
    <dgm:pt modelId="{FAA1ECD5-631F-4A89-B6E6-DD10F23A836F}" type="pres">
      <dgm:prSet presAssocID="{3778A312-A347-4806-A629-BEA6D9C453A3}" presName="level3hierChild" presStyleCnt="0"/>
      <dgm:spPr/>
    </dgm:pt>
    <dgm:pt modelId="{F12F772C-18DF-41DE-BD5D-7C8F14F2880B}" type="pres">
      <dgm:prSet presAssocID="{9B109D0B-CDDD-40BB-9D8E-73A30868162C}" presName="conn2-1" presStyleLbl="parChTrans1D3" presStyleIdx="4" presStyleCnt="10"/>
      <dgm:spPr/>
    </dgm:pt>
    <dgm:pt modelId="{72C8B352-900D-4D0C-95A3-60DCB8A55032}" type="pres">
      <dgm:prSet presAssocID="{9B109D0B-CDDD-40BB-9D8E-73A30868162C}" presName="connTx" presStyleLbl="parChTrans1D3" presStyleIdx="4" presStyleCnt="10"/>
      <dgm:spPr/>
    </dgm:pt>
    <dgm:pt modelId="{A94F441E-0F4B-403D-BAF0-22679FE3BF5A}" type="pres">
      <dgm:prSet presAssocID="{1B4C94CC-0FC6-4672-ADD2-C9CEFB1CDB5F}" presName="root2" presStyleCnt="0"/>
      <dgm:spPr/>
    </dgm:pt>
    <dgm:pt modelId="{2B09811D-F8E6-469C-95B2-BCABE3C2C5B7}" type="pres">
      <dgm:prSet presAssocID="{1B4C94CC-0FC6-4672-ADD2-C9CEFB1CDB5F}" presName="LevelTwoTextNode" presStyleLbl="node3" presStyleIdx="4" presStyleCnt="10">
        <dgm:presLayoutVars>
          <dgm:chPref val="3"/>
        </dgm:presLayoutVars>
      </dgm:prSet>
      <dgm:spPr/>
    </dgm:pt>
    <dgm:pt modelId="{1F907E8E-2F11-4DC0-942B-B3D576FF3D37}" type="pres">
      <dgm:prSet presAssocID="{1B4C94CC-0FC6-4672-ADD2-C9CEFB1CDB5F}" presName="level3hierChild" presStyleCnt="0"/>
      <dgm:spPr/>
    </dgm:pt>
    <dgm:pt modelId="{815929EF-EA87-4940-A7C1-9F18A873EB00}" type="pres">
      <dgm:prSet presAssocID="{339196D6-2278-45DB-B797-CA402F5EBDC8}" presName="conn2-1" presStyleLbl="parChTrans1D3" presStyleIdx="5" presStyleCnt="10"/>
      <dgm:spPr/>
    </dgm:pt>
    <dgm:pt modelId="{D9580096-62B3-42F1-B285-41CAFBB0EF2D}" type="pres">
      <dgm:prSet presAssocID="{339196D6-2278-45DB-B797-CA402F5EBDC8}" presName="connTx" presStyleLbl="parChTrans1D3" presStyleIdx="5" presStyleCnt="10"/>
      <dgm:spPr/>
    </dgm:pt>
    <dgm:pt modelId="{4E29F204-0659-4F03-9B93-BD5F46458BEF}" type="pres">
      <dgm:prSet presAssocID="{7FD667F9-B90D-467D-8435-49704DFF481C}" presName="root2" presStyleCnt="0"/>
      <dgm:spPr/>
    </dgm:pt>
    <dgm:pt modelId="{E8E564BB-E47C-4ED7-8210-89B3B9C0F7C5}" type="pres">
      <dgm:prSet presAssocID="{7FD667F9-B90D-467D-8435-49704DFF481C}" presName="LevelTwoTextNode" presStyleLbl="node3" presStyleIdx="5" presStyleCnt="10">
        <dgm:presLayoutVars>
          <dgm:chPref val="3"/>
        </dgm:presLayoutVars>
      </dgm:prSet>
      <dgm:spPr/>
    </dgm:pt>
    <dgm:pt modelId="{397D2A35-2223-44E7-9E45-48E9CB1357BD}" type="pres">
      <dgm:prSet presAssocID="{7FD667F9-B90D-467D-8435-49704DFF481C}" presName="level3hierChild" presStyleCnt="0"/>
      <dgm:spPr/>
    </dgm:pt>
    <dgm:pt modelId="{33B133B8-1734-4DA4-8A16-EE021B542E6F}" type="pres">
      <dgm:prSet presAssocID="{95216BFE-21A0-4A2A-9EE3-E6A5FF29F0F5}" presName="conn2-1" presStyleLbl="parChTrans1D3" presStyleIdx="6" presStyleCnt="10"/>
      <dgm:spPr/>
    </dgm:pt>
    <dgm:pt modelId="{F498EB7B-FE87-460C-8832-545C432BFAF8}" type="pres">
      <dgm:prSet presAssocID="{95216BFE-21A0-4A2A-9EE3-E6A5FF29F0F5}" presName="connTx" presStyleLbl="parChTrans1D3" presStyleIdx="6" presStyleCnt="10"/>
      <dgm:spPr/>
    </dgm:pt>
    <dgm:pt modelId="{54BB79C0-E1F3-4B2F-BBD8-F3C7D8953515}" type="pres">
      <dgm:prSet presAssocID="{C3C125F3-093B-432E-8F44-93D0BF393A38}" presName="root2" presStyleCnt="0"/>
      <dgm:spPr/>
    </dgm:pt>
    <dgm:pt modelId="{A19DD24A-8C25-42D3-B796-EA340D6BB1DD}" type="pres">
      <dgm:prSet presAssocID="{C3C125F3-093B-432E-8F44-93D0BF393A38}" presName="LevelTwoTextNode" presStyleLbl="node3" presStyleIdx="6" presStyleCnt="10">
        <dgm:presLayoutVars>
          <dgm:chPref val="3"/>
        </dgm:presLayoutVars>
      </dgm:prSet>
      <dgm:spPr/>
    </dgm:pt>
    <dgm:pt modelId="{3217FEB9-61B3-4A65-9790-6C4B698AB6E1}" type="pres">
      <dgm:prSet presAssocID="{C3C125F3-093B-432E-8F44-93D0BF393A38}" presName="level3hierChild" presStyleCnt="0"/>
      <dgm:spPr/>
    </dgm:pt>
    <dgm:pt modelId="{46F96F26-C8C3-475F-BF19-2FF47C9437AC}" type="pres">
      <dgm:prSet presAssocID="{7A487F18-BF25-42F4-951C-02A32F2AC87B}" presName="conn2-1" presStyleLbl="parChTrans1D3" presStyleIdx="7" presStyleCnt="10"/>
      <dgm:spPr/>
    </dgm:pt>
    <dgm:pt modelId="{53BE9456-3B8A-4FD3-BFA1-735C0394C5C6}" type="pres">
      <dgm:prSet presAssocID="{7A487F18-BF25-42F4-951C-02A32F2AC87B}" presName="connTx" presStyleLbl="parChTrans1D3" presStyleIdx="7" presStyleCnt="10"/>
      <dgm:spPr/>
    </dgm:pt>
    <dgm:pt modelId="{419E5817-71AE-4E24-9979-F84FF0D0FFDC}" type="pres">
      <dgm:prSet presAssocID="{7F8AFBAD-B824-41B2-892A-35E40AF8CC99}" presName="root2" presStyleCnt="0"/>
      <dgm:spPr/>
    </dgm:pt>
    <dgm:pt modelId="{B2890B92-D2E3-4A2D-B2A5-63B5E0954B7A}" type="pres">
      <dgm:prSet presAssocID="{7F8AFBAD-B824-41B2-892A-35E40AF8CC99}" presName="LevelTwoTextNode" presStyleLbl="node3" presStyleIdx="7" presStyleCnt="10">
        <dgm:presLayoutVars>
          <dgm:chPref val="3"/>
        </dgm:presLayoutVars>
      </dgm:prSet>
      <dgm:spPr/>
    </dgm:pt>
    <dgm:pt modelId="{69EE91F4-B027-4934-9B35-22444898E997}" type="pres">
      <dgm:prSet presAssocID="{7F8AFBAD-B824-41B2-892A-35E40AF8CC99}" presName="level3hierChild" presStyleCnt="0"/>
      <dgm:spPr/>
    </dgm:pt>
    <dgm:pt modelId="{A1550619-398E-4D0C-AD3D-B76F82DCDEAC}" type="pres">
      <dgm:prSet presAssocID="{5AC4623F-4943-4BEB-8C0C-926A218135C2}" presName="conn2-1" presStyleLbl="parChTrans1D3" presStyleIdx="8" presStyleCnt="10"/>
      <dgm:spPr/>
    </dgm:pt>
    <dgm:pt modelId="{18355F8D-C662-4275-A96F-F8DF6E956F10}" type="pres">
      <dgm:prSet presAssocID="{5AC4623F-4943-4BEB-8C0C-926A218135C2}" presName="connTx" presStyleLbl="parChTrans1D3" presStyleIdx="8" presStyleCnt="10"/>
      <dgm:spPr/>
    </dgm:pt>
    <dgm:pt modelId="{5C92AF67-7BBA-4D20-A95F-7FAEF3A4B799}" type="pres">
      <dgm:prSet presAssocID="{ECFBA7F6-1A48-4ACA-B7A4-F5E1E8D295BD}" presName="root2" presStyleCnt="0"/>
      <dgm:spPr/>
    </dgm:pt>
    <dgm:pt modelId="{453BCB0C-13EC-4986-B779-7DE7DB5A6334}" type="pres">
      <dgm:prSet presAssocID="{ECFBA7F6-1A48-4ACA-B7A4-F5E1E8D295BD}" presName="LevelTwoTextNode" presStyleLbl="node3" presStyleIdx="8" presStyleCnt="10">
        <dgm:presLayoutVars>
          <dgm:chPref val="3"/>
        </dgm:presLayoutVars>
      </dgm:prSet>
      <dgm:spPr/>
    </dgm:pt>
    <dgm:pt modelId="{6CA86ED1-4DC4-46C8-96B3-EF0435002F4A}" type="pres">
      <dgm:prSet presAssocID="{ECFBA7F6-1A48-4ACA-B7A4-F5E1E8D295BD}" presName="level3hierChild" presStyleCnt="0"/>
      <dgm:spPr/>
    </dgm:pt>
    <dgm:pt modelId="{C6388C06-793F-45FD-9D1A-54DCDA00A9FE}" type="pres">
      <dgm:prSet presAssocID="{EBECF856-F822-4301-B975-D139CD59ABDF}" presName="conn2-1" presStyleLbl="parChTrans1D3" presStyleIdx="9" presStyleCnt="10"/>
      <dgm:spPr/>
    </dgm:pt>
    <dgm:pt modelId="{F3B15241-62C9-4AD7-81AC-8F341C2C4763}" type="pres">
      <dgm:prSet presAssocID="{EBECF856-F822-4301-B975-D139CD59ABDF}" presName="connTx" presStyleLbl="parChTrans1D3" presStyleIdx="9" presStyleCnt="10"/>
      <dgm:spPr/>
    </dgm:pt>
    <dgm:pt modelId="{E9581A1E-1A86-4C85-8F31-8158E8810438}" type="pres">
      <dgm:prSet presAssocID="{90B75F46-02ED-4AA8-B904-66130F7AF6D7}" presName="root2" presStyleCnt="0"/>
      <dgm:spPr/>
    </dgm:pt>
    <dgm:pt modelId="{B7830EE7-2BD8-4149-9482-8A3E2018518D}" type="pres">
      <dgm:prSet presAssocID="{90B75F46-02ED-4AA8-B904-66130F7AF6D7}" presName="LevelTwoTextNode" presStyleLbl="node3" presStyleIdx="9" presStyleCnt="10">
        <dgm:presLayoutVars>
          <dgm:chPref val="3"/>
        </dgm:presLayoutVars>
      </dgm:prSet>
      <dgm:spPr/>
    </dgm:pt>
    <dgm:pt modelId="{FFB2E355-F17A-4DB0-9DFF-602E6494FE6C}" type="pres">
      <dgm:prSet presAssocID="{90B75F46-02ED-4AA8-B904-66130F7AF6D7}" presName="level3hierChild" presStyleCnt="0"/>
      <dgm:spPr/>
    </dgm:pt>
  </dgm:ptLst>
  <dgm:cxnLst>
    <dgm:cxn modelId="{FE545901-2A86-4A27-B934-42EA183C1060}" type="presOf" srcId="{75356706-FAD4-4531-BFD2-2463CEB46941}" destId="{CECEE643-071A-4549-8480-33F5810AC9E1}" srcOrd="0" destOrd="0" presId="urn:microsoft.com/office/officeart/2005/8/layout/hierarchy2"/>
    <dgm:cxn modelId="{DE94A505-C484-42A8-ADF8-A2B381C63B27}" type="presOf" srcId="{2D1177A1-0531-4CDF-A598-FA6A0A3E3EE0}" destId="{687FA516-5B90-4987-8286-4BDC3CAAA927}" srcOrd="0" destOrd="0" presId="urn:microsoft.com/office/officeart/2005/8/layout/hierarchy2"/>
    <dgm:cxn modelId="{0251F40E-6FC8-47DF-9BFA-23126240BE39}" type="presOf" srcId="{76370FB1-27B4-4618-AF07-5AF27404D2FA}" destId="{C300CF41-9BAF-4069-BE72-D038410933C6}" srcOrd="0" destOrd="0" presId="urn:microsoft.com/office/officeart/2005/8/layout/hierarchy2"/>
    <dgm:cxn modelId="{D9302A11-1E78-43B5-8394-60ED63F7DF05}" type="presOf" srcId="{7A487F18-BF25-42F4-951C-02A32F2AC87B}" destId="{53BE9456-3B8A-4FD3-BFA1-735C0394C5C6}" srcOrd="1" destOrd="0" presId="urn:microsoft.com/office/officeart/2005/8/layout/hierarchy2"/>
    <dgm:cxn modelId="{6F59351E-7114-4146-B233-2430E9262CB9}" type="presOf" srcId="{6D0D8C99-66EF-461A-BB98-12B6E78F0646}" destId="{C0DEBA56-C5C2-4EE6-A7C5-B746EE061370}" srcOrd="1" destOrd="0" presId="urn:microsoft.com/office/officeart/2005/8/layout/hierarchy2"/>
    <dgm:cxn modelId="{9284DF24-7FE4-4510-BBBE-E0253860B110}" srcId="{9149CF02-7B64-4ADD-9CE7-6C18BF870E4C}" destId="{90B75F46-02ED-4AA8-B904-66130F7AF6D7}" srcOrd="6" destOrd="0" parTransId="{EBECF856-F822-4301-B975-D139CD59ABDF}" sibTransId="{2F6DC89B-F771-4F87-B4E7-8ED8AD7E127C}"/>
    <dgm:cxn modelId="{F27AEB25-76CB-446B-A4AF-7052C4FC251E}" srcId="{658A670C-23E5-48FB-8722-93B4789D899B}" destId="{B7E9BDEB-4041-478A-BDC7-641228B9A26C}" srcOrd="1" destOrd="0" parTransId="{E0C33240-DB68-466C-9FB9-F5595EDFAD1C}" sibTransId="{1627EE51-B597-48F0-B7EA-D539C8E36E83}"/>
    <dgm:cxn modelId="{0DA7B62C-D777-4566-8CFF-C839E0E65B07}" type="presOf" srcId="{07D142E3-942B-47FA-9D37-955532B8EEC4}" destId="{295B6A5B-F924-408A-9C4B-7DDF118B9233}" srcOrd="0" destOrd="0" presId="urn:microsoft.com/office/officeart/2005/8/layout/hierarchy2"/>
    <dgm:cxn modelId="{B539032D-3E35-4B0A-8D83-399E8B8E6CB1}" type="presOf" srcId="{08C6498B-4564-492F-99D7-1B8B1F126D2E}" destId="{A54208F4-2971-40CE-B991-958BC7347C99}" srcOrd="0" destOrd="0" presId="urn:microsoft.com/office/officeart/2005/8/layout/hierarchy2"/>
    <dgm:cxn modelId="{17408B2E-2C67-4426-94A9-EFF49BFBD50C}" type="presOf" srcId="{5AC4623F-4943-4BEB-8C0C-926A218135C2}" destId="{18355F8D-C662-4275-A96F-F8DF6E956F10}" srcOrd="1" destOrd="0" presId="urn:microsoft.com/office/officeart/2005/8/layout/hierarchy2"/>
    <dgm:cxn modelId="{FC9BD52E-72DC-4D74-B775-84E08E981814}" type="presOf" srcId="{9B109D0B-CDDD-40BB-9D8E-73A30868162C}" destId="{F12F772C-18DF-41DE-BD5D-7C8F14F2880B}" srcOrd="0" destOrd="0" presId="urn:microsoft.com/office/officeart/2005/8/layout/hierarchy2"/>
    <dgm:cxn modelId="{2243852F-1C62-413B-B096-88458842C2FD}" type="presOf" srcId="{D0227A81-7F22-42BF-BC78-CF8D1DBC53B1}" destId="{80367851-4799-4FB7-9B2B-E820B16575A7}" srcOrd="1" destOrd="0" presId="urn:microsoft.com/office/officeart/2005/8/layout/hierarchy2"/>
    <dgm:cxn modelId="{94A71432-9572-49EB-9900-444549FBB43D}" type="presOf" srcId="{9B109D0B-CDDD-40BB-9D8E-73A30868162C}" destId="{72C8B352-900D-4D0C-95A3-60DCB8A55032}" srcOrd="1" destOrd="0" presId="urn:microsoft.com/office/officeart/2005/8/layout/hierarchy2"/>
    <dgm:cxn modelId="{22313139-45BB-4A06-9111-3237A4996206}" srcId="{6A96AB38-BF1C-4BD5-919C-730E1634AA47}" destId="{08C6498B-4564-492F-99D7-1B8B1F126D2E}" srcOrd="0" destOrd="0" parTransId="{2D1177A1-0531-4CDF-A598-FA6A0A3E3EE0}" sibTransId="{CABC515E-80CB-473A-9296-2891A0A7A03A}"/>
    <dgm:cxn modelId="{2AFC713C-CC6C-4CF3-A909-F13400183B99}" type="presOf" srcId="{2D1177A1-0531-4CDF-A598-FA6A0A3E3EE0}" destId="{427731F7-A2C6-41EE-BED4-386B284419C1}" srcOrd="1" destOrd="0" presId="urn:microsoft.com/office/officeart/2005/8/layout/hierarchy2"/>
    <dgm:cxn modelId="{CA67635E-3070-428C-A3B8-272A8E2EFE7B}" type="presOf" srcId="{6D0D8C99-66EF-461A-BB98-12B6E78F0646}" destId="{56918219-C085-486E-9CD7-29722FB66F35}" srcOrd="0" destOrd="0" presId="urn:microsoft.com/office/officeart/2005/8/layout/hierarchy2"/>
    <dgm:cxn modelId="{2AF3945E-0555-466E-8977-69B1296A037D}" type="presOf" srcId="{0F52EAC9-026C-445F-ACAF-6EFC3C28504C}" destId="{4FBE0B89-A050-476C-BC28-9C25BD4E8E22}" srcOrd="0" destOrd="0" presId="urn:microsoft.com/office/officeart/2005/8/layout/hierarchy2"/>
    <dgm:cxn modelId="{85C95D41-3D84-4F28-ABFF-FD938BB2486D}" srcId="{068FBEC5-F1A6-44F6-97B9-1AEE578D9AFF}" destId="{57153696-0103-4C0F-82CE-440622046415}" srcOrd="0" destOrd="0" parTransId="{2A5F55BD-11E1-4609-B9F4-8855C338531C}" sibTransId="{13001FE5-B4E5-4EB8-825B-186FEB1E9669}"/>
    <dgm:cxn modelId="{0F801842-45C3-4E38-B48E-DF8C00B9FAF3}" type="presOf" srcId="{7BA0D06E-F70A-40DA-A32C-261EC0D1E81D}" destId="{10A77B19-22BB-4837-B31E-7AE18455DC8D}" srcOrd="0" destOrd="0" presId="urn:microsoft.com/office/officeart/2005/8/layout/hierarchy2"/>
    <dgm:cxn modelId="{1B840E46-A8AB-44CE-AF18-6E2574A62869}" type="presOf" srcId="{012392C4-7D02-49A2-A686-C9EB9C2A49F1}" destId="{46CF5FC3-6C18-4A16-9352-3971D2EF3627}" srcOrd="0" destOrd="0" presId="urn:microsoft.com/office/officeart/2005/8/layout/hierarchy2"/>
    <dgm:cxn modelId="{D018B646-9ACC-4AB8-9FC1-8CC82A30685F}" type="presOf" srcId="{95216BFE-21A0-4A2A-9EE3-E6A5FF29F0F5}" destId="{F498EB7B-FE87-460C-8832-545C432BFAF8}" srcOrd="1" destOrd="0" presId="urn:microsoft.com/office/officeart/2005/8/layout/hierarchy2"/>
    <dgm:cxn modelId="{6654BC4C-FB06-445C-9B28-E3EDD76031C7}" type="presOf" srcId="{33B23A4E-F726-4398-9E86-D4D577B30F5E}" destId="{B3E6E748-E536-4EB4-88E1-46A3D9C3D094}" srcOrd="1" destOrd="0" presId="urn:microsoft.com/office/officeart/2005/8/layout/hierarchy2"/>
    <dgm:cxn modelId="{CFFBD46E-0603-4A11-9D1D-872764145605}" type="presOf" srcId="{7BA0D06E-F70A-40DA-A32C-261EC0D1E81D}" destId="{A296C964-D355-4FF8-93D1-11B1B719E147}" srcOrd="1" destOrd="0" presId="urn:microsoft.com/office/officeart/2005/8/layout/hierarchy2"/>
    <dgm:cxn modelId="{4DA73F72-8521-4FAF-940D-10BA5878D374}" type="presOf" srcId="{C2C932AE-5BBC-4A2C-BF3E-50C6C565DBE6}" destId="{231CAE60-5BA9-4E75-A380-86C92C3B3EAE}" srcOrd="0" destOrd="0" presId="urn:microsoft.com/office/officeart/2005/8/layout/hierarchy2"/>
    <dgm:cxn modelId="{6B549C73-E770-4428-AA37-53C7874448E8}" type="presOf" srcId="{90B75F46-02ED-4AA8-B904-66130F7AF6D7}" destId="{B7830EE7-2BD8-4149-9482-8A3E2018518D}" srcOrd="0" destOrd="0" presId="urn:microsoft.com/office/officeart/2005/8/layout/hierarchy2"/>
    <dgm:cxn modelId="{8561A455-4950-4184-879B-A091AE4C7BA6}" type="presOf" srcId="{C3C125F3-093B-432E-8F44-93D0BF393A38}" destId="{A19DD24A-8C25-42D3-B796-EA340D6BB1DD}" srcOrd="0" destOrd="0" presId="urn:microsoft.com/office/officeart/2005/8/layout/hierarchy2"/>
    <dgm:cxn modelId="{CD913776-6912-40E9-87A7-B9A3800FD10B}" type="presOf" srcId="{7A487F18-BF25-42F4-951C-02A32F2AC87B}" destId="{46F96F26-C8C3-475F-BF19-2FF47C9437AC}" srcOrd="0" destOrd="0" presId="urn:microsoft.com/office/officeart/2005/8/layout/hierarchy2"/>
    <dgm:cxn modelId="{3BF45258-438A-41A1-9C8D-005B9B410D13}" type="presOf" srcId="{3778A312-A347-4806-A629-BEA6D9C453A3}" destId="{379F7068-F2E3-40EA-BDA6-D7E4286F8495}" srcOrd="0" destOrd="0" presId="urn:microsoft.com/office/officeart/2005/8/layout/hierarchy2"/>
    <dgm:cxn modelId="{3DF2C27A-71FD-4AC5-991F-C391246F893F}" type="presOf" srcId="{339196D6-2278-45DB-B797-CA402F5EBDC8}" destId="{815929EF-EA87-4940-A7C1-9F18A873EB00}" srcOrd="0" destOrd="0" presId="urn:microsoft.com/office/officeart/2005/8/layout/hierarchy2"/>
    <dgm:cxn modelId="{2B6C737F-839D-4DDB-A3DC-9374F3191C5E}" srcId="{6A96AB38-BF1C-4BD5-919C-730E1634AA47}" destId="{C2C932AE-5BBC-4A2C-BF3E-50C6C565DBE6}" srcOrd="1" destOrd="0" parTransId="{DF7B2C57-567B-426F-8E57-69F5AA055E00}" sibTransId="{46864BB2-AF8B-4DC9-B977-FAC6FF4A5F06}"/>
    <dgm:cxn modelId="{D436B285-B518-4BD1-BD8B-73095F88233B}" srcId="{6A96AB38-BF1C-4BD5-919C-730E1634AA47}" destId="{3778A312-A347-4806-A629-BEA6D9C453A3}" srcOrd="2" destOrd="0" parTransId="{D0227A81-7F22-42BF-BC78-CF8D1DBC53B1}" sibTransId="{E9D0EF08-22F0-47E1-842B-A10560EEAFE6}"/>
    <dgm:cxn modelId="{D0127986-A25A-4862-AC53-A1A97FE2F65C}" type="presOf" srcId="{57153696-0103-4C0F-82CE-440622046415}" destId="{4D30BFDF-1DA3-4494-901B-93DAAD465B27}" srcOrd="0" destOrd="0" presId="urn:microsoft.com/office/officeart/2005/8/layout/hierarchy2"/>
    <dgm:cxn modelId="{6F656987-9E74-4249-BE33-ACD6C7413498}" type="presOf" srcId="{79B8C13B-45BD-4AD7-9B8E-CEFDFE28F7C0}" destId="{D1779E41-471C-42B4-9269-CF9270B3F6A3}" srcOrd="0" destOrd="0" presId="urn:microsoft.com/office/officeart/2005/8/layout/hierarchy2"/>
    <dgm:cxn modelId="{3345A68B-B353-49AD-8EEE-F0A60280DE18}" type="presOf" srcId="{998AB6F4-2E65-45C4-AB25-473E8E4DF3EC}" destId="{899C4165-8A6E-49BD-956B-BDBA66E59890}" srcOrd="1" destOrd="0" presId="urn:microsoft.com/office/officeart/2005/8/layout/hierarchy2"/>
    <dgm:cxn modelId="{57CE1698-6BF3-4EB8-80B8-7262DAFE6BDD}" type="presOf" srcId="{6A96AB38-BF1C-4BD5-919C-730E1634AA47}" destId="{5C33342B-8C8B-40F7-89C6-006F56080744}" srcOrd="0" destOrd="0" presId="urn:microsoft.com/office/officeart/2005/8/layout/hierarchy2"/>
    <dgm:cxn modelId="{3196A699-FC7E-4503-ACAC-6CE90A0957A6}" srcId="{57153696-0103-4C0F-82CE-440622046415}" destId="{9149CF02-7B64-4ADD-9CE7-6C18BF870E4C}" srcOrd="3" destOrd="0" parTransId="{76370FB1-27B4-4618-AF07-5AF27404D2FA}" sibTransId="{58C33F59-81B9-4A75-8FBE-0D899B6E5092}"/>
    <dgm:cxn modelId="{7808649A-1EF3-479F-AE99-13B8E55EF19A}" type="presOf" srcId="{658A670C-23E5-48FB-8722-93B4789D899B}" destId="{44A6AF8D-641C-4B0E-BF3D-5D8E46AE9368}" srcOrd="0" destOrd="0" presId="urn:microsoft.com/office/officeart/2005/8/layout/hierarchy2"/>
    <dgm:cxn modelId="{805BE19B-2365-4604-BA1F-FE82B5C87939}" type="presOf" srcId="{998AB6F4-2E65-45C4-AB25-473E8E4DF3EC}" destId="{65BAE21A-A7FF-40FD-809B-8531443EB5A3}" srcOrd="0" destOrd="0" presId="urn:microsoft.com/office/officeart/2005/8/layout/hierarchy2"/>
    <dgm:cxn modelId="{0BD4519C-3FDA-4BF6-B7F2-5E71A896EDCE}" type="presOf" srcId="{EBECF856-F822-4301-B975-D139CD59ABDF}" destId="{F3B15241-62C9-4AD7-81AC-8F341C2C4763}" srcOrd="1" destOrd="0" presId="urn:microsoft.com/office/officeart/2005/8/layout/hierarchy2"/>
    <dgm:cxn modelId="{DB06459D-BD26-4627-B403-9CA08C69B9BF}" type="presOf" srcId="{33B23A4E-F726-4398-9E86-D4D577B30F5E}" destId="{4572FD0E-B869-4F3A-8217-F29C39A27349}" srcOrd="0" destOrd="0" presId="urn:microsoft.com/office/officeart/2005/8/layout/hierarchy2"/>
    <dgm:cxn modelId="{3ED3439F-92BF-4A3B-AD53-1C43619064B5}" type="presOf" srcId="{9149CF02-7B64-4ADD-9CE7-6C18BF870E4C}" destId="{127EFE53-1183-46F2-B1ED-3496617C663F}" srcOrd="0" destOrd="0" presId="urn:microsoft.com/office/officeart/2005/8/layout/hierarchy2"/>
    <dgm:cxn modelId="{B5F7BE9F-F466-40F0-A9FD-7968FB1C6012}" type="presOf" srcId="{DF7B2C57-567B-426F-8E57-69F5AA055E00}" destId="{984D3235-896F-44AE-AE75-FB530A7D0460}" srcOrd="0" destOrd="0" presId="urn:microsoft.com/office/officeart/2005/8/layout/hierarchy2"/>
    <dgm:cxn modelId="{3B5731A3-683A-4FFC-872E-877992242888}" type="presOf" srcId="{339196D6-2278-45DB-B797-CA402F5EBDC8}" destId="{D9580096-62B3-42F1-B285-41CAFBB0EF2D}" srcOrd="1" destOrd="0" presId="urn:microsoft.com/office/officeart/2005/8/layout/hierarchy2"/>
    <dgm:cxn modelId="{57705EB1-2499-4DFB-B115-5A8E92F899D8}" srcId="{57153696-0103-4C0F-82CE-440622046415}" destId="{79B8C13B-45BD-4AD7-9B8E-CEFDFE28F7C0}" srcOrd="2" destOrd="0" parTransId="{2B9CAC82-03EC-4026-8BE7-BC7FA8763AE7}" sibTransId="{2138C50D-2779-405B-AB92-EC978E1D70B9}"/>
    <dgm:cxn modelId="{B73753B2-86C7-47E6-B9CD-CF3DEE09CBF1}" type="presOf" srcId="{ECFBA7F6-1A48-4ACA-B7A4-F5E1E8D295BD}" destId="{453BCB0C-13EC-4986-B779-7DE7DB5A6334}" srcOrd="0" destOrd="0" presId="urn:microsoft.com/office/officeart/2005/8/layout/hierarchy2"/>
    <dgm:cxn modelId="{72A80FB5-97A2-4116-B8D7-C6980E48E4C1}" type="presOf" srcId="{DF7B2C57-567B-426F-8E57-69F5AA055E00}" destId="{A678C7E7-B5B0-43F4-854D-E888385DEF56}" srcOrd="1" destOrd="0" presId="urn:microsoft.com/office/officeart/2005/8/layout/hierarchy2"/>
    <dgm:cxn modelId="{C6CDE8B8-B988-44D8-A9B2-984E879EA58C}" srcId="{9149CF02-7B64-4ADD-9CE7-6C18BF870E4C}" destId="{7F8AFBAD-B824-41B2-892A-35E40AF8CC99}" srcOrd="4" destOrd="0" parTransId="{7A487F18-BF25-42F4-951C-02A32F2AC87B}" sibTransId="{412AA9C7-F074-4492-B3DC-57180FF90176}"/>
    <dgm:cxn modelId="{63F01EB9-8243-41B5-9040-B733272B075C}" type="presOf" srcId="{D0227A81-7F22-42BF-BC78-CF8D1DBC53B1}" destId="{23FD172C-204C-4447-A730-C084811CE4ED}" srcOrd="0" destOrd="0" presId="urn:microsoft.com/office/officeart/2005/8/layout/hierarchy2"/>
    <dgm:cxn modelId="{6E115FB9-1FCB-4A0D-A7FA-BE7737B164EA}" type="presOf" srcId="{7F8AFBAD-B824-41B2-892A-35E40AF8CC99}" destId="{B2890B92-D2E3-4A2D-B2A5-63B5E0954B7A}" srcOrd="0" destOrd="0" presId="urn:microsoft.com/office/officeart/2005/8/layout/hierarchy2"/>
    <dgm:cxn modelId="{D23FDABF-13DA-4279-99F7-7A07FB93CDD2}" type="presOf" srcId="{EBECF856-F822-4301-B975-D139CD59ABDF}" destId="{C6388C06-793F-45FD-9D1A-54DCDA00A9FE}" srcOrd="0" destOrd="0" presId="urn:microsoft.com/office/officeart/2005/8/layout/hierarchy2"/>
    <dgm:cxn modelId="{DBBEEEBF-777C-4580-A636-FF54A1A0CFEF}" type="presOf" srcId="{B7E9BDEB-4041-478A-BDC7-641228B9A26C}" destId="{B7BB7A16-B375-4732-BAE3-EFA48C76D669}" srcOrd="0" destOrd="0" presId="urn:microsoft.com/office/officeart/2005/8/layout/hierarchy2"/>
    <dgm:cxn modelId="{D471BCC4-58AC-4C21-A71C-1816EDFF4D51}" type="presOf" srcId="{2B9CAC82-03EC-4026-8BE7-BC7FA8763AE7}" destId="{DBFD0E54-8F08-4DBA-8EC3-A0F9FBA9B234}" srcOrd="0" destOrd="0" presId="urn:microsoft.com/office/officeart/2005/8/layout/hierarchy2"/>
    <dgm:cxn modelId="{E2D11BCB-0C7E-4F77-9897-996341932DC3}" type="presOf" srcId="{0F52EAC9-026C-445F-ACAF-6EFC3C28504C}" destId="{C0494CE9-1344-4349-92FA-6BE7D1E35B29}" srcOrd="1" destOrd="0" presId="urn:microsoft.com/office/officeart/2005/8/layout/hierarchy2"/>
    <dgm:cxn modelId="{70444FCB-0890-44E4-90F3-88AA0F39142C}" type="presOf" srcId="{E0C33240-DB68-466C-9FB9-F5595EDFAD1C}" destId="{4DFD0E2F-772C-464D-8766-84F01AEFF139}" srcOrd="0" destOrd="0" presId="urn:microsoft.com/office/officeart/2005/8/layout/hierarchy2"/>
    <dgm:cxn modelId="{A354ACCC-741B-4D9B-9CD1-036F1EF28143}" type="presOf" srcId="{2B9CAC82-03EC-4026-8BE7-BC7FA8763AE7}" destId="{EC1BCCF7-354E-4AFE-AB2C-02DFE7848828}" srcOrd="1" destOrd="0" presId="urn:microsoft.com/office/officeart/2005/8/layout/hierarchy2"/>
    <dgm:cxn modelId="{3F67E4CD-EFFD-4441-8CFE-D984DA81EF3F}" srcId="{9149CF02-7B64-4ADD-9CE7-6C18BF870E4C}" destId="{ECFBA7F6-1A48-4ACA-B7A4-F5E1E8D295BD}" srcOrd="5" destOrd="0" parTransId="{5AC4623F-4943-4BEB-8C0C-926A218135C2}" sibTransId="{562AC95A-331F-4821-B580-2DD7F9ADE6B2}"/>
    <dgm:cxn modelId="{9EC92AD5-9B31-4ADB-8091-F4D85BC2CFFD}" type="presOf" srcId="{E0C33240-DB68-466C-9FB9-F5595EDFAD1C}" destId="{199CDCAF-AC67-471E-8027-3CD7AB7D6A5B}" srcOrd="1" destOrd="0" presId="urn:microsoft.com/office/officeart/2005/8/layout/hierarchy2"/>
    <dgm:cxn modelId="{66C0FCD5-9E90-4EDB-985D-4C2933DA4604}" srcId="{9149CF02-7B64-4ADD-9CE7-6C18BF870E4C}" destId="{6A96AB38-BF1C-4BD5-919C-730E1634AA47}" srcOrd="0" destOrd="0" parTransId="{33B23A4E-F726-4398-9E86-D4D577B30F5E}" sibTransId="{EED65FC7-F63E-4F85-B368-E0FCD242F2C9}"/>
    <dgm:cxn modelId="{333B1BDB-7CEA-48DF-A9FF-F1E1F9CD92F3}" srcId="{57153696-0103-4C0F-82CE-440622046415}" destId="{75356706-FAD4-4531-BFD2-2463CEB46941}" srcOrd="1" destOrd="0" parTransId="{0F52EAC9-026C-445F-ACAF-6EFC3C28504C}" sibTransId="{D8E42FBB-D386-4C78-BB3F-9BF1BE1445AA}"/>
    <dgm:cxn modelId="{1E6416DF-FCE7-4DE7-B7B8-9A0ED219DBC8}" srcId="{57153696-0103-4C0F-82CE-440622046415}" destId="{658A670C-23E5-48FB-8722-93B4789D899B}" srcOrd="0" destOrd="0" parTransId="{7BA0D06E-F70A-40DA-A32C-261EC0D1E81D}" sibTransId="{FD319818-3833-403A-A554-BDD7E37924D4}"/>
    <dgm:cxn modelId="{C61123E1-48CB-4A8D-A356-4ECB8BC33EDC}" type="presOf" srcId="{76370FB1-27B4-4618-AF07-5AF27404D2FA}" destId="{655DF27A-9092-4D92-A768-046021AC121D}" srcOrd="1" destOrd="0" presId="urn:microsoft.com/office/officeart/2005/8/layout/hierarchy2"/>
    <dgm:cxn modelId="{1500C6E2-1EBB-4B33-9838-4581D8C54CAE}" type="presOf" srcId="{7FD667F9-B90D-467D-8435-49704DFF481C}" destId="{E8E564BB-E47C-4ED7-8210-89B3B9C0F7C5}" srcOrd="0" destOrd="0" presId="urn:microsoft.com/office/officeart/2005/8/layout/hierarchy2"/>
    <dgm:cxn modelId="{DFBA71E5-BCE6-40B2-9D6A-29E5DF5E70C4}" srcId="{9149CF02-7B64-4ADD-9CE7-6C18BF870E4C}" destId="{7FD667F9-B90D-467D-8435-49704DFF481C}" srcOrd="2" destOrd="0" parTransId="{339196D6-2278-45DB-B797-CA402F5EBDC8}" sibTransId="{B89DF01A-0893-4B13-A5E5-4F7713D8AAF5}"/>
    <dgm:cxn modelId="{192453E6-1098-4DAB-B3BD-EFBB06AE9917}" srcId="{658A670C-23E5-48FB-8722-93B4789D899B}" destId="{012392C4-7D02-49A2-A686-C9EB9C2A49F1}" srcOrd="2" destOrd="0" parTransId="{998AB6F4-2E65-45C4-AB25-473E8E4DF3EC}" sibTransId="{54E4AEF4-B3A0-4AE9-8F9B-A9F89EAB20A8}"/>
    <dgm:cxn modelId="{BE751FE9-C4AE-4EA4-A808-E1B41F256A0F}" type="presOf" srcId="{5AC4623F-4943-4BEB-8C0C-926A218135C2}" destId="{A1550619-398E-4D0C-AD3D-B76F82DCDEAC}" srcOrd="0" destOrd="0" presId="urn:microsoft.com/office/officeart/2005/8/layout/hierarchy2"/>
    <dgm:cxn modelId="{DF57E5E9-BF8F-4920-8E70-1F7427840071}" srcId="{9149CF02-7B64-4ADD-9CE7-6C18BF870E4C}" destId="{1B4C94CC-0FC6-4672-ADD2-C9CEFB1CDB5F}" srcOrd="1" destOrd="0" parTransId="{9B109D0B-CDDD-40BB-9D8E-73A30868162C}" sibTransId="{77781DC2-9649-43BB-BE5F-C4A6AD838E49}"/>
    <dgm:cxn modelId="{162777F2-6C4F-4B8B-9A25-D941EF45B04F}" type="presOf" srcId="{068FBEC5-F1A6-44F6-97B9-1AEE578D9AFF}" destId="{0E7A24D3-0911-488D-BA23-129DCA29C9E7}" srcOrd="0" destOrd="0" presId="urn:microsoft.com/office/officeart/2005/8/layout/hierarchy2"/>
    <dgm:cxn modelId="{9441F9F6-FC7C-4109-BCA0-7ED03AFDC078}" type="presOf" srcId="{95216BFE-21A0-4A2A-9EE3-E6A5FF29F0F5}" destId="{33B133B8-1734-4DA4-8A16-EE021B542E6F}" srcOrd="0" destOrd="0" presId="urn:microsoft.com/office/officeart/2005/8/layout/hierarchy2"/>
    <dgm:cxn modelId="{493B43F7-A78E-4C95-9C31-C72E37BC301F}" srcId="{9149CF02-7B64-4ADD-9CE7-6C18BF870E4C}" destId="{C3C125F3-093B-432E-8F44-93D0BF393A38}" srcOrd="3" destOrd="0" parTransId="{95216BFE-21A0-4A2A-9EE3-E6A5FF29F0F5}" sibTransId="{F58887E8-3356-44D9-A4AF-F4C49868E433}"/>
    <dgm:cxn modelId="{0ED63FF9-8578-43E5-B959-7B41800368E2}" type="presOf" srcId="{1B4C94CC-0FC6-4672-ADD2-C9CEFB1CDB5F}" destId="{2B09811D-F8E6-469C-95B2-BCABE3C2C5B7}" srcOrd="0" destOrd="0" presId="urn:microsoft.com/office/officeart/2005/8/layout/hierarchy2"/>
    <dgm:cxn modelId="{C807B2FB-5A5B-4F82-B1B7-33F178108163}" srcId="{658A670C-23E5-48FB-8722-93B4789D899B}" destId="{07D142E3-942B-47FA-9D37-955532B8EEC4}" srcOrd="0" destOrd="0" parTransId="{6D0D8C99-66EF-461A-BB98-12B6E78F0646}" sibTransId="{6857020E-89B3-450F-B61E-384F65D0B586}"/>
    <dgm:cxn modelId="{1964413B-132B-4506-9DA1-81C712B3CC1B}" type="presParOf" srcId="{0E7A24D3-0911-488D-BA23-129DCA29C9E7}" destId="{415C6C90-050D-45CB-9B5B-DFDA03F02AFB}" srcOrd="0" destOrd="0" presId="urn:microsoft.com/office/officeart/2005/8/layout/hierarchy2"/>
    <dgm:cxn modelId="{E109A5AD-125F-420F-9C98-AC68EE50689A}" type="presParOf" srcId="{415C6C90-050D-45CB-9B5B-DFDA03F02AFB}" destId="{4D30BFDF-1DA3-4494-901B-93DAAD465B27}" srcOrd="0" destOrd="0" presId="urn:microsoft.com/office/officeart/2005/8/layout/hierarchy2"/>
    <dgm:cxn modelId="{03ECCE2D-E492-42FE-AA34-176D5C198979}" type="presParOf" srcId="{415C6C90-050D-45CB-9B5B-DFDA03F02AFB}" destId="{69F1A3C0-5830-485A-B568-56B77C17C17D}" srcOrd="1" destOrd="0" presId="urn:microsoft.com/office/officeart/2005/8/layout/hierarchy2"/>
    <dgm:cxn modelId="{C498E53F-07D9-4BA8-B560-295979F4F101}" type="presParOf" srcId="{69F1A3C0-5830-485A-B568-56B77C17C17D}" destId="{10A77B19-22BB-4837-B31E-7AE18455DC8D}" srcOrd="0" destOrd="0" presId="urn:microsoft.com/office/officeart/2005/8/layout/hierarchy2"/>
    <dgm:cxn modelId="{D68E85DF-F113-4D1C-BAA4-2034881DE1CD}" type="presParOf" srcId="{10A77B19-22BB-4837-B31E-7AE18455DC8D}" destId="{A296C964-D355-4FF8-93D1-11B1B719E147}" srcOrd="0" destOrd="0" presId="urn:microsoft.com/office/officeart/2005/8/layout/hierarchy2"/>
    <dgm:cxn modelId="{CC6649B7-558E-4F62-9028-ACF018745EEE}" type="presParOf" srcId="{69F1A3C0-5830-485A-B568-56B77C17C17D}" destId="{56DF8968-9B5D-4A24-B62D-D6909965FA82}" srcOrd="1" destOrd="0" presId="urn:microsoft.com/office/officeart/2005/8/layout/hierarchy2"/>
    <dgm:cxn modelId="{744E15F5-65D0-438A-9EB7-349D8FB93BFE}" type="presParOf" srcId="{56DF8968-9B5D-4A24-B62D-D6909965FA82}" destId="{44A6AF8D-641C-4B0E-BF3D-5D8E46AE9368}" srcOrd="0" destOrd="0" presId="urn:microsoft.com/office/officeart/2005/8/layout/hierarchy2"/>
    <dgm:cxn modelId="{A106E0F0-9CA1-45D9-B218-278A464C4561}" type="presParOf" srcId="{56DF8968-9B5D-4A24-B62D-D6909965FA82}" destId="{9EFD61C4-5957-4E52-9B6A-84B971D72336}" srcOrd="1" destOrd="0" presId="urn:microsoft.com/office/officeart/2005/8/layout/hierarchy2"/>
    <dgm:cxn modelId="{D61B9644-6861-4DC6-B2B0-A2AB2D5CE5E4}" type="presParOf" srcId="{9EFD61C4-5957-4E52-9B6A-84B971D72336}" destId="{56918219-C085-486E-9CD7-29722FB66F35}" srcOrd="0" destOrd="0" presId="urn:microsoft.com/office/officeart/2005/8/layout/hierarchy2"/>
    <dgm:cxn modelId="{4C0FB4E1-6D86-42B1-A3E8-E623E2AC3FC4}" type="presParOf" srcId="{56918219-C085-486E-9CD7-29722FB66F35}" destId="{C0DEBA56-C5C2-4EE6-A7C5-B746EE061370}" srcOrd="0" destOrd="0" presId="urn:microsoft.com/office/officeart/2005/8/layout/hierarchy2"/>
    <dgm:cxn modelId="{B93D8AFB-FFB5-45D1-99B1-6278190D91B1}" type="presParOf" srcId="{9EFD61C4-5957-4E52-9B6A-84B971D72336}" destId="{EDE85323-409F-4F14-8F1F-8AC12CB7C194}" srcOrd="1" destOrd="0" presId="urn:microsoft.com/office/officeart/2005/8/layout/hierarchy2"/>
    <dgm:cxn modelId="{49103A94-E8C8-4714-AC77-DD83BD2EEDB3}" type="presParOf" srcId="{EDE85323-409F-4F14-8F1F-8AC12CB7C194}" destId="{295B6A5B-F924-408A-9C4B-7DDF118B9233}" srcOrd="0" destOrd="0" presId="urn:microsoft.com/office/officeart/2005/8/layout/hierarchy2"/>
    <dgm:cxn modelId="{8AA56777-F98B-4449-A7F9-B4D6BA0CE4B0}" type="presParOf" srcId="{EDE85323-409F-4F14-8F1F-8AC12CB7C194}" destId="{81ACF59E-852B-47C7-A793-C61E1512F9FE}" srcOrd="1" destOrd="0" presId="urn:microsoft.com/office/officeart/2005/8/layout/hierarchy2"/>
    <dgm:cxn modelId="{E471F0F6-6C8D-42C7-A473-E0641C759588}" type="presParOf" srcId="{9EFD61C4-5957-4E52-9B6A-84B971D72336}" destId="{4DFD0E2F-772C-464D-8766-84F01AEFF139}" srcOrd="2" destOrd="0" presId="urn:microsoft.com/office/officeart/2005/8/layout/hierarchy2"/>
    <dgm:cxn modelId="{0CE5CFE3-518B-4246-A76D-C36A5AD3806E}" type="presParOf" srcId="{4DFD0E2F-772C-464D-8766-84F01AEFF139}" destId="{199CDCAF-AC67-471E-8027-3CD7AB7D6A5B}" srcOrd="0" destOrd="0" presId="urn:microsoft.com/office/officeart/2005/8/layout/hierarchy2"/>
    <dgm:cxn modelId="{5B572C73-1E4E-4648-A81B-7CD0AE55B39A}" type="presParOf" srcId="{9EFD61C4-5957-4E52-9B6A-84B971D72336}" destId="{E7088DF5-7D40-4107-B075-3A239D325AD6}" srcOrd="3" destOrd="0" presId="urn:microsoft.com/office/officeart/2005/8/layout/hierarchy2"/>
    <dgm:cxn modelId="{54ED88C5-49F7-413B-9079-2FF204547829}" type="presParOf" srcId="{E7088DF5-7D40-4107-B075-3A239D325AD6}" destId="{B7BB7A16-B375-4732-BAE3-EFA48C76D669}" srcOrd="0" destOrd="0" presId="urn:microsoft.com/office/officeart/2005/8/layout/hierarchy2"/>
    <dgm:cxn modelId="{093E3396-D3B8-4A7E-ACE4-61732BABEEFF}" type="presParOf" srcId="{E7088DF5-7D40-4107-B075-3A239D325AD6}" destId="{4A3571ED-A7C7-4D20-9E20-8C68878C52BF}" srcOrd="1" destOrd="0" presId="urn:microsoft.com/office/officeart/2005/8/layout/hierarchy2"/>
    <dgm:cxn modelId="{6BAD6AB0-FC33-457E-A3C2-E1C57FFC68AC}" type="presParOf" srcId="{9EFD61C4-5957-4E52-9B6A-84B971D72336}" destId="{65BAE21A-A7FF-40FD-809B-8531443EB5A3}" srcOrd="4" destOrd="0" presId="urn:microsoft.com/office/officeart/2005/8/layout/hierarchy2"/>
    <dgm:cxn modelId="{3438ED78-7104-48F7-AD08-269A365530FB}" type="presParOf" srcId="{65BAE21A-A7FF-40FD-809B-8531443EB5A3}" destId="{899C4165-8A6E-49BD-956B-BDBA66E59890}" srcOrd="0" destOrd="0" presId="urn:microsoft.com/office/officeart/2005/8/layout/hierarchy2"/>
    <dgm:cxn modelId="{381C1AEF-0AB1-4460-8255-A2BCFA7291EC}" type="presParOf" srcId="{9EFD61C4-5957-4E52-9B6A-84B971D72336}" destId="{CC534528-E528-40F9-B31A-9B56CAA32AE1}" srcOrd="5" destOrd="0" presId="urn:microsoft.com/office/officeart/2005/8/layout/hierarchy2"/>
    <dgm:cxn modelId="{C7F10830-8EE1-40F5-B7DE-E0183550A4ED}" type="presParOf" srcId="{CC534528-E528-40F9-B31A-9B56CAA32AE1}" destId="{46CF5FC3-6C18-4A16-9352-3971D2EF3627}" srcOrd="0" destOrd="0" presId="urn:microsoft.com/office/officeart/2005/8/layout/hierarchy2"/>
    <dgm:cxn modelId="{EFE9620E-48EC-4BE2-BF2F-59E900935AE6}" type="presParOf" srcId="{CC534528-E528-40F9-B31A-9B56CAA32AE1}" destId="{6C388C62-92F1-4B14-8959-58ADA05C50E6}" srcOrd="1" destOrd="0" presId="urn:microsoft.com/office/officeart/2005/8/layout/hierarchy2"/>
    <dgm:cxn modelId="{513DB3B6-3F9A-4B33-807C-216558490600}" type="presParOf" srcId="{69F1A3C0-5830-485A-B568-56B77C17C17D}" destId="{4FBE0B89-A050-476C-BC28-9C25BD4E8E22}" srcOrd="2" destOrd="0" presId="urn:microsoft.com/office/officeart/2005/8/layout/hierarchy2"/>
    <dgm:cxn modelId="{2BBBD57B-951D-4B7B-97E8-F09B801A1F4F}" type="presParOf" srcId="{4FBE0B89-A050-476C-BC28-9C25BD4E8E22}" destId="{C0494CE9-1344-4349-92FA-6BE7D1E35B29}" srcOrd="0" destOrd="0" presId="urn:microsoft.com/office/officeart/2005/8/layout/hierarchy2"/>
    <dgm:cxn modelId="{2DD0046B-18FE-418B-A302-1187A17B6D09}" type="presParOf" srcId="{69F1A3C0-5830-485A-B568-56B77C17C17D}" destId="{47D4F6BE-6396-42E1-9EF1-76FF9FE4A874}" srcOrd="3" destOrd="0" presId="urn:microsoft.com/office/officeart/2005/8/layout/hierarchy2"/>
    <dgm:cxn modelId="{096544C3-5CB0-4824-AFD6-146A951CF7E9}" type="presParOf" srcId="{47D4F6BE-6396-42E1-9EF1-76FF9FE4A874}" destId="{CECEE643-071A-4549-8480-33F5810AC9E1}" srcOrd="0" destOrd="0" presId="urn:microsoft.com/office/officeart/2005/8/layout/hierarchy2"/>
    <dgm:cxn modelId="{40595E47-CAAC-4D4A-A90B-465EE9B3A200}" type="presParOf" srcId="{47D4F6BE-6396-42E1-9EF1-76FF9FE4A874}" destId="{80995B61-680F-478F-9004-65AC1DD6AB26}" srcOrd="1" destOrd="0" presId="urn:microsoft.com/office/officeart/2005/8/layout/hierarchy2"/>
    <dgm:cxn modelId="{0952102A-FE9E-48F1-AEC6-A07070A13893}" type="presParOf" srcId="{69F1A3C0-5830-485A-B568-56B77C17C17D}" destId="{DBFD0E54-8F08-4DBA-8EC3-A0F9FBA9B234}" srcOrd="4" destOrd="0" presId="urn:microsoft.com/office/officeart/2005/8/layout/hierarchy2"/>
    <dgm:cxn modelId="{16CF873F-E0F6-450D-A2CA-4048677EF639}" type="presParOf" srcId="{DBFD0E54-8F08-4DBA-8EC3-A0F9FBA9B234}" destId="{EC1BCCF7-354E-4AFE-AB2C-02DFE7848828}" srcOrd="0" destOrd="0" presId="urn:microsoft.com/office/officeart/2005/8/layout/hierarchy2"/>
    <dgm:cxn modelId="{ED33A894-4BF3-4190-9A56-D4C04EE2AC0D}" type="presParOf" srcId="{69F1A3C0-5830-485A-B568-56B77C17C17D}" destId="{70CDC4ED-6652-4532-8390-66D9DB898524}" srcOrd="5" destOrd="0" presId="urn:microsoft.com/office/officeart/2005/8/layout/hierarchy2"/>
    <dgm:cxn modelId="{39A7F7CC-4B07-4276-A0E3-9737B50DFFD3}" type="presParOf" srcId="{70CDC4ED-6652-4532-8390-66D9DB898524}" destId="{D1779E41-471C-42B4-9269-CF9270B3F6A3}" srcOrd="0" destOrd="0" presId="urn:microsoft.com/office/officeart/2005/8/layout/hierarchy2"/>
    <dgm:cxn modelId="{6C97F4E2-D128-4D9C-9FFD-F55B69A09D69}" type="presParOf" srcId="{70CDC4ED-6652-4532-8390-66D9DB898524}" destId="{8B31753D-2F70-4CEF-B4A0-18E6D44149D0}" srcOrd="1" destOrd="0" presId="urn:microsoft.com/office/officeart/2005/8/layout/hierarchy2"/>
    <dgm:cxn modelId="{13B998EC-5E62-40DB-A2F5-1A7CECF9CBFC}" type="presParOf" srcId="{69F1A3C0-5830-485A-B568-56B77C17C17D}" destId="{C300CF41-9BAF-4069-BE72-D038410933C6}" srcOrd="6" destOrd="0" presId="urn:microsoft.com/office/officeart/2005/8/layout/hierarchy2"/>
    <dgm:cxn modelId="{493212FE-22B3-46F4-A2F3-471C4B1F6B37}" type="presParOf" srcId="{C300CF41-9BAF-4069-BE72-D038410933C6}" destId="{655DF27A-9092-4D92-A768-046021AC121D}" srcOrd="0" destOrd="0" presId="urn:microsoft.com/office/officeart/2005/8/layout/hierarchy2"/>
    <dgm:cxn modelId="{F2EA5D3B-4277-412B-BD38-E942C66FE711}" type="presParOf" srcId="{69F1A3C0-5830-485A-B568-56B77C17C17D}" destId="{52F1FD1C-2AE2-4B80-A943-565722C53C70}" srcOrd="7" destOrd="0" presId="urn:microsoft.com/office/officeart/2005/8/layout/hierarchy2"/>
    <dgm:cxn modelId="{A4317F19-0D74-4E16-8C85-B5D1A0358298}" type="presParOf" srcId="{52F1FD1C-2AE2-4B80-A943-565722C53C70}" destId="{127EFE53-1183-46F2-B1ED-3496617C663F}" srcOrd="0" destOrd="0" presId="urn:microsoft.com/office/officeart/2005/8/layout/hierarchy2"/>
    <dgm:cxn modelId="{7F9DE6D0-862D-42C8-A9D3-6BED5E52F38B}" type="presParOf" srcId="{52F1FD1C-2AE2-4B80-A943-565722C53C70}" destId="{74CF7D39-83ED-4BFD-870C-EC16BFCD30C9}" srcOrd="1" destOrd="0" presId="urn:microsoft.com/office/officeart/2005/8/layout/hierarchy2"/>
    <dgm:cxn modelId="{A95953A7-0908-4509-9385-907E7198D2B5}" type="presParOf" srcId="{74CF7D39-83ED-4BFD-870C-EC16BFCD30C9}" destId="{4572FD0E-B869-4F3A-8217-F29C39A27349}" srcOrd="0" destOrd="0" presId="urn:microsoft.com/office/officeart/2005/8/layout/hierarchy2"/>
    <dgm:cxn modelId="{6EC44801-00BF-4190-B3AA-1298577046D0}" type="presParOf" srcId="{4572FD0E-B869-4F3A-8217-F29C39A27349}" destId="{B3E6E748-E536-4EB4-88E1-46A3D9C3D094}" srcOrd="0" destOrd="0" presId="urn:microsoft.com/office/officeart/2005/8/layout/hierarchy2"/>
    <dgm:cxn modelId="{7EAFB00A-A4D4-4B6F-B152-E37842AE3FC6}" type="presParOf" srcId="{74CF7D39-83ED-4BFD-870C-EC16BFCD30C9}" destId="{FDFBAADD-5FC7-4930-95A7-3D03C0AEEA32}" srcOrd="1" destOrd="0" presId="urn:microsoft.com/office/officeart/2005/8/layout/hierarchy2"/>
    <dgm:cxn modelId="{8ADF5BB9-026D-4442-8947-D29838B0800E}" type="presParOf" srcId="{FDFBAADD-5FC7-4930-95A7-3D03C0AEEA32}" destId="{5C33342B-8C8B-40F7-89C6-006F56080744}" srcOrd="0" destOrd="0" presId="urn:microsoft.com/office/officeart/2005/8/layout/hierarchy2"/>
    <dgm:cxn modelId="{71641956-8BB5-4295-90A4-BD918FD7FB73}" type="presParOf" srcId="{FDFBAADD-5FC7-4930-95A7-3D03C0AEEA32}" destId="{FC1DB946-1774-45A9-AB38-E2D58FA38CA7}" srcOrd="1" destOrd="0" presId="urn:microsoft.com/office/officeart/2005/8/layout/hierarchy2"/>
    <dgm:cxn modelId="{E8ED3142-6730-48CC-B24A-CE659180D051}" type="presParOf" srcId="{FC1DB946-1774-45A9-AB38-E2D58FA38CA7}" destId="{687FA516-5B90-4987-8286-4BDC3CAAA927}" srcOrd="0" destOrd="0" presId="urn:microsoft.com/office/officeart/2005/8/layout/hierarchy2"/>
    <dgm:cxn modelId="{372550EF-515A-4D64-9573-41CE9F479664}" type="presParOf" srcId="{687FA516-5B90-4987-8286-4BDC3CAAA927}" destId="{427731F7-A2C6-41EE-BED4-386B284419C1}" srcOrd="0" destOrd="0" presId="urn:microsoft.com/office/officeart/2005/8/layout/hierarchy2"/>
    <dgm:cxn modelId="{5D1DF2E9-6667-496C-BB64-9FEA50F09165}" type="presParOf" srcId="{FC1DB946-1774-45A9-AB38-E2D58FA38CA7}" destId="{8A9D014B-76C4-4AB4-99F9-C3020109C0EE}" srcOrd="1" destOrd="0" presId="urn:microsoft.com/office/officeart/2005/8/layout/hierarchy2"/>
    <dgm:cxn modelId="{567131FC-B0F7-494C-BB79-D7366427FAC0}" type="presParOf" srcId="{8A9D014B-76C4-4AB4-99F9-C3020109C0EE}" destId="{A54208F4-2971-40CE-B991-958BC7347C99}" srcOrd="0" destOrd="0" presId="urn:microsoft.com/office/officeart/2005/8/layout/hierarchy2"/>
    <dgm:cxn modelId="{436C8CAF-AF75-40EC-8342-BB8811E35150}" type="presParOf" srcId="{8A9D014B-76C4-4AB4-99F9-C3020109C0EE}" destId="{B8A0B36E-6B86-41C4-86A2-970F1E65D97C}" srcOrd="1" destOrd="0" presId="urn:microsoft.com/office/officeart/2005/8/layout/hierarchy2"/>
    <dgm:cxn modelId="{08AC6CC3-8C0B-4B40-A222-DC07462F0E4A}" type="presParOf" srcId="{FC1DB946-1774-45A9-AB38-E2D58FA38CA7}" destId="{984D3235-896F-44AE-AE75-FB530A7D0460}" srcOrd="2" destOrd="0" presId="urn:microsoft.com/office/officeart/2005/8/layout/hierarchy2"/>
    <dgm:cxn modelId="{8D32218A-EA37-4483-961C-0A5B6D22E98D}" type="presParOf" srcId="{984D3235-896F-44AE-AE75-FB530A7D0460}" destId="{A678C7E7-B5B0-43F4-854D-E888385DEF56}" srcOrd="0" destOrd="0" presId="urn:microsoft.com/office/officeart/2005/8/layout/hierarchy2"/>
    <dgm:cxn modelId="{5B699631-905C-4239-B18D-407AD491BEB3}" type="presParOf" srcId="{FC1DB946-1774-45A9-AB38-E2D58FA38CA7}" destId="{5B166A55-8647-464D-BADC-C09601B1A697}" srcOrd="3" destOrd="0" presId="urn:microsoft.com/office/officeart/2005/8/layout/hierarchy2"/>
    <dgm:cxn modelId="{7FC032D6-9C61-42F1-9D21-49D6620727FC}" type="presParOf" srcId="{5B166A55-8647-464D-BADC-C09601B1A697}" destId="{231CAE60-5BA9-4E75-A380-86C92C3B3EAE}" srcOrd="0" destOrd="0" presId="urn:microsoft.com/office/officeart/2005/8/layout/hierarchy2"/>
    <dgm:cxn modelId="{8D321B7C-ED91-4B97-861B-A698ED098C0C}" type="presParOf" srcId="{5B166A55-8647-464D-BADC-C09601B1A697}" destId="{4B51D56D-2C09-4330-924F-92EB1F040B86}" srcOrd="1" destOrd="0" presId="urn:microsoft.com/office/officeart/2005/8/layout/hierarchy2"/>
    <dgm:cxn modelId="{FC0BCD4F-9C0B-42DE-A57E-7C5064ACB6D0}" type="presParOf" srcId="{FC1DB946-1774-45A9-AB38-E2D58FA38CA7}" destId="{23FD172C-204C-4447-A730-C084811CE4ED}" srcOrd="4" destOrd="0" presId="urn:microsoft.com/office/officeart/2005/8/layout/hierarchy2"/>
    <dgm:cxn modelId="{A30069AA-546F-4D7A-BE1C-0E1BF39F7D3D}" type="presParOf" srcId="{23FD172C-204C-4447-A730-C084811CE4ED}" destId="{80367851-4799-4FB7-9B2B-E820B16575A7}" srcOrd="0" destOrd="0" presId="urn:microsoft.com/office/officeart/2005/8/layout/hierarchy2"/>
    <dgm:cxn modelId="{39A2F941-E57E-48DE-9A98-CB9A63575DDE}" type="presParOf" srcId="{FC1DB946-1774-45A9-AB38-E2D58FA38CA7}" destId="{B4B4F0F4-090E-4903-BDF9-4249A752981A}" srcOrd="5" destOrd="0" presId="urn:microsoft.com/office/officeart/2005/8/layout/hierarchy2"/>
    <dgm:cxn modelId="{4F0C0144-0313-4140-A7BB-129BB4FF65F2}" type="presParOf" srcId="{B4B4F0F4-090E-4903-BDF9-4249A752981A}" destId="{379F7068-F2E3-40EA-BDA6-D7E4286F8495}" srcOrd="0" destOrd="0" presId="urn:microsoft.com/office/officeart/2005/8/layout/hierarchy2"/>
    <dgm:cxn modelId="{5D1AAA3C-5418-4733-9558-924298F3B03E}" type="presParOf" srcId="{B4B4F0F4-090E-4903-BDF9-4249A752981A}" destId="{FAA1ECD5-631F-4A89-B6E6-DD10F23A836F}" srcOrd="1" destOrd="0" presId="urn:microsoft.com/office/officeart/2005/8/layout/hierarchy2"/>
    <dgm:cxn modelId="{8807FED4-A494-4548-B740-98E3FDF0086D}" type="presParOf" srcId="{74CF7D39-83ED-4BFD-870C-EC16BFCD30C9}" destId="{F12F772C-18DF-41DE-BD5D-7C8F14F2880B}" srcOrd="2" destOrd="0" presId="urn:microsoft.com/office/officeart/2005/8/layout/hierarchy2"/>
    <dgm:cxn modelId="{2D4A5E57-2308-4194-BDBD-D59D56B83AEB}" type="presParOf" srcId="{F12F772C-18DF-41DE-BD5D-7C8F14F2880B}" destId="{72C8B352-900D-4D0C-95A3-60DCB8A55032}" srcOrd="0" destOrd="0" presId="urn:microsoft.com/office/officeart/2005/8/layout/hierarchy2"/>
    <dgm:cxn modelId="{C8CD261E-81D9-452F-AFC8-A62414078ADF}" type="presParOf" srcId="{74CF7D39-83ED-4BFD-870C-EC16BFCD30C9}" destId="{A94F441E-0F4B-403D-BAF0-22679FE3BF5A}" srcOrd="3" destOrd="0" presId="urn:microsoft.com/office/officeart/2005/8/layout/hierarchy2"/>
    <dgm:cxn modelId="{6EB22EAF-9DA3-46C9-8DB0-0EE3C1516594}" type="presParOf" srcId="{A94F441E-0F4B-403D-BAF0-22679FE3BF5A}" destId="{2B09811D-F8E6-469C-95B2-BCABE3C2C5B7}" srcOrd="0" destOrd="0" presId="urn:microsoft.com/office/officeart/2005/8/layout/hierarchy2"/>
    <dgm:cxn modelId="{BDDF12A1-B045-4F14-BC3D-E965A364B54F}" type="presParOf" srcId="{A94F441E-0F4B-403D-BAF0-22679FE3BF5A}" destId="{1F907E8E-2F11-4DC0-942B-B3D576FF3D37}" srcOrd="1" destOrd="0" presId="urn:microsoft.com/office/officeart/2005/8/layout/hierarchy2"/>
    <dgm:cxn modelId="{4F0500E6-B327-4F81-84BC-EA9E1A70FCB6}" type="presParOf" srcId="{74CF7D39-83ED-4BFD-870C-EC16BFCD30C9}" destId="{815929EF-EA87-4940-A7C1-9F18A873EB00}" srcOrd="4" destOrd="0" presId="urn:microsoft.com/office/officeart/2005/8/layout/hierarchy2"/>
    <dgm:cxn modelId="{52C953AE-AB24-45A1-8FDD-11EE474466D2}" type="presParOf" srcId="{815929EF-EA87-4940-A7C1-9F18A873EB00}" destId="{D9580096-62B3-42F1-B285-41CAFBB0EF2D}" srcOrd="0" destOrd="0" presId="urn:microsoft.com/office/officeart/2005/8/layout/hierarchy2"/>
    <dgm:cxn modelId="{45F714E3-2FDA-4152-932D-F90A3CC1CA52}" type="presParOf" srcId="{74CF7D39-83ED-4BFD-870C-EC16BFCD30C9}" destId="{4E29F204-0659-4F03-9B93-BD5F46458BEF}" srcOrd="5" destOrd="0" presId="urn:microsoft.com/office/officeart/2005/8/layout/hierarchy2"/>
    <dgm:cxn modelId="{B3F32C40-1445-4262-8B3B-3EC566F13730}" type="presParOf" srcId="{4E29F204-0659-4F03-9B93-BD5F46458BEF}" destId="{E8E564BB-E47C-4ED7-8210-89B3B9C0F7C5}" srcOrd="0" destOrd="0" presId="urn:microsoft.com/office/officeart/2005/8/layout/hierarchy2"/>
    <dgm:cxn modelId="{143EFA7B-C7B0-4C84-9EDF-FBCD748E68EB}" type="presParOf" srcId="{4E29F204-0659-4F03-9B93-BD5F46458BEF}" destId="{397D2A35-2223-44E7-9E45-48E9CB1357BD}" srcOrd="1" destOrd="0" presId="urn:microsoft.com/office/officeart/2005/8/layout/hierarchy2"/>
    <dgm:cxn modelId="{CD2EB00F-9375-418C-BD5B-8796C3BA6D9C}" type="presParOf" srcId="{74CF7D39-83ED-4BFD-870C-EC16BFCD30C9}" destId="{33B133B8-1734-4DA4-8A16-EE021B542E6F}" srcOrd="6" destOrd="0" presId="urn:microsoft.com/office/officeart/2005/8/layout/hierarchy2"/>
    <dgm:cxn modelId="{2753C7CD-5F84-406A-98B7-7EF3FC571CE0}" type="presParOf" srcId="{33B133B8-1734-4DA4-8A16-EE021B542E6F}" destId="{F498EB7B-FE87-460C-8832-545C432BFAF8}" srcOrd="0" destOrd="0" presId="urn:microsoft.com/office/officeart/2005/8/layout/hierarchy2"/>
    <dgm:cxn modelId="{57151E1A-3821-434D-B3D9-540343624DCD}" type="presParOf" srcId="{74CF7D39-83ED-4BFD-870C-EC16BFCD30C9}" destId="{54BB79C0-E1F3-4B2F-BBD8-F3C7D8953515}" srcOrd="7" destOrd="0" presId="urn:microsoft.com/office/officeart/2005/8/layout/hierarchy2"/>
    <dgm:cxn modelId="{FE55FDBC-A630-4496-8AF5-EEC64361C4BA}" type="presParOf" srcId="{54BB79C0-E1F3-4B2F-BBD8-F3C7D8953515}" destId="{A19DD24A-8C25-42D3-B796-EA340D6BB1DD}" srcOrd="0" destOrd="0" presId="urn:microsoft.com/office/officeart/2005/8/layout/hierarchy2"/>
    <dgm:cxn modelId="{C251A8FC-7ED8-426B-A151-E324EFD8F86B}" type="presParOf" srcId="{54BB79C0-E1F3-4B2F-BBD8-F3C7D8953515}" destId="{3217FEB9-61B3-4A65-9790-6C4B698AB6E1}" srcOrd="1" destOrd="0" presId="urn:microsoft.com/office/officeart/2005/8/layout/hierarchy2"/>
    <dgm:cxn modelId="{F9C21C65-A8BC-4420-94D8-5CEC4DCCB9D0}" type="presParOf" srcId="{74CF7D39-83ED-4BFD-870C-EC16BFCD30C9}" destId="{46F96F26-C8C3-475F-BF19-2FF47C9437AC}" srcOrd="8" destOrd="0" presId="urn:microsoft.com/office/officeart/2005/8/layout/hierarchy2"/>
    <dgm:cxn modelId="{174AF2ED-E105-49EF-82F9-947E1EBEEF78}" type="presParOf" srcId="{46F96F26-C8C3-475F-BF19-2FF47C9437AC}" destId="{53BE9456-3B8A-4FD3-BFA1-735C0394C5C6}" srcOrd="0" destOrd="0" presId="urn:microsoft.com/office/officeart/2005/8/layout/hierarchy2"/>
    <dgm:cxn modelId="{EC2153FD-954E-4874-9741-4ADCACF62730}" type="presParOf" srcId="{74CF7D39-83ED-4BFD-870C-EC16BFCD30C9}" destId="{419E5817-71AE-4E24-9979-F84FF0D0FFDC}" srcOrd="9" destOrd="0" presId="urn:microsoft.com/office/officeart/2005/8/layout/hierarchy2"/>
    <dgm:cxn modelId="{DF519E6A-F568-4AFE-8B12-7FFEDD7C72E7}" type="presParOf" srcId="{419E5817-71AE-4E24-9979-F84FF0D0FFDC}" destId="{B2890B92-D2E3-4A2D-B2A5-63B5E0954B7A}" srcOrd="0" destOrd="0" presId="urn:microsoft.com/office/officeart/2005/8/layout/hierarchy2"/>
    <dgm:cxn modelId="{2D37B38E-FEAA-4327-879C-A8C48CBB902C}" type="presParOf" srcId="{419E5817-71AE-4E24-9979-F84FF0D0FFDC}" destId="{69EE91F4-B027-4934-9B35-22444898E997}" srcOrd="1" destOrd="0" presId="urn:microsoft.com/office/officeart/2005/8/layout/hierarchy2"/>
    <dgm:cxn modelId="{056E10CF-E588-42DD-9427-F177A91FD6E7}" type="presParOf" srcId="{74CF7D39-83ED-4BFD-870C-EC16BFCD30C9}" destId="{A1550619-398E-4D0C-AD3D-B76F82DCDEAC}" srcOrd="10" destOrd="0" presId="urn:microsoft.com/office/officeart/2005/8/layout/hierarchy2"/>
    <dgm:cxn modelId="{B5E20794-96E2-4799-929F-600F464EF295}" type="presParOf" srcId="{A1550619-398E-4D0C-AD3D-B76F82DCDEAC}" destId="{18355F8D-C662-4275-A96F-F8DF6E956F10}" srcOrd="0" destOrd="0" presId="urn:microsoft.com/office/officeart/2005/8/layout/hierarchy2"/>
    <dgm:cxn modelId="{B6B34E9B-FF38-441D-8A35-338E04825D00}" type="presParOf" srcId="{74CF7D39-83ED-4BFD-870C-EC16BFCD30C9}" destId="{5C92AF67-7BBA-4D20-A95F-7FAEF3A4B799}" srcOrd="11" destOrd="0" presId="urn:microsoft.com/office/officeart/2005/8/layout/hierarchy2"/>
    <dgm:cxn modelId="{6C78F8FF-55EC-465E-B582-E33793E6A4CC}" type="presParOf" srcId="{5C92AF67-7BBA-4D20-A95F-7FAEF3A4B799}" destId="{453BCB0C-13EC-4986-B779-7DE7DB5A6334}" srcOrd="0" destOrd="0" presId="urn:microsoft.com/office/officeart/2005/8/layout/hierarchy2"/>
    <dgm:cxn modelId="{F3F18315-F804-4794-A55A-8F314173E098}" type="presParOf" srcId="{5C92AF67-7BBA-4D20-A95F-7FAEF3A4B799}" destId="{6CA86ED1-4DC4-46C8-96B3-EF0435002F4A}" srcOrd="1" destOrd="0" presId="urn:microsoft.com/office/officeart/2005/8/layout/hierarchy2"/>
    <dgm:cxn modelId="{D6205DD2-86D9-4741-8382-E3D0F3EA4F1F}" type="presParOf" srcId="{74CF7D39-83ED-4BFD-870C-EC16BFCD30C9}" destId="{C6388C06-793F-45FD-9D1A-54DCDA00A9FE}" srcOrd="12" destOrd="0" presId="urn:microsoft.com/office/officeart/2005/8/layout/hierarchy2"/>
    <dgm:cxn modelId="{E6F8D6C7-1152-44CE-BCD3-EA7264AA12E6}" type="presParOf" srcId="{C6388C06-793F-45FD-9D1A-54DCDA00A9FE}" destId="{F3B15241-62C9-4AD7-81AC-8F341C2C4763}" srcOrd="0" destOrd="0" presId="urn:microsoft.com/office/officeart/2005/8/layout/hierarchy2"/>
    <dgm:cxn modelId="{7FA1D4A9-C3C0-4511-B007-1E2748627214}" type="presParOf" srcId="{74CF7D39-83ED-4BFD-870C-EC16BFCD30C9}" destId="{E9581A1E-1A86-4C85-8F31-8158E8810438}" srcOrd="13" destOrd="0" presId="urn:microsoft.com/office/officeart/2005/8/layout/hierarchy2"/>
    <dgm:cxn modelId="{5BC676B6-A0A8-4959-A6A0-D4014FCE2FF2}" type="presParOf" srcId="{E9581A1E-1A86-4C85-8F31-8158E8810438}" destId="{B7830EE7-2BD8-4149-9482-8A3E2018518D}" srcOrd="0" destOrd="0" presId="urn:microsoft.com/office/officeart/2005/8/layout/hierarchy2"/>
    <dgm:cxn modelId="{22E5F567-2591-48AB-A20D-6B6BB801955A}" type="presParOf" srcId="{E9581A1E-1A86-4C85-8F31-8158E8810438}" destId="{FFB2E355-F17A-4DB0-9DFF-602E6494FE6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8FBEC5-F1A6-44F6-97B9-1AEE578D9AFF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153696-0103-4C0F-82CE-440622046415}">
      <dgm:prSet phldrT="[Text]" custT="1"/>
      <dgm:spPr/>
      <dgm:t>
        <a:bodyPr/>
        <a:lstStyle/>
        <a:p>
          <a:r>
            <a:rPr lang="en-US" sz="1100"/>
            <a:t>Malware</a:t>
          </a:r>
        </a:p>
      </dgm:t>
    </dgm:pt>
    <dgm:pt modelId="{2A5F55BD-11E1-4609-B9F4-8855C338531C}" type="parTrans" cxnId="{85C95D41-3D84-4F28-ABFF-FD938BB2486D}">
      <dgm:prSet/>
      <dgm:spPr/>
      <dgm:t>
        <a:bodyPr/>
        <a:lstStyle/>
        <a:p>
          <a:endParaRPr lang="en-US" sz="1100"/>
        </a:p>
      </dgm:t>
    </dgm:pt>
    <dgm:pt modelId="{13001FE5-B4E5-4EB8-825B-186FEB1E9669}" type="sibTrans" cxnId="{85C95D41-3D84-4F28-ABFF-FD938BB2486D}">
      <dgm:prSet/>
      <dgm:spPr/>
      <dgm:t>
        <a:bodyPr/>
        <a:lstStyle/>
        <a:p>
          <a:endParaRPr lang="en-US" sz="1100"/>
        </a:p>
      </dgm:t>
    </dgm:pt>
    <dgm:pt modelId="{658A670C-23E5-48FB-8722-93B4789D899B}">
      <dgm:prSet phldrT="[Text]" custT="1"/>
      <dgm:spPr/>
      <dgm:t>
        <a:bodyPr/>
        <a:lstStyle/>
        <a:p>
          <a:r>
            <a:rPr lang="en-US" sz="1100"/>
            <a:t>Viruses</a:t>
          </a:r>
        </a:p>
      </dgm:t>
    </dgm:pt>
    <dgm:pt modelId="{7BA0D06E-F70A-40DA-A32C-261EC0D1E81D}" type="parTrans" cxnId="{1E6416DF-FCE7-4DE7-B7B8-9A0ED219DBC8}">
      <dgm:prSet custT="1"/>
      <dgm:spPr/>
      <dgm:t>
        <a:bodyPr/>
        <a:lstStyle/>
        <a:p>
          <a:endParaRPr lang="en-US" sz="1100"/>
        </a:p>
      </dgm:t>
    </dgm:pt>
    <dgm:pt modelId="{FD319818-3833-403A-A554-BDD7E37924D4}" type="sibTrans" cxnId="{1E6416DF-FCE7-4DE7-B7B8-9A0ED219DBC8}">
      <dgm:prSet/>
      <dgm:spPr/>
      <dgm:t>
        <a:bodyPr/>
        <a:lstStyle/>
        <a:p>
          <a:endParaRPr lang="en-US" sz="1100"/>
        </a:p>
      </dgm:t>
    </dgm:pt>
    <dgm:pt modelId="{B7E9BDEB-4041-478A-BDC7-641228B9A26C}">
      <dgm:prSet phldrT="[Text]" custT="1"/>
      <dgm:spPr/>
      <dgm:t>
        <a:bodyPr/>
        <a:lstStyle/>
        <a:p>
          <a:r>
            <a:rPr lang="en-US" sz="1100"/>
            <a:t>File infectors</a:t>
          </a:r>
        </a:p>
      </dgm:t>
    </dgm:pt>
    <dgm:pt modelId="{E0C33240-DB68-466C-9FB9-F5595EDFAD1C}" type="parTrans" cxnId="{F27AEB25-76CB-446B-A4AF-7052C4FC251E}">
      <dgm:prSet custT="1"/>
      <dgm:spPr/>
      <dgm:t>
        <a:bodyPr/>
        <a:lstStyle/>
        <a:p>
          <a:endParaRPr lang="en-US" sz="1100"/>
        </a:p>
      </dgm:t>
    </dgm:pt>
    <dgm:pt modelId="{1627EE51-B597-48F0-B7EA-D539C8E36E83}" type="sibTrans" cxnId="{F27AEB25-76CB-446B-A4AF-7052C4FC251E}">
      <dgm:prSet/>
      <dgm:spPr/>
      <dgm:t>
        <a:bodyPr/>
        <a:lstStyle/>
        <a:p>
          <a:endParaRPr lang="en-US" sz="1100"/>
        </a:p>
      </dgm:t>
    </dgm:pt>
    <dgm:pt modelId="{9149CF02-7B64-4ADD-9CE7-6C18BF870E4C}">
      <dgm:prSet phldrT="[Text]" custT="1"/>
      <dgm:spPr/>
      <dgm:t>
        <a:bodyPr/>
        <a:lstStyle/>
        <a:p>
          <a:r>
            <a:rPr lang="en-US" sz="1100"/>
            <a:t>Trojans</a:t>
          </a:r>
        </a:p>
      </dgm:t>
    </dgm:pt>
    <dgm:pt modelId="{76370FB1-27B4-4618-AF07-5AF27404D2FA}" type="parTrans" cxnId="{3196A699-FC7E-4503-ACAC-6CE90A0957A6}">
      <dgm:prSet custT="1"/>
      <dgm:spPr/>
      <dgm:t>
        <a:bodyPr/>
        <a:lstStyle/>
        <a:p>
          <a:endParaRPr lang="en-US" sz="1100"/>
        </a:p>
      </dgm:t>
    </dgm:pt>
    <dgm:pt modelId="{58C33F59-81B9-4A75-8FBE-0D899B6E5092}" type="sibTrans" cxnId="{3196A699-FC7E-4503-ACAC-6CE90A0957A6}">
      <dgm:prSet/>
      <dgm:spPr/>
      <dgm:t>
        <a:bodyPr/>
        <a:lstStyle/>
        <a:p>
          <a:endParaRPr lang="en-US" sz="1100"/>
        </a:p>
      </dgm:t>
    </dgm:pt>
    <dgm:pt modelId="{6A96AB38-BF1C-4BD5-919C-730E1634AA47}">
      <dgm:prSet custT="1"/>
      <dgm:spPr/>
      <dgm:t>
        <a:bodyPr/>
        <a:lstStyle/>
        <a:p>
          <a:pPr marL="0" marR="0" indent="0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100">
              <a:effectLst/>
            </a:rPr>
            <a:t>Spyware</a:t>
          </a:r>
          <a:endParaRPr lang="en-US" sz="1100"/>
        </a:p>
      </dgm:t>
    </dgm:pt>
    <dgm:pt modelId="{33B23A4E-F726-4398-9E86-D4D577B30F5E}" type="parTrans" cxnId="{66C0FCD5-9E90-4EDB-985D-4C2933DA4604}">
      <dgm:prSet custT="1"/>
      <dgm:spPr/>
      <dgm:t>
        <a:bodyPr/>
        <a:lstStyle/>
        <a:p>
          <a:endParaRPr lang="en-US" sz="1100"/>
        </a:p>
      </dgm:t>
    </dgm:pt>
    <dgm:pt modelId="{EED65FC7-F63E-4F85-B368-E0FCD242F2C9}" type="sibTrans" cxnId="{66C0FCD5-9E90-4EDB-985D-4C2933DA4604}">
      <dgm:prSet/>
      <dgm:spPr/>
      <dgm:t>
        <a:bodyPr/>
        <a:lstStyle/>
        <a:p>
          <a:endParaRPr lang="en-US" sz="1100"/>
        </a:p>
      </dgm:t>
    </dgm:pt>
    <dgm:pt modelId="{C2C932AE-5BBC-4A2C-BF3E-50C6C565DBE6}">
      <dgm:prSet custT="1"/>
      <dgm:spPr/>
      <dgm:t>
        <a:bodyPr/>
        <a:lstStyle/>
        <a:p>
          <a:r>
            <a:rPr lang="en-US" sz="1100">
              <a:effectLst/>
            </a:rPr>
            <a:t>Keyloggers</a:t>
          </a:r>
          <a:endParaRPr lang="en-US" sz="1100">
            <a:solidFill>
              <a:srgbClr val="7B7B7B"/>
            </a:solidFill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gm:t>
    </dgm:pt>
    <dgm:pt modelId="{DF7B2C57-567B-426F-8E57-69F5AA055E00}" type="parTrans" cxnId="{2B6C737F-839D-4DDB-A3DC-9374F3191C5E}">
      <dgm:prSet custT="1"/>
      <dgm:spPr/>
      <dgm:t>
        <a:bodyPr/>
        <a:lstStyle/>
        <a:p>
          <a:endParaRPr lang="en-US" sz="1100"/>
        </a:p>
      </dgm:t>
    </dgm:pt>
    <dgm:pt modelId="{46864BB2-AF8B-4DC9-B977-FAC6FF4A5F06}" type="sibTrans" cxnId="{2B6C737F-839D-4DDB-A3DC-9374F3191C5E}">
      <dgm:prSet/>
      <dgm:spPr/>
      <dgm:t>
        <a:bodyPr/>
        <a:lstStyle/>
        <a:p>
          <a:endParaRPr lang="en-US" sz="1100"/>
        </a:p>
      </dgm:t>
    </dgm:pt>
    <dgm:pt modelId="{90B75F46-02ED-4AA8-B904-66130F7AF6D7}">
      <dgm:prSet custT="1"/>
      <dgm:spPr/>
      <dgm:t>
        <a:bodyPr/>
        <a:lstStyle/>
        <a:p>
          <a:r>
            <a:rPr lang="en-US" sz="1100">
              <a:effectLst/>
            </a:rPr>
            <a:t>Botnets</a:t>
          </a:r>
          <a:endParaRPr lang="en-US" sz="1100">
            <a:solidFill>
              <a:srgbClr val="7B7B7B"/>
            </a:solidFill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gm:t>
    </dgm:pt>
    <dgm:pt modelId="{EBECF856-F822-4301-B975-D139CD59ABDF}" type="parTrans" cxnId="{9284DF24-7FE4-4510-BBBE-E0253860B110}">
      <dgm:prSet custT="1"/>
      <dgm:spPr/>
      <dgm:t>
        <a:bodyPr/>
        <a:lstStyle/>
        <a:p>
          <a:endParaRPr lang="en-US" sz="1100"/>
        </a:p>
      </dgm:t>
    </dgm:pt>
    <dgm:pt modelId="{2F6DC89B-F771-4F87-B4E7-8ED8AD7E127C}" type="sibTrans" cxnId="{9284DF24-7FE4-4510-BBBE-E0253860B110}">
      <dgm:prSet/>
      <dgm:spPr/>
      <dgm:t>
        <a:bodyPr/>
        <a:lstStyle/>
        <a:p>
          <a:endParaRPr lang="en-US" sz="1100"/>
        </a:p>
      </dgm:t>
    </dgm:pt>
    <dgm:pt modelId="{7F8AFBAD-B824-41B2-892A-35E40AF8CC99}">
      <dgm:prSet custT="1"/>
      <dgm:spPr/>
      <dgm:t>
        <a:bodyPr/>
        <a:lstStyle/>
        <a:p>
          <a:r>
            <a:rPr lang="en-US" sz="1100">
              <a:effectLst/>
            </a:rPr>
            <a:t>Rootkits</a:t>
          </a:r>
          <a:endParaRPr lang="en-US" sz="1100">
            <a:solidFill>
              <a:srgbClr val="7B7B7B"/>
            </a:solidFill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gm:t>
    </dgm:pt>
    <dgm:pt modelId="{7A487F18-BF25-42F4-951C-02A32F2AC87B}" type="parTrans" cxnId="{C6CDE8B8-B988-44D8-A9B2-984E879EA58C}">
      <dgm:prSet custT="1"/>
      <dgm:spPr/>
      <dgm:t>
        <a:bodyPr/>
        <a:lstStyle/>
        <a:p>
          <a:endParaRPr lang="en-US" sz="1100"/>
        </a:p>
      </dgm:t>
    </dgm:pt>
    <dgm:pt modelId="{412AA9C7-F074-4492-B3DC-57180FF90176}" type="sibTrans" cxnId="{C6CDE8B8-B988-44D8-A9B2-984E879EA58C}">
      <dgm:prSet/>
      <dgm:spPr/>
      <dgm:t>
        <a:bodyPr/>
        <a:lstStyle/>
        <a:p>
          <a:endParaRPr lang="en-US" sz="1100"/>
        </a:p>
      </dgm:t>
    </dgm:pt>
    <dgm:pt modelId="{ECFBA7F6-1A48-4ACA-B7A4-F5E1E8D295BD}">
      <dgm:prSet custT="1"/>
      <dgm:spPr/>
      <dgm:t>
        <a:bodyPr/>
        <a:lstStyle/>
        <a:p>
          <a:r>
            <a:rPr lang="en-US" sz="1100">
              <a:effectLst/>
            </a:rPr>
            <a:t>Logic Bombs</a:t>
          </a:r>
          <a:endParaRPr lang="en-US" sz="1100">
            <a:solidFill>
              <a:srgbClr val="7B7B7B"/>
            </a:solidFill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gm:t>
    </dgm:pt>
    <dgm:pt modelId="{5AC4623F-4943-4BEB-8C0C-926A218135C2}" type="parTrans" cxnId="{3F67E4CD-EFFD-4441-8CFE-D984DA81EF3F}">
      <dgm:prSet custT="1"/>
      <dgm:spPr/>
      <dgm:t>
        <a:bodyPr/>
        <a:lstStyle/>
        <a:p>
          <a:endParaRPr lang="en-US" sz="1100"/>
        </a:p>
      </dgm:t>
    </dgm:pt>
    <dgm:pt modelId="{562AC95A-331F-4821-B580-2DD7F9ADE6B2}" type="sibTrans" cxnId="{3F67E4CD-EFFD-4441-8CFE-D984DA81EF3F}">
      <dgm:prSet/>
      <dgm:spPr/>
      <dgm:t>
        <a:bodyPr/>
        <a:lstStyle/>
        <a:p>
          <a:endParaRPr lang="en-US" sz="1100"/>
        </a:p>
      </dgm:t>
    </dgm:pt>
    <dgm:pt modelId="{1B4C94CC-0FC6-4672-ADD2-C9CEFB1CDB5F}">
      <dgm:prSet custT="1"/>
      <dgm:spPr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6985" tIns="6985" rIns="6985" bIns="6985" numCol="1" spcCol="1270" anchor="ctr" anchorCtr="0"/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solidFill>
                <a:prstClr val="white"/>
              </a:solidFill>
              <a:effectLst/>
              <a:latin typeface="Calibri" panose="020F0502020204030204"/>
              <a:ea typeface="+mn-ea"/>
              <a:cs typeface="+mn-cs"/>
            </a:rPr>
            <a:t>Adware</a:t>
          </a:r>
        </a:p>
      </dgm:t>
    </dgm:pt>
    <dgm:pt modelId="{9B109D0B-CDDD-40BB-9D8E-73A30868162C}" type="parTrans" cxnId="{DF57E5E9-BF8F-4920-8E70-1F7427840071}">
      <dgm:prSet custT="1"/>
      <dgm:spPr/>
      <dgm:t>
        <a:bodyPr/>
        <a:lstStyle/>
        <a:p>
          <a:endParaRPr lang="en-US" sz="1100"/>
        </a:p>
      </dgm:t>
    </dgm:pt>
    <dgm:pt modelId="{77781DC2-9649-43BB-BE5F-C4A6AD838E49}" type="sibTrans" cxnId="{DF57E5E9-BF8F-4920-8E70-1F7427840071}">
      <dgm:prSet/>
      <dgm:spPr/>
      <dgm:t>
        <a:bodyPr/>
        <a:lstStyle/>
        <a:p>
          <a:endParaRPr lang="en-US" sz="1100"/>
        </a:p>
      </dgm:t>
    </dgm:pt>
    <dgm:pt modelId="{08C6498B-4564-492F-99D7-1B8B1F126D2E}">
      <dgm:prSet custT="1"/>
      <dgm:spPr/>
      <dgm:t>
        <a:bodyPr/>
        <a:lstStyle/>
        <a:p>
          <a:r>
            <a:rPr lang="en-US" sz="1100">
              <a:effectLst/>
            </a:rPr>
            <a:t>Backdoors</a:t>
          </a:r>
          <a:endParaRPr lang="en-US" sz="1100">
            <a:solidFill>
              <a:srgbClr val="7B7B7B"/>
            </a:solidFill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gm:t>
    </dgm:pt>
    <dgm:pt modelId="{2D1177A1-0531-4CDF-A598-FA6A0A3E3EE0}" type="parTrans" cxnId="{22313139-45BB-4A06-9111-3237A4996206}">
      <dgm:prSet custT="1"/>
      <dgm:spPr/>
      <dgm:t>
        <a:bodyPr/>
        <a:lstStyle/>
        <a:p>
          <a:endParaRPr lang="en-US" sz="1100"/>
        </a:p>
      </dgm:t>
    </dgm:pt>
    <dgm:pt modelId="{CABC515E-80CB-473A-9296-2891A0A7A03A}" type="sibTrans" cxnId="{22313139-45BB-4A06-9111-3237A4996206}">
      <dgm:prSet/>
      <dgm:spPr/>
      <dgm:t>
        <a:bodyPr/>
        <a:lstStyle/>
        <a:p>
          <a:endParaRPr lang="en-US" sz="1100"/>
        </a:p>
      </dgm:t>
    </dgm:pt>
    <dgm:pt modelId="{07D142E3-942B-47FA-9D37-955532B8EEC4}">
      <dgm:prSet custT="1"/>
      <dgm:spPr/>
      <dgm:t>
        <a:bodyPr/>
        <a:lstStyle/>
        <a:p>
          <a:r>
            <a:rPr lang="en-US" sz="1100"/>
            <a:t>Macro Viruses</a:t>
          </a:r>
        </a:p>
      </dgm:t>
    </dgm:pt>
    <dgm:pt modelId="{6D0D8C99-66EF-461A-BB98-12B6E78F0646}" type="parTrans" cxnId="{C807B2FB-5A5B-4F82-B1B7-33F178108163}">
      <dgm:prSet custT="1"/>
      <dgm:spPr/>
      <dgm:t>
        <a:bodyPr/>
        <a:lstStyle/>
        <a:p>
          <a:endParaRPr lang="en-US" sz="1100"/>
        </a:p>
      </dgm:t>
    </dgm:pt>
    <dgm:pt modelId="{6857020E-89B3-450F-B61E-384F65D0B586}" type="sibTrans" cxnId="{C807B2FB-5A5B-4F82-B1B7-33F178108163}">
      <dgm:prSet/>
      <dgm:spPr/>
      <dgm:t>
        <a:bodyPr/>
        <a:lstStyle/>
        <a:p>
          <a:endParaRPr lang="en-US" sz="1100"/>
        </a:p>
      </dgm:t>
    </dgm:pt>
    <dgm:pt modelId="{3778A312-A347-4806-A629-BEA6D9C453A3}">
      <dgm:prSet custT="1"/>
      <dgm:spPr/>
      <dgm:t>
        <a:bodyPr/>
        <a:lstStyle/>
        <a:p>
          <a:r>
            <a:rPr lang="en-US" sz="1100"/>
            <a:t>RAT</a:t>
          </a:r>
        </a:p>
      </dgm:t>
    </dgm:pt>
    <dgm:pt modelId="{D0227A81-7F22-42BF-BC78-CF8D1DBC53B1}" type="parTrans" cxnId="{D436B285-B518-4BD1-BD8B-73095F88233B}">
      <dgm:prSet custT="1"/>
      <dgm:spPr/>
      <dgm:t>
        <a:bodyPr/>
        <a:lstStyle/>
        <a:p>
          <a:endParaRPr lang="en-US" sz="1100"/>
        </a:p>
      </dgm:t>
    </dgm:pt>
    <dgm:pt modelId="{E9D0EF08-22F0-47E1-842B-A10560EEAFE6}" type="sibTrans" cxnId="{D436B285-B518-4BD1-BD8B-73095F88233B}">
      <dgm:prSet/>
      <dgm:spPr/>
      <dgm:t>
        <a:bodyPr/>
        <a:lstStyle/>
        <a:p>
          <a:endParaRPr lang="en-US" sz="1100"/>
        </a:p>
      </dgm:t>
    </dgm:pt>
    <dgm:pt modelId="{012392C4-7D02-49A2-A686-C9EB9C2A49F1}">
      <dgm:prSet custT="1"/>
      <dgm:spPr/>
      <dgm:t>
        <a:bodyPr/>
        <a:lstStyle/>
        <a:p>
          <a:r>
            <a:rPr lang="en-US" sz="1100"/>
            <a:t>MBR</a:t>
          </a:r>
        </a:p>
      </dgm:t>
    </dgm:pt>
    <dgm:pt modelId="{998AB6F4-2E65-45C4-AB25-473E8E4DF3EC}" type="parTrans" cxnId="{192453E6-1098-4DAB-B3BD-EFBB06AE9917}">
      <dgm:prSet custT="1"/>
      <dgm:spPr/>
      <dgm:t>
        <a:bodyPr/>
        <a:lstStyle/>
        <a:p>
          <a:endParaRPr lang="en-US" sz="1100"/>
        </a:p>
      </dgm:t>
    </dgm:pt>
    <dgm:pt modelId="{54E4AEF4-B3A0-4AE9-8F9B-A9F89EAB20A8}" type="sibTrans" cxnId="{192453E6-1098-4DAB-B3BD-EFBB06AE9917}">
      <dgm:prSet/>
      <dgm:spPr/>
      <dgm:t>
        <a:bodyPr/>
        <a:lstStyle/>
        <a:p>
          <a:endParaRPr lang="en-US" sz="1100"/>
        </a:p>
      </dgm:t>
    </dgm:pt>
    <dgm:pt modelId="{C3C125F3-093B-432E-8F44-93D0BF393A38}">
      <dgm:prSet custT="1"/>
      <dgm:spPr/>
      <dgm:t>
        <a:bodyPr/>
        <a:lstStyle/>
        <a:p>
          <a:r>
            <a:rPr lang="en-US" sz="1100"/>
            <a:t>Bootkits</a:t>
          </a:r>
        </a:p>
      </dgm:t>
    </dgm:pt>
    <dgm:pt modelId="{95216BFE-21A0-4A2A-9EE3-E6A5FF29F0F5}" type="parTrans" cxnId="{493B43F7-A78E-4C95-9C31-C72E37BC301F}">
      <dgm:prSet custT="1"/>
      <dgm:spPr/>
      <dgm:t>
        <a:bodyPr/>
        <a:lstStyle/>
        <a:p>
          <a:endParaRPr lang="en-US" sz="1100"/>
        </a:p>
      </dgm:t>
    </dgm:pt>
    <dgm:pt modelId="{F58887E8-3356-44D9-A4AF-F4C49868E433}" type="sibTrans" cxnId="{493B43F7-A78E-4C95-9C31-C72E37BC301F}">
      <dgm:prSet/>
      <dgm:spPr/>
      <dgm:t>
        <a:bodyPr/>
        <a:lstStyle/>
        <a:p>
          <a:endParaRPr lang="en-US" sz="1100"/>
        </a:p>
      </dgm:t>
    </dgm:pt>
    <dgm:pt modelId="{75356706-FAD4-4531-BFD2-2463CEB46941}">
      <dgm:prSet phldrT="[Text]" custT="1"/>
      <dgm:spPr/>
      <dgm:t>
        <a:bodyPr/>
        <a:lstStyle/>
        <a:p>
          <a:r>
            <a:rPr lang="en-US" sz="1100"/>
            <a:t>Worms</a:t>
          </a:r>
        </a:p>
      </dgm:t>
    </dgm:pt>
    <dgm:pt modelId="{0F52EAC9-026C-445F-ACAF-6EFC3C28504C}" type="parTrans" cxnId="{333B1BDB-7CEA-48DF-A9FF-F1E1F9CD92F3}">
      <dgm:prSet custT="1"/>
      <dgm:spPr/>
      <dgm:t>
        <a:bodyPr/>
        <a:lstStyle/>
        <a:p>
          <a:endParaRPr lang="en-US" sz="1100"/>
        </a:p>
      </dgm:t>
    </dgm:pt>
    <dgm:pt modelId="{D8E42FBB-D386-4C78-BB3F-9BF1BE1445AA}" type="sibTrans" cxnId="{333B1BDB-7CEA-48DF-A9FF-F1E1F9CD92F3}">
      <dgm:prSet/>
      <dgm:spPr/>
      <dgm:t>
        <a:bodyPr/>
        <a:lstStyle/>
        <a:p>
          <a:endParaRPr lang="en-US" sz="1100"/>
        </a:p>
      </dgm:t>
    </dgm:pt>
    <dgm:pt modelId="{79B8C13B-45BD-4AD7-9B8E-CEFDFE28F7C0}">
      <dgm:prSet custT="1"/>
      <dgm:spPr/>
      <dgm:t>
        <a:bodyPr/>
        <a:lstStyle/>
        <a:p>
          <a:r>
            <a:rPr lang="en-US" sz="1100">
              <a:effectLst/>
            </a:rPr>
            <a:t>Exploits</a:t>
          </a:r>
          <a:endParaRPr lang="en-US" sz="1100">
            <a:solidFill>
              <a:srgbClr val="7B7B7B"/>
            </a:solidFill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gm:t>
    </dgm:pt>
    <dgm:pt modelId="{2B9CAC82-03EC-4026-8BE7-BC7FA8763AE7}" type="parTrans" cxnId="{57705EB1-2499-4DFB-B115-5A8E92F899D8}">
      <dgm:prSet custT="1"/>
      <dgm:spPr/>
      <dgm:t>
        <a:bodyPr/>
        <a:lstStyle/>
        <a:p>
          <a:endParaRPr lang="en-US" sz="1100"/>
        </a:p>
      </dgm:t>
    </dgm:pt>
    <dgm:pt modelId="{2138C50D-2779-405B-AB92-EC978E1D70B9}" type="sibTrans" cxnId="{57705EB1-2499-4DFB-B115-5A8E92F899D8}">
      <dgm:prSet/>
      <dgm:spPr/>
      <dgm:t>
        <a:bodyPr/>
        <a:lstStyle/>
        <a:p>
          <a:endParaRPr lang="en-US" sz="1100"/>
        </a:p>
      </dgm:t>
    </dgm:pt>
    <dgm:pt modelId="{E5E04DC1-8975-48A7-8B99-115A105B6863}">
      <dgm:prSet custT="1"/>
      <dgm:spPr/>
      <dgm:t>
        <a:bodyPr/>
        <a:lstStyle/>
        <a:p>
          <a:r>
            <a:rPr lang="en-US" sz="1100">
              <a:effectLst/>
            </a:rPr>
            <a:t>Psyware</a:t>
          </a:r>
          <a:endParaRPr lang="en-US" sz="1100"/>
        </a:p>
      </dgm:t>
    </dgm:pt>
    <dgm:pt modelId="{4423BE42-2357-40A5-BEBC-0CFCDCE8C183}" type="parTrans" cxnId="{7ADD8B32-095D-42E7-9EBE-35E2342F4D6C}">
      <dgm:prSet custT="1"/>
      <dgm:spPr/>
      <dgm:t>
        <a:bodyPr/>
        <a:lstStyle/>
        <a:p>
          <a:endParaRPr lang="en-US" sz="1100"/>
        </a:p>
      </dgm:t>
    </dgm:pt>
    <dgm:pt modelId="{7349AA6F-B698-4BC1-B6BE-105622AFEA8E}" type="sibTrans" cxnId="{7ADD8B32-095D-42E7-9EBE-35E2342F4D6C}">
      <dgm:prSet/>
      <dgm:spPr/>
      <dgm:t>
        <a:bodyPr/>
        <a:lstStyle/>
        <a:p>
          <a:endParaRPr lang="en-US" sz="1100"/>
        </a:p>
      </dgm:t>
    </dgm:pt>
    <dgm:pt modelId="{7EA524EA-0AA2-48FB-B027-F341EAC083D4}">
      <dgm:prSet custT="1"/>
      <dgm:spPr/>
      <dgm:t>
        <a:bodyPr/>
        <a:lstStyle/>
        <a:p>
          <a:r>
            <a:rPr lang="en-US" sz="1100">
              <a:effectLst/>
            </a:rPr>
            <a:t>Ransomware</a:t>
          </a:r>
        </a:p>
      </dgm:t>
    </dgm:pt>
    <dgm:pt modelId="{E439D315-0C0A-4C8B-919C-FD467CA7D30F}" type="parTrans" cxnId="{7427796E-62F7-4833-B5AB-FBB04D120242}">
      <dgm:prSet custT="1"/>
      <dgm:spPr/>
      <dgm:t>
        <a:bodyPr/>
        <a:lstStyle/>
        <a:p>
          <a:endParaRPr lang="en-US" sz="1100"/>
        </a:p>
      </dgm:t>
    </dgm:pt>
    <dgm:pt modelId="{0C2A26F6-D84F-479C-8774-4FE5E9F3AD47}" type="sibTrans" cxnId="{7427796E-62F7-4833-B5AB-FBB04D120242}">
      <dgm:prSet/>
      <dgm:spPr/>
      <dgm:t>
        <a:bodyPr/>
        <a:lstStyle/>
        <a:p>
          <a:endParaRPr lang="en-US" sz="1100"/>
        </a:p>
      </dgm:t>
    </dgm:pt>
    <dgm:pt modelId="{EF3FB05C-C526-4EFC-A7E3-BF58A45F2166}">
      <dgm:prSet custT="1"/>
      <dgm:spPr/>
      <dgm:t>
        <a:bodyPr/>
        <a:lstStyle/>
        <a:p>
          <a:r>
            <a:rPr lang="en-US" sz="1100">
              <a:effectLst/>
            </a:rPr>
            <a:t>Scareware</a:t>
          </a:r>
        </a:p>
      </dgm:t>
    </dgm:pt>
    <dgm:pt modelId="{73805405-DB6B-43E8-AA13-BFCC3C763F44}" type="parTrans" cxnId="{CB2C9D8B-8BF6-49C5-A66C-BA57F3329774}">
      <dgm:prSet custT="1"/>
      <dgm:spPr/>
      <dgm:t>
        <a:bodyPr/>
        <a:lstStyle/>
        <a:p>
          <a:endParaRPr lang="en-US" sz="1100"/>
        </a:p>
      </dgm:t>
    </dgm:pt>
    <dgm:pt modelId="{000FC24D-C9FF-4329-9547-74E453F0A21D}" type="sibTrans" cxnId="{CB2C9D8B-8BF6-49C5-A66C-BA57F3329774}">
      <dgm:prSet/>
      <dgm:spPr/>
      <dgm:t>
        <a:bodyPr/>
        <a:lstStyle/>
        <a:p>
          <a:endParaRPr lang="en-US" sz="1100"/>
        </a:p>
      </dgm:t>
    </dgm:pt>
    <dgm:pt modelId="{259B2A18-0CFC-4341-86FA-1CA0739DA548}">
      <dgm:prSet custT="1"/>
      <dgm:spPr/>
      <dgm:t>
        <a:bodyPr/>
        <a:lstStyle/>
        <a:p>
          <a:r>
            <a:rPr lang="en-US" sz="1100">
              <a:effectLst/>
            </a:rPr>
            <a:t>Pornware</a:t>
          </a:r>
        </a:p>
      </dgm:t>
    </dgm:pt>
    <dgm:pt modelId="{8096F594-27FC-4B9B-B74C-F123BBA7F388}" type="parTrans" cxnId="{BD91210D-7507-4855-BEC4-0300235A594D}">
      <dgm:prSet custT="1"/>
      <dgm:spPr/>
      <dgm:t>
        <a:bodyPr/>
        <a:lstStyle/>
        <a:p>
          <a:endParaRPr lang="en-US" sz="1100"/>
        </a:p>
      </dgm:t>
    </dgm:pt>
    <dgm:pt modelId="{F12E324B-68CD-4C6B-832C-E2404C21E323}" type="sibTrans" cxnId="{BD91210D-7507-4855-BEC4-0300235A594D}">
      <dgm:prSet/>
      <dgm:spPr/>
      <dgm:t>
        <a:bodyPr/>
        <a:lstStyle/>
        <a:p>
          <a:endParaRPr lang="en-US" sz="1100"/>
        </a:p>
      </dgm:t>
    </dgm:pt>
    <dgm:pt modelId="{0E7A24D3-0911-488D-BA23-129DCA29C9E7}" type="pres">
      <dgm:prSet presAssocID="{068FBEC5-F1A6-44F6-97B9-1AEE578D9AF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15C6C90-050D-45CB-9B5B-DFDA03F02AFB}" type="pres">
      <dgm:prSet presAssocID="{57153696-0103-4C0F-82CE-440622046415}" presName="root1" presStyleCnt="0"/>
      <dgm:spPr/>
    </dgm:pt>
    <dgm:pt modelId="{4D30BFDF-1DA3-4494-901B-93DAAD465B27}" type="pres">
      <dgm:prSet presAssocID="{57153696-0103-4C0F-82CE-440622046415}" presName="LevelOneTextNode" presStyleLbl="node0" presStyleIdx="0" presStyleCnt="1">
        <dgm:presLayoutVars>
          <dgm:chPref val="3"/>
        </dgm:presLayoutVars>
      </dgm:prSet>
      <dgm:spPr/>
    </dgm:pt>
    <dgm:pt modelId="{69F1A3C0-5830-485A-B568-56B77C17C17D}" type="pres">
      <dgm:prSet presAssocID="{57153696-0103-4C0F-82CE-440622046415}" presName="level2hierChild" presStyleCnt="0"/>
      <dgm:spPr/>
    </dgm:pt>
    <dgm:pt modelId="{10A77B19-22BB-4837-B31E-7AE18455DC8D}" type="pres">
      <dgm:prSet presAssocID="{7BA0D06E-F70A-40DA-A32C-261EC0D1E81D}" presName="conn2-1" presStyleLbl="parChTrans1D2" presStyleIdx="0" presStyleCnt="4"/>
      <dgm:spPr/>
    </dgm:pt>
    <dgm:pt modelId="{A296C964-D355-4FF8-93D1-11B1B719E147}" type="pres">
      <dgm:prSet presAssocID="{7BA0D06E-F70A-40DA-A32C-261EC0D1E81D}" presName="connTx" presStyleLbl="parChTrans1D2" presStyleIdx="0" presStyleCnt="4"/>
      <dgm:spPr/>
    </dgm:pt>
    <dgm:pt modelId="{56DF8968-9B5D-4A24-B62D-D6909965FA82}" type="pres">
      <dgm:prSet presAssocID="{658A670C-23E5-48FB-8722-93B4789D899B}" presName="root2" presStyleCnt="0"/>
      <dgm:spPr/>
    </dgm:pt>
    <dgm:pt modelId="{44A6AF8D-641C-4B0E-BF3D-5D8E46AE9368}" type="pres">
      <dgm:prSet presAssocID="{658A670C-23E5-48FB-8722-93B4789D899B}" presName="LevelTwoTextNode" presStyleLbl="node2" presStyleIdx="0" presStyleCnt="4">
        <dgm:presLayoutVars>
          <dgm:chPref val="3"/>
        </dgm:presLayoutVars>
      </dgm:prSet>
      <dgm:spPr/>
    </dgm:pt>
    <dgm:pt modelId="{9EFD61C4-5957-4E52-9B6A-84B971D72336}" type="pres">
      <dgm:prSet presAssocID="{658A670C-23E5-48FB-8722-93B4789D899B}" presName="level3hierChild" presStyleCnt="0"/>
      <dgm:spPr/>
    </dgm:pt>
    <dgm:pt modelId="{56918219-C085-486E-9CD7-29722FB66F35}" type="pres">
      <dgm:prSet presAssocID="{6D0D8C99-66EF-461A-BB98-12B6E78F0646}" presName="conn2-1" presStyleLbl="parChTrans1D3" presStyleIdx="0" presStyleCnt="9"/>
      <dgm:spPr/>
    </dgm:pt>
    <dgm:pt modelId="{C0DEBA56-C5C2-4EE6-A7C5-B746EE061370}" type="pres">
      <dgm:prSet presAssocID="{6D0D8C99-66EF-461A-BB98-12B6E78F0646}" presName="connTx" presStyleLbl="parChTrans1D3" presStyleIdx="0" presStyleCnt="9"/>
      <dgm:spPr/>
    </dgm:pt>
    <dgm:pt modelId="{EDE85323-409F-4F14-8F1F-8AC12CB7C194}" type="pres">
      <dgm:prSet presAssocID="{07D142E3-942B-47FA-9D37-955532B8EEC4}" presName="root2" presStyleCnt="0"/>
      <dgm:spPr/>
    </dgm:pt>
    <dgm:pt modelId="{295B6A5B-F924-408A-9C4B-7DDF118B9233}" type="pres">
      <dgm:prSet presAssocID="{07D142E3-942B-47FA-9D37-955532B8EEC4}" presName="LevelTwoTextNode" presStyleLbl="node3" presStyleIdx="0" presStyleCnt="9">
        <dgm:presLayoutVars>
          <dgm:chPref val="3"/>
        </dgm:presLayoutVars>
      </dgm:prSet>
      <dgm:spPr/>
    </dgm:pt>
    <dgm:pt modelId="{81ACF59E-852B-47C7-A793-C61E1512F9FE}" type="pres">
      <dgm:prSet presAssocID="{07D142E3-942B-47FA-9D37-955532B8EEC4}" presName="level3hierChild" presStyleCnt="0"/>
      <dgm:spPr/>
    </dgm:pt>
    <dgm:pt modelId="{4DFD0E2F-772C-464D-8766-84F01AEFF139}" type="pres">
      <dgm:prSet presAssocID="{E0C33240-DB68-466C-9FB9-F5595EDFAD1C}" presName="conn2-1" presStyleLbl="parChTrans1D3" presStyleIdx="1" presStyleCnt="9"/>
      <dgm:spPr/>
    </dgm:pt>
    <dgm:pt modelId="{199CDCAF-AC67-471E-8027-3CD7AB7D6A5B}" type="pres">
      <dgm:prSet presAssocID="{E0C33240-DB68-466C-9FB9-F5595EDFAD1C}" presName="connTx" presStyleLbl="parChTrans1D3" presStyleIdx="1" presStyleCnt="9"/>
      <dgm:spPr/>
    </dgm:pt>
    <dgm:pt modelId="{E7088DF5-7D40-4107-B075-3A239D325AD6}" type="pres">
      <dgm:prSet presAssocID="{B7E9BDEB-4041-478A-BDC7-641228B9A26C}" presName="root2" presStyleCnt="0"/>
      <dgm:spPr/>
    </dgm:pt>
    <dgm:pt modelId="{B7BB7A16-B375-4732-BAE3-EFA48C76D669}" type="pres">
      <dgm:prSet presAssocID="{B7E9BDEB-4041-478A-BDC7-641228B9A26C}" presName="LevelTwoTextNode" presStyleLbl="node3" presStyleIdx="1" presStyleCnt="9">
        <dgm:presLayoutVars>
          <dgm:chPref val="3"/>
        </dgm:presLayoutVars>
      </dgm:prSet>
      <dgm:spPr/>
    </dgm:pt>
    <dgm:pt modelId="{4A3571ED-A7C7-4D20-9E20-8C68878C52BF}" type="pres">
      <dgm:prSet presAssocID="{B7E9BDEB-4041-478A-BDC7-641228B9A26C}" presName="level3hierChild" presStyleCnt="0"/>
      <dgm:spPr/>
    </dgm:pt>
    <dgm:pt modelId="{65BAE21A-A7FF-40FD-809B-8531443EB5A3}" type="pres">
      <dgm:prSet presAssocID="{998AB6F4-2E65-45C4-AB25-473E8E4DF3EC}" presName="conn2-1" presStyleLbl="parChTrans1D3" presStyleIdx="2" presStyleCnt="9"/>
      <dgm:spPr/>
    </dgm:pt>
    <dgm:pt modelId="{899C4165-8A6E-49BD-956B-BDBA66E59890}" type="pres">
      <dgm:prSet presAssocID="{998AB6F4-2E65-45C4-AB25-473E8E4DF3EC}" presName="connTx" presStyleLbl="parChTrans1D3" presStyleIdx="2" presStyleCnt="9"/>
      <dgm:spPr/>
    </dgm:pt>
    <dgm:pt modelId="{CC534528-E528-40F9-B31A-9B56CAA32AE1}" type="pres">
      <dgm:prSet presAssocID="{012392C4-7D02-49A2-A686-C9EB9C2A49F1}" presName="root2" presStyleCnt="0"/>
      <dgm:spPr/>
    </dgm:pt>
    <dgm:pt modelId="{46CF5FC3-6C18-4A16-9352-3971D2EF3627}" type="pres">
      <dgm:prSet presAssocID="{012392C4-7D02-49A2-A686-C9EB9C2A49F1}" presName="LevelTwoTextNode" presStyleLbl="node3" presStyleIdx="2" presStyleCnt="9">
        <dgm:presLayoutVars>
          <dgm:chPref val="3"/>
        </dgm:presLayoutVars>
      </dgm:prSet>
      <dgm:spPr/>
    </dgm:pt>
    <dgm:pt modelId="{6C388C62-92F1-4B14-8959-58ADA05C50E6}" type="pres">
      <dgm:prSet presAssocID="{012392C4-7D02-49A2-A686-C9EB9C2A49F1}" presName="level3hierChild" presStyleCnt="0"/>
      <dgm:spPr/>
    </dgm:pt>
    <dgm:pt modelId="{4FBE0B89-A050-476C-BC28-9C25BD4E8E22}" type="pres">
      <dgm:prSet presAssocID="{0F52EAC9-026C-445F-ACAF-6EFC3C28504C}" presName="conn2-1" presStyleLbl="parChTrans1D2" presStyleIdx="1" presStyleCnt="4"/>
      <dgm:spPr/>
    </dgm:pt>
    <dgm:pt modelId="{C0494CE9-1344-4349-92FA-6BE7D1E35B29}" type="pres">
      <dgm:prSet presAssocID="{0F52EAC9-026C-445F-ACAF-6EFC3C28504C}" presName="connTx" presStyleLbl="parChTrans1D2" presStyleIdx="1" presStyleCnt="4"/>
      <dgm:spPr/>
    </dgm:pt>
    <dgm:pt modelId="{47D4F6BE-6396-42E1-9EF1-76FF9FE4A874}" type="pres">
      <dgm:prSet presAssocID="{75356706-FAD4-4531-BFD2-2463CEB46941}" presName="root2" presStyleCnt="0"/>
      <dgm:spPr/>
    </dgm:pt>
    <dgm:pt modelId="{CECEE643-071A-4549-8480-33F5810AC9E1}" type="pres">
      <dgm:prSet presAssocID="{75356706-FAD4-4531-BFD2-2463CEB46941}" presName="LevelTwoTextNode" presStyleLbl="node2" presStyleIdx="1" presStyleCnt="4" custLinFactY="34631" custLinFactNeighborX="1683" custLinFactNeighborY="100000">
        <dgm:presLayoutVars>
          <dgm:chPref val="3"/>
        </dgm:presLayoutVars>
      </dgm:prSet>
      <dgm:spPr/>
    </dgm:pt>
    <dgm:pt modelId="{80995B61-680F-478F-9004-65AC1DD6AB26}" type="pres">
      <dgm:prSet presAssocID="{75356706-FAD4-4531-BFD2-2463CEB46941}" presName="level3hierChild" presStyleCnt="0"/>
      <dgm:spPr/>
    </dgm:pt>
    <dgm:pt modelId="{00541C36-F3AA-4CE5-98CF-2A1BAD03DF5D}" type="pres">
      <dgm:prSet presAssocID="{2B9CAC82-03EC-4026-8BE7-BC7FA8763AE7}" presName="conn2-1" presStyleLbl="parChTrans1D2" presStyleIdx="2" presStyleCnt="4"/>
      <dgm:spPr/>
    </dgm:pt>
    <dgm:pt modelId="{1DA91662-652E-470A-9ED7-18969E1FB270}" type="pres">
      <dgm:prSet presAssocID="{2B9CAC82-03EC-4026-8BE7-BC7FA8763AE7}" presName="connTx" presStyleLbl="parChTrans1D2" presStyleIdx="2" presStyleCnt="4"/>
      <dgm:spPr/>
    </dgm:pt>
    <dgm:pt modelId="{13DD435F-9F24-48EC-A245-586F948B9E95}" type="pres">
      <dgm:prSet presAssocID="{79B8C13B-45BD-4AD7-9B8E-CEFDFE28F7C0}" presName="root2" presStyleCnt="0"/>
      <dgm:spPr/>
    </dgm:pt>
    <dgm:pt modelId="{B2984A02-F9A0-4405-96D5-8E3180610F78}" type="pres">
      <dgm:prSet presAssocID="{79B8C13B-45BD-4AD7-9B8E-CEFDFE28F7C0}" presName="LevelTwoTextNode" presStyleLbl="node2" presStyleIdx="2" presStyleCnt="4" custLinFactY="-4339" custLinFactNeighborX="841" custLinFactNeighborY="-100000">
        <dgm:presLayoutVars>
          <dgm:chPref val="3"/>
        </dgm:presLayoutVars>
      </dgm:prSet>
      <dgm:spPr/>
    </dgm:pt>
    <dgm:pt modelId="{6E10F71E-8318-4F05-8755-7A76C9149C6A}" type="pres">
      <dgm:prSet presAssocID="{79B8C13B-45BD-4AD7-9B8E-CEFDFE28F7C0}" presName="level3hierChild" presStyleCnt="0"/>
      <dgm:spPr/>
    </dgm:pt>
    <dgm:pt modelId="{C300CF41-9BAF-4069-BE72-D038410933C6}" type="pres">
      <dgm:prSet presAssocID="{76370FB1-27B4-4618-AF07-5AF27404D2FA}" presName="conn2-1" presStyleLbl="parChTrans1D2" presStyleIdx="3" presStyleCnt="4"/>
      <dgm:spPr/>
    </dgm:pt>
    <dgm:pt modelId="{655DF27A-9092-4D92-A768-046021AC121D}" type="pres">
      <dgm:prSet presAssocID="{76370FB1-27B4-4618-AF07-5AF27404D2FA}" presName="connTx" presStyleLbl="parChTrans1D2" presStyleIdx="3" presStyleCnt="4"/>
      <dgm:spPr/>
    </dgm:pt>
    <dgm:pt modelId="{52F1FD1C-2AE2-4B80-A943-565722C53C70}" type="pres">
      <dgm:prSet presAssocID="{9149CF02-7B64-4ADD-9CE7-6C18BF870E4C}" presName="root2" presStyleCnt="0"/>
      <dgm:spPr/>
    </dgm:pt>
    <dgm:pt modelId="{127EFE53-1183-46F2-B1ED-3496617C663F}" type="pres">
      <dgm:prSet presAssocID="{9149CF02-7B64-4ADD-9CE7-6C18BF870E4C}" presName="LevelTwoTextNode" presStyleLbl="node2" presStyleIdx="3" presStyleCnt="4">
        <dgm:presLayoutVars>
          <dgm:chPref val="3"/>
        </dgm:presLayoutVars>
      </dgm:prSet>
      <dgm:spPr/>
    </dgm:pt>
    <dgm:pt modelId="{74CF7D39-83ED-4BFD-870C-EC16BFCD30C9}" type="pres">
      <dgm:prSet presAssocID="{9149CF02-7B64-4ADD-9CE7-6C18BF870E4C}" presName="level3hierChild" presStyleCnt="0"/>
      <dgm:spPr/>
    </dgm:pt>
    <dgm:pt modelId="{4572FD0E-B869-4F3A-8217-F29C39A27349}" type="pres">
      <dgm:prSet presAssocID="{33B23A4E-F726-4398-9E86-D4D577B30F5E}" presName="conn2-1" presStyleLbl="parChTrans1D3" presStyleIdx="3" presStyleCnt="9"/>
      <dgm:spPr/>
    </dgm:pt>
    <dgm:pt modelId="{B3E6E748-E536-4EB4-88E1-46A3D9C3D094}" type="pres">
      <dgm:prSet presAssocID="{33B23A4E-F726-4398-9E86-D4D577B30F5E}" presName="connTx" presStyleLbl="parChTrans1D3" presStyleIdx="3" presStyleCnt="9"/>
      <dgm:spPr/>
    </dgm:pt>
    <dgm:pt modelId="{FDFBAADD-5FC7-4930-95A7-3D03C0AEEA32}" type="pres">
      <dgm:prSet presAssocID="{6A96AB38-BF1C-4BD5-919C-730E1634AA47}" presName="root2" presStyleCnt="0"/>
      <dgm:spPr/>
    </dgm:pt>
    <dgm:pt modelId="{5C33342B-8C8B-40F7-89C6-006F56080744}" type="pres">
      <dgm:prSet presAssocID="{6A96AB38-BF1C-4BD5-919C-730E1634AA47}" presName="LevelTwoTextNode" presStyleLbl="node3" presStyleIdx="3" presStyleCnt="9">
        <dgm:presLayoutVars>
          <dgm:chPref val="3"/>
        </dgm:presLayoutVars>
      </dgm:prSet>
      <dgm:spPr/>
    </dgm:pt>
    <dgm:pt modelId="{FC1DB946-1774-45A9-AB38-E2D58FA38CA7}" type="pres">
      <dgm:prSet presAssocID="{6A96AB38-BF1C-4BD5-919C-730E1634AA47}" presName="level3hierChild" presStyleCnt="0"/>
      <dgm:spPr/>
    </dgm:pt>
    <dgm:pt modelId="{687FA516-5B90-4987-8286-4BDC3CAAA927}" type="pres">
      <dgm:prSet presAssocID="{2D1177A1-0531-4CDF-A598-FA6A0A3E3EE0}" presName="conn2-1" presStyleLbl="parChTrans1D4" presStyleIdx="0" presStyleCnt="7"/>
      <dgm:spPr/>
    </dgm:pt>
    <dgm:pt modelId="{427731F7-A2C6-41EE-BED4-386B284419C1}" type="pres">
      <dgm:prSet presAssocID="{2D1177A1-0531-4CDF-A598-FA6A0A3E3EE0}" presName="connTx" presStyleLbl="parChTrans1D4" presStyleIdx="0" presStyleCnt="7"/>
      <dgm:spPr/>
    </dgm:pt>
    <dgm:pt modelId="{8A9D014B-76C4-4AB4-99F9-C3020109C0EE}" type="pres">
      <dgm:prSet presAssocID="{08C6498B-4564-492F-99D7-1B8B1F126D2E}" presName="root2" presStyleCnt="0"/>
      <dgm:spPr/>
    </dgm:pt>
    <dgm:pt modelId="{A54208F4-2971-40CE-B991-958BC7347C99}" type="pres">
      <dgm:prSet presAssocID="{08C6498B-4564-492F-99D7-1B8B1F126D2E}" presName="LevelTwoTextNode" presStyleLbl="node4" presStyleIdx="0" presStyleCnt="7" custScaleX="111499">
        <dgm:presLayoutVars>
          <dgm:chPref val="3"/>
        </dgm:presLayoutVars>
      </dgm:prSet>
      <dgm:spPr/>
    </dgm:pt>
    <dgm:pt modelId="{B8A0B36E-6B86-41C4-86A2-970F1E65D97C}" type="pres">
      <dgm:prSet presAssocID="{08C6498B-4564-492F-99D7-1B8B1F126D2E}" presName="level3hierChild" presStyleCnt="0"/>
      <dgm:spPr/>
    </dgm:pt>
    <dgm:pt modelId="{984D3235-896F-44AE-AE75-FB530A7D0460}" type="pres">
      <dgm:prSet presAssocID="{DF7B2C57-567B-426F-8E57-69F5AA055E00}" presName="conn2-1" presStyleLbl="parChTrans1D4" presStyleIdx="1" presStyleCnt="7"/>
      <dgm:spPr/>
    </dgm:pt>
    <dgm:pt modelId="{A678C7E7-B5B0-43F4-854D-E888385DEF56}" type="pres">
      <dgm:prSet presAssocID="{DF7B2C57-567B-426F-8E57-69F5AA055E00}" presName="connTx" presStyleLbl="parChTrans1D4" presStyleIdx="1" presStyleCnt="7"/>
      <dgm:spPr/>
    </dgm:pt>
    <dgm:pt modelId="{5B166A55-8647-464D-BADC-C09601B1A697}" type="pres">
      <dgm:prSet presAssocID="{C2C932AE-5BBC-4A2C-BF3E-50C6C565DBE6}" presName="root2" presStyleCnt="0"/>
      <dgm:spPr/>
    </dgm:pt>
    <dgm:pt modelId="{231CAE60-5BA9-4E75-A380-86C92C3B3EAE}" type="pres">
      <dgm:prSet presAssocID="{C2C932AE-5BBC-4A2C-BF3E-50C6C565DBE6}" presName="LevelTwoTextNode" presStyleLbl="node4" presStyleIdx="1" presStyleCnt="7" custScaleX="111499">
        <dgm:presLayoutVars>
          <dgm:chPref val="3"/>
        </dgm:presLayoutVars>
      </dgm:prSet>
      <dgm:spPr/>
    </dgm:pt>
    <dgm:pt modelId="{4B51D56D-2C09-4330-924F-92EB1F040B86}" type="pres">
      <dgm:prSet presAssocID="{C2C932AE-5BBC-4A2C-BF3E-50C6C565DBE6}" presName="level3hierChild" presStyleCnt="0"/>
      <dgm:spPr/>
    </dgm:pt>
    <dgm:pt modelId="{23FD172C-204C-4447-A730-C084811CE4ED}" type="pres">
      <dgm:prSet presAssocID="{D0227A81-7F22-42BF-BC78-CF8D1DBC53B1}" presName="conn2-1" presStyleLbl="parChTrans1D4" presStyleIdx="2" presStyleCnt="7"/>
      <dgm:spPr/>
    </dgm:pt>
    <dgm:pt modelId="{80367851-4799-4FB7-9B2B-E820B16575A7}" type="pres">
      <dgm:prSet presAssocID="{D0227A81-7F22-42BF-BC78-CF8D1DBC53B1}" presName="connTx" presStyleLbl="parChTrans1D4" presStyleIdx="2" presStyleCnt="7"/>
      <dgm:spPr/>
    </dgm:pt>
    <dgm:pt modelId="{B4B4F0F4-090E-4903-BDF9-4249A752981A}" type="pres">
      <dgm:prSet presAssocID="{3778A312-A347-4806-A629-BEA6D9C453A3}" presName="root2" presStyleCnt="0"/>
      <dgm:spPr/>
    </dgm:pt>
    <dgm:pt modelId="{379F7068-F2E3-40EA-BDA6-D7E4286F8495}" type="pres">
      <dgm:prSet presAssocID="{3778A312-A347-4806-A629-BEA6D9C453A3}" presName="LevelTwoTextNode" presStyleLbl="node4" presStyleIdx="2" presStyleCnt="7" custScaleX="111499">
        <dgm:presLayoutVars>
          <dgm:chPref val="3"/>
        </dgm:presLayoutVars>
      </dgm:prSet>
      <dgm:spPr/>
    </dgm:pt>
    <dgm:pt modelId="{FAA1ECD5-631F-4A89-B6E6-DD10F23A836F}" type="pres">
      <dgm:prSet presAssocID="{3778A312-A347-4806-A629-BEA6D9C453A3}" presName="level3hierChild" presStyleCnt="0"/>
      <dgm:spPr/>
    </dgm:pt>
    <dgm:pt modelId="{11438D90-AF73-43E5-AE92-1561CBCCD922}" type="pres">
      <dgm:prSet presAssocID="{4423BE42-2357-40A5-BEBC-0CFCDCE8C183}" presName="conn2-1" presStyleLbl="parChTrans1D3" presStyleIdx="4" presStyleCnt="9"/>
      <dgm:spPr/>
    </dgm:pt>
    <dgm:pt modelId="{D120C982-5759-48D9-9192-F2C68A4612BD}" type="pres">
      <dgm:prSet presAssocID="{4423BE42-2357-40A5-BEBC-0CFCDCE8C183}" presName="connTx" presStyleLbl="parChTrans1D3" presStyleIdx="4" presStyleCnt="9"/>
      <dgm:spPr/>
    </dgm:pt>
    <dgm:pt modelId="{2C434C94-31D2-4C63-B883-C12FCAF92402}" type="pres">
      <dgm:prSet presAssocID="{E5E04DC1-8975-48A7-8B99-115A105B6863}" presName="root2" presStyleCnt="0"/>
      <dgm:spPr/>
    </dgm:pt>
    <dgm:pt modelId="{FCD47412-2DA3-431E-95A7-6E999D251F9F}" type="pres">
      <dgm:prSet presAssocID="{E5E04DC1-8975-48A7-8B99-115A105B6863}" presName="LevelTwoTextNode" presStyleLbl="node3" presStyleIdx="4" presStyleCnt="9">
        <dgm:presLayoutVars>
          <dgm:chPref val="3"/>
        </dgm:presLayoutVars>
      </dgm:prSet>
      <dgm:spPr/>
    </dgm:pt>
    <dgm:pt modelId="{09C4D309-8325-4DF2-9157-7430CC56CDDB}" type="pres">
      <dgm:prSet presAssocID="{E5E04DC1-8975-48A7-8B99-115A105B6863}" presName="level3hierChild" presStyleCnt="0"/>
      <dgm:spPr/>
    </dgm:pt>
    <dgm:pt modelId="{F12F772C-18DF-41DE-BD5D-7C8F14F2880B}" type="pres">
      <dgm:prSet presAssocID="{9B109D0B-CDDD-40BB-9D8E-73A30868162C}" presName="conn2-1" presStyleLbl="parChTrans1D4" presStyleIdx="3" presStyleCnt="7"/>
      <dgm:spPr/>
    </dgm:pt>
    <dgm:pt modelId="{72C8B352-900D-4D0C-95A3-60DCB8A55032}" type="pres">
      <dgm:prSet presAssocID="{9B109D0B-CDDD-40BB-9D8E-73A30868162C}" presName="connTx" presStyleLbl="parChTrans1D4" presStyleIdx="3" presStyleCnt="7"/>
      <dgm:spPr/>
    </dgm:pt>
    <dgm:pt modelId="{A94F441E-0F4B-403D-BAF0-22679FE3BF5A}" type="pres">
      <dgm:prSet presAssocID="{1B4C94CC-0FC6-4672-ADD2-C9CEFB1CDB5F}" presName="root2" presStyleCnt="0"/>
      <dgm:spPr/>
    </dgm:pt>
    <dgm:pt modelId="{2B09811D-F8E6-469C-95B2-BCABE3C2C5B7}" type="pres">
      <dgm:prSet presAssocID="{1B4C94CC-0FC6-4672-ADD2-C9CEFB1CDB5F}" presName="LevelTwoTextNode" presStyleLbl="node4" presStyleIdx="3" presStyleCnt="7" custScaleX="111499">
        <dgm:presLayoutVars>
          <dgm:chPref val="3"/>
        </dgm:presLayoutVars>
      </dgm:prSet>
      <dgm:spPr>
        <a:xfrm>
          <a:off x="3430507" y="2628590"/>
          <a:ext cx="759934" cy="379967"/>
        </a:xfrm>
        <a:prstGeom prst="roundRect">
          <a:avLst>
            <a:gd name="adj" fmla="val 10000"/>
          </a:avLst>
        </a:prstGeom>
      </dgm:spPr>
    </dgm:pt>
    <dgm:pt modelId="{1F907E8E-2F11-4DC0-942B-B3D576FF3D37}" type="pres">
      <dgm:prSet presAssocID="{1B4C94CC-0FC6-4672-ADD2-C9CEFB1CDB5F}" presName="level3hierChild" presStyleCnt="0"/>
      <dgm:spPr/>
    </dgm:pt>
    <dgm:pt modelId="{C618D8C9-3C81-4B5F-99A0-9CB1C5B47CD8}" type="pres">
      <dgm:prSet presAssocID="{E439D315-0C0A-4C8B-919C-FD467CA7D30F}" presName="conn2-1" presStyleLbl="parChTrans1D4" presStyleIdx="4" presStyleCnt="7"/>
      <dgm:spPr/>
    </dgm:pt>
    <dgm:pt modelId="{235658C8-67C8-46DF-A894-91587DA27DFD}" type="pres">
      <dgm:prSet presAssocID="{E439D315-0C0A-4C8B-919C-FD467CA7D30F}" presName="connTx" presStyleLbl="parChTrans1D4" presStyleIdx="4" presStyleCnt="7"/>
      <dgm:spPr/>
    </dgm:pt>
    <dgm:pt modelId="{55E2B127-C00D-4B7C-B68A-31D882D7CEC9}" type="pres">
      <dgm:prSet presAssocID="{7EA524EA-0AA2-48FB-B027-F341EAC083D4}" presName="root2" presStyleCnt="0"/>
      <dgm:spPr/>
    </dgm:pt>
    <dgm:pt modelId="{FFB94212-A15D-4C19-A39F-319C307963A4}" type="pres">
      <dgm:prSet presAssocID="{7EA524EA-0AA2-48FB-B027-F341EAC083D4}" presName="LevelTwoTextNode" presStyleLbl="node4" presStyleIdx="4" presStyleCnt="7" custScaleX="111499">
        <dgm:presLayoutVars>
          <dgm:chPref val="3"/>
        </dgm:presLayoutVars>
      </dgm:prSet>
      <dgm:spPr/>
    </dgm:pt>
    <dgm:pt modelId="{EFF482EB-BEF5-4C05-98AA-705AD05A7820}" type="pres">
      <dgm:prSet presAssocID="{7EA524EA-0AA2-48FB-B027-F341EAC083D4}" presName="level3hierChild" presStyleCnt="0"/>
      <dgm:spPr/>
    </dgm:pt>
    <dgm:pt modelId="{FD1722E2-D1B8-45B5-987E-6035181BB3EE}" type="pres">
      <dgm:prSet presAssocID="{73805405-DB6B-43E8-AA13-BFCC3C763F44}" presName="conn2-1" presStyleLbl="parChTrans1D4" presStyleIdx="5" presStyleCnt="7"/>
      <dgm:spPr/>
    </dgm:pt>
    <dgm:pt modelId="{1C9551DD-68BB-44D0-A322-8E7827BA2BB9}" type="pres">
      <dgm:prSet presAssocID="{73805405-DB6B-43E8-AA13-BFCC3C763F44}" presName="connTx" presStyleLbl="parChTrans1D4" presStyleIdx="5" presStyleCnt="7"/>
      <dgm:spPr/>
    </dgm:pt>
    <dgm:pt modelId="{1E170BF0-E011-440D-BBEB-B839AB88CA0C}" type="pres">
      <dgm:prSet presAssocID="{EF3FB05C-C526-4EFC-A7E3-BF58A45F2166}" presName="root2" presStyleCnt="0"/>
      <dgm:spPr/>
    </dgm:pt>
    <dgm:pt modelId="{ED992932-B474-4D53-9BEA-5E363A4380EF}" type="pres">
      <dgm:prSet presAssocID="{EF3FB05C-C526-4EFC-A7E3-BF58A45F2166}" presName="LevelTwoTextNode" presStyleLbl="node4" presStyleIdx="5" presStyleCnt="7" custScaleX="111499">
        <dgm:presLayoutVars>
          <dgm:chPref val="3"/>
        </dgm:presLayoutVars>
      </dgm:prSet>
      <dgm:spPr/>
    </dgm:pt>
    <dgm:pt modelId="{282FFE70-F6A0-40D0-9693-347E8CD1D20D}" type="pres">
      <dgm:prSet presAssocID="{EF3FB05C-C526-4EFC-A7E3-BF58A45F2166}" presName="level3hierChild" presStyleCnt="0"/>
      <dgm:spPr/>
    </dgm:pt>
    <dgm:pt modelId="{25D537CC-AD26-4B45-89FF-A6DBE811A038}" type="pres">
      <dgm:prSet presAssocID="{8096F594-27FC-4B9B-B74C-F123BBA7F388}" presName="conn2-1" presStyleLbl="parChTrans1D4" presStyleIdx="6" presStyleCnt="7"/>
      <dgm:spPr/>
    </dgm:pt>
    <dgm:pt modelId="{2981B533-E170-4C43-A3EF-E1A467ABB904}" type="pres">
      <dgm:prSet presAssocID="{8096F594-27FC-4B9B-B74C-F123BBA7F388}" presName="connTx" presStyleLbl="parChTrans1D4" presStyleIdx="6" presStyleCnt="7"/>
      <dgm:spPr/>
    </dgm:pt>
    <dgm:pt modelId="{9C1B0D61-2751-43CD-9E56-9D57EC4CE5C1}" type="pres">
      <dgm:prSet presAssocID="{259B2A18-0CFC-4341-86FA-1CA0739DA548}" presName="root2" presStyleCnt="0"/>
      <dgm:spPr/>
    </dgm:pt>
    <dgm:pt modelId="{D9B374FE-6E67-4BE6-A80D-BB75D9D3C651}" type="pres">
      <dgm:prSet presAssocID="{259B2A18-0CFC-4341-86FA-1CA0739DA548}" presName="LevelTwoTextNode" presStyleLbl="node4" presStyleIdx="6" presStyleCnt="7" custScaleX="111499">
        <dgm:presLayoutVars>
          <dgm:chPref val="3"/>
        </dgm:presLayoutVars>
      </dgm:prSet>
      <dgm:spPr/>
    </dgm:pt>
    <dgm:pt modelId="{B797FECF-2E32-4829-8A25-C7C580F0864F}" type="pres">
      <dgm:prSet presAssocID="{259B2A18-0CFC-4341-86FA-1CA0739DA548}" presName="level3hierChild" presStyleCnt="0"/>
      <dgm:spPr/>
    </dgm:pt>
    <dgm:pt modelId="{33B133B8-1734-4DA4-8A16-EE021B542E6F}" type="pres">
      <dgm:prSet presAssocID="{95216BFE-21A0-4A2A-9EE3-E6A5FF29F0F5}" presName="conn2-1" presStyleLbl="parChTrans1D3" presStyleIdx="5" presStyleCnt="9"/>
      <dgm:spPr/>
    </dgm:pt>
    <dgm:pt modelId="{F498EB7B-FE87-460C-8832-545C432BFAF8}" type="pres">
      <dgm:prSet presAssocID="{95216BFE-21A0-4A2A-9EE3-E6A5FF29F0F5}" presName="connTx" presStyleLbl="parChTrans1D3" presStyleIdx="5" presStyleCnt="9"/>
      <dgm:spPr/>
    </dgm:pt>
    <dgm:pt modelId="{54BB79C0-E1F3-4B2F-BBD8-F3C7D8953515}" type="pres">
      <dgm:prSet presAssocID="{C3C125F3-093B-432E-8F44-93D0BF393A38}" presName="root2" presStyleCnt="0"/>
      <dgm:spPr/>
    </dgm:pt>
    <dgm:pt modelId="{A19DD24A-8C25-42D3-B796-EA340D6BB1DD}" type="pres">
      <dgm:prSet presAssocID="{C3C125F3-093B-432E-8F44-93D0BF393A38}" presName="LevelTwoTextNode" presStyleLbl="node3" presStyleIdx="5" presStyleCnt="9">
        <dgm:presLayoutVars>
          <dgm:chPref val="3"/>
        </dgm:presLayoutVars>
      </dgm:prSet>
      <dgm:spPr/>
    </dgm:pt>
    <dgm:pt modelId="{3217FEB9-61B3-4A65-9790-6C4B698AB6E1}" type="pres">
      <dgm:prSet presAssocID="{C3C125F3-093B-432E-8F44-93D0BF393A38}" presName="level3hierChild" presStyleCnt="0"/>
      <dgm:spPr/>
    </dgm:pt>
    <dgm:pt modelId="{46F96F26-C8C3-475F-BF19-2FF47C9437AC}" type="pres">
      <dgm:prSet presAssocID="{7A487F18-BF25-42F4-951C-02A32F2AC87B}" presName="conn2-1" presStyleLbl="parChTrans1D3" presStyleIdx="6" presStyleCnt="9"/>
      <dgm:spPr/>
    </dgm:pt>
    <dgm:pt modelId="{53BE9456-3B8A-4FD3-BFA1-735C0394C5C6}" type="pres">
      <dgm:prSet presAssocID="{7A487F18-BF25-42F4-951C-02A32F2AC87B}" presName="connTx" presStyleLbl="parChTrans1D3" presStyleIdx="6" presStyleCnt="9"/>
      <dgm:spPr/>
    </dgm:pt>
    <dgm:pt modelId="{419E5817-71AE-4E24-9979-F84FF0D0FFDC}" type="pres">
      <dgm:prSet presAssocID="{7F8AFBAD-B824-41B2-892A-35E40AF8CC99}" presName="root2" presStyleCnt="0"/>
      <dgm:spPr/>
    </dgm:pt>
    <dgm:pt modelId="{B2890B92-D2E3-4A2D-B2A5-63B5E0954B7A}" type="pres">
      <dgm:prSet presAssocID="{7F8AFBAD-B824-41B2-892A-35E40AF8CC99}" presName="LevelTwoTextNode" presStyleLbl="node3" presStyleIdx="6" presStyleCnt="9">
        <dgm:presLayoutVars>
          <dgm:chPref val="3"/>
        </dgm:presLayoutVars>
      </dgm:prSet>
      <dgm:spPr/>
    </dgm:pt>
    <dgm:pt modelId="{69EE91F4-B027-4934-9B35-22444898E997}" type="pres">
      <dgm:prSet presAssocID="{7F8AFBAD-B824-41B2-892A-35E40AF8CC99}" presName="level3hierChild" presStyleCnt="0"/>
      <dgm:spPr/>
    </dgm:pt>
    <dgm:pt modelId="{A1550619-398E-4D0C-AD3D-B76F82DCDEAC}" type="pres">
      <dgm:prSet presAssocID="{5AC4623F-4943-4BEB-8C0C-926A218135C2}" presName="conn2-1" presStyleLbl="parChTrans1D3" presStyleIdx="7" presStyleCnt="9"/>
      <dgm:spPr/>
    </dgm:pt>
    <dgm:pt modelId="{18355F8D-C662-4275-A96F-F8DF6E956F10}" type="pres">
      <dgm:prSet presAssocID="{5AC4623F-4943-4BEB-8C0C-926A218135C2}" presName="connTx" presStyleLbl="parChTrans1D3" presStyleIdx="7" presStyleCnt="9"/>
      <dgm:spPr/>
    </dgm:pt>
    <dgm:pt modelId="{5C92AF67-7BBA-4D20-A95F-7FAEF3A4B799}" type="pres">
      <dgm:prSet presAssocID="{ECFBA7F6-1A48-4ACA-B7A4-F5E1E8D295BD}" presName="root2" presStyleCnt="0"/>
      <dgm:spPr/>
    </dgm:pt>
    <dgm:pt modelId="{453BCB0C-13EC-4986-B779-7DE7DB5A6334}" type="pres">
      <dgm:prSet presAssocID="{ECFBA7F6-1A48-4ACA-B7A4-F5E1E8D295BD}" presName="LevelTwoTextNode" presStyleLbl="node3" presStyleIdx="7" presStyleCnt="9">
        <dgm:presLayoutVars>
          <dgm:chPref val="3"/>
        </dgm:presLayoutVars>
      </dgm:prSet>
      <dgm:spPr/>
    </dgm:pt>
    <dgm:pt modelId="{6CA86ED1-4DC4-46C8-96B3-EF0435002F4A}" type="pres">
      <dgm:prSet presAssocID="{ECFBA7F6-1A48-4ACA-B7A4-F5E1E8D295BD}" presName="level3hierChild" presStyleCnt="0"/>
      <dgm:spPr/>
    </dgm:pt>
    <dgm:pt modelId="{C6388C06-793F-45FD-9D1A-54DCDA00A9FE}" type="pres">
      <dgm:prSet presAssocID="{EBECF856-F822-4301-B975-D139CD59ABDF}" presName="conn2-1" presStyleLbl="parChTrans1D3" presStyleIdx="8" presStyleCnt="9"/>
      <dgm:spPr/>
    </dgm:pt>
    <dgm:pt modelId="{F3B15241-62C9-4AD7-81AC-8F341C2C4763}" type="pres">
      <dgm:prSet presAssocID="{EBECF856-F822-4301-B975-D139CD59ABDF}" presName="connTx" presStyleLbl="parChTrans1D3" presStyleIdx="8" presStyleCnt="9"/>
      <dgm:spPr/>
    </dgm:pt>
    <dgm:pt modelId="{E9581A1E-1A86-4C85-8F31-8158E8810438}" type="pres">
      <dgm:prSet presAssocID="{90B75F46-02ED-4AA8-B904-66130F7AF6D7}" presName="root2" presStyleCnt="0"/>
      <dgm:spPr/>
    </dgm:pt>
    <dgm:pt modelId="{B7830EE7-2BD8-4149-9482-8A3E2018518D}" type="pres">
      <dgm:prSet presAssocID="{90B75F46-02ED-4AA8-B904-66130F7AF6D7}" presName="LevelTwoTextNode" presStyleLbl="node3" presStyleIdx="8" presStyleCnt="9">
        <dgm:presLayoutVars>
          <dgm:chPref val="3"/>
        </dgm:presLayoutVars>
      </dgm:prSet>
      <dgm:spPr/>
    </dgm:pt>
    <dgm:pt modelId="{FFB2E355-F17A-4DB0-9DFF-602E6494FE6C}" type="pres">
      <dgm:prSet presAssocID="{90B75F46-02ED-4AA8-B904-66130F7AF6D7}" presName="level3hierChild" presStyleCnt="0"/>
      <dgm:spPr/>
    </dgm:pt>
  </dgm:ptLst>
  <dgm:cxnLst>
    <dgm:cxn modelId="{A85BB100-2F1F-4C60-A40D-A13B79EA587D}" type="presOf" srcId="{5AC4623F-4943-4BEB-8C0C-926A218135C2}" destId="{18355F8D-C662-4275-A96F-F8DF6E956F10}" srcOrd="1" destOrd="0" presId="urn:microsoft.com/office/officeart/2005/8/layout/hierarchy2"/>
    <dgm:cxn modelId="{9DECBE01-44AF-4253-8EE0-66DFBDE6F570}" type="presOf" srcId="{068FBEC5-F1A6-44F6-97B9-1AEE578D9AFF}" destId="{0E7A24D3-0911-488D-BA23-129DCA29C9E7}" srcOrd="0" destOrd="0" presId="urn:microsoft.com/office/officeart/2005/8/layout/hierarchy2"/>
    <dgm:cxn modelId="{3EB6D306-135B-47B1-BCC0-358AE76F4C0B}" type="presOf" srcId="{DF7B2C57-567B-426F-8E57-69F5AA055E00}" destId="{984D3235-896F-44AE-AE75-FB530A7D0460}" srcOrd="0" destOrd="0" presId="urn:microsoft.com/office/officeart/2005/8/layout/hierarchy2"/>
    <dgm:cxn modelId="{DF6E9407-E4BF-4CD7-8EF4-A766AE53F702}" type="presOf" srcId="{8096F594-27FC-4B9B-B74C-F123BBA7F388}" destId="{2981B533-E170-4C43-A3EF-E1A467ABB904}" srcOrd="1" destOrd="0" presId="urn:microsoft.com/office/officeart/2005/8/layout/hierarchy2"/>
    <dgm:cxn modelId="{93369907-C3E4-40E0-BFF0-9C15FF16D036}" type="presOf" srcId="{9B109D0B-CDDD-40BB-9D8E-73A30868162C}" destId="{72C8B352-900D-4D0C-95A3-60DCB8A55032}" srcOrd="1" destOrd="0" presId="urn:microsoft.com/office/officeart/2005/8/layout/hierarchy2"/>
    <dgm:cxn modelId="{BD91210D-7507-4855-BEC4-0300235A594D}" srcId="{E5E04DC1-8975-48A7-8B99-115A105B6863}" destId="{259B2A18-0CFC-4341-86FA-1CA0739DA548}" srcOrd="3" destOrd="0" parTransId="{8096F594-27FC-4B9B-B74C-F123BBA7F388}" sibTransId="{F12E324B-68CD-4C6B-832C-E2404C21E323}"/>
    <dgm:cxn modelId="{2FE29B0F-335B-4855-B20C-841ADB272339}" type="presOf" srcId="{7A487F18-BF25-42F4-951C-02A32F2AC87B}" destId="{46F96F26-C8C3-475F-BF19-2FF47C9437AC}" srcOrd="0" destOrd="0" presId="urn:microsoft.com/office/officeart/2005/8/layout/hierarchy2"/>
    <dgm:cxn modelId="{93D4AC11-86A7-47B8-B1FB-0393E6E7D1EB}" type="presOf" srcId="{73805405-DB6B-43E8-AA13-BFCC3C763F44}" destId="{FD1722E2-D1B8-45B5-987E-6035181BB3EE}" srcOrd="0" destOrd="0" presId="urn:microsoft.com/office/officeart/2005/8/layout/hierarchy2"/>
    <dgm:cxn modelId="{A23F6A1A-31B1-44D4-8698-B0A4387F521F}" type="presOf" srcId="{95216BFE-21A0-4A2A-9EE3-E6A5FF29F0F5}" destId="{33B133B8-1734-4DA4-8A16-EE021B542E6F}" srcOrd="0" destOrd="0" presId="urn:microsoft.com/office/officeart/2005/8/layout/hierarchy2"/>
    <dgm:cxn modelId="{44F36E1C-DB14-440E-8A79-4F48BA925783}" type="presOf" srcId="{2D1177A1-0531-4CDF-A598-FA6A0A3E3EE0}" destId="{427731F7-A2C6-41EE-BED4-386B284419C1}" srcOrd="1" destOrd="0" presId="urn:microsoft.com/office/officeart/2005/8/layout/hierarchy2"/>
    <dgm:cxn modelId="{1A55BB1C-AD77-4601-AA0F-6A014E45D0E0}" type="presOf" srcId="{8096F594-27FC-4B9B-B74C-F123BBA7F388}" destId="{25D537CC-AD26-4B45-89FF-A6DBE811A038}" srcOrd="0" destOrd="0" presId="urn:microsoft.com/office/officeart/2005/8/layout/hierarchy2"/>
    <dgm:cxn modelId="{0D1ECC21-7FF8-4B4B-B411-CD8C64EA2DEB}" type="presOf" srcId="{7F8AFBAD-B824-41B2-892A-35E40AF8CC99}" destId="{B2890B92-D2E3-4A2D-B2A5-63B5E0954B7A}" srcOrd="0" destOrd="0" presId="urn:microsoft.com/office/officeart/2005/8/layout/hierarchy2"/>
    <dgm:cxn modelId="{9284DF24-7FE4-4510-BBBE-E0253860B110}" srcId="{9149CF02-7B64-4ADD-9CE7-6C18BF870E4C}" destId="{90B75F46-02ED-4AA8-B904-66130F7AF6D7}" srcOrd="5" destOrd="0" parTransId="{EBECF856-F822-4301-B975-D139CD59ABDF}" sibTransId="{2F6DC89B-F771-4F87-B4E7-8ED8AD7E127C}"/>
    <dgm:cxn modelId="{F27AEB25-76CB-446B-A4AF-7052C4FC251E}" srcId="{658A670C-23E5-48FB-8722-93B4789D899B}" destId="{B7E9BDEB-4041-478A-BDC7-641228B9A26C}" srcOrd="1" destOrd="0" parTransId="{E0C33240-DB68-466C-9FB9-F5595EDFAD1C}" sibTransId="{1627EE51-B597-48F0-B7EA-D539C8E36E83}"/>
    <dgm:cxn modelId="{84468B29-B2B8-4F0A-8C19-DD6046C7B2A6}" type="presOf" srcId="{4423BE42-2357-40A5-BEBC-0CFCDCE8C183}" destId="{D120C982-5759-48D9-9192-F2C68A4612BD}" srcOrd="1" destOrd="0" presId="urn:microsoft.com/office/officeart/2005/8/layout/hierarchy2"/>
    <dgm:cxn modelId="{20B5E92A-7F5D-45EC-881E-9F3C20ABAD6B}" type="presOf" srcId="{E0C33240-DB68-466C-9FB9-F5595EDFAD1C}" destId="{4DFD0E2F-772C-464D-8766-84F01AEFF139}" srcOrd="0" destOrd="0" presId="urn:microsoft.com/office/officeart/2005/8/layout/hierarchy2"/>
    <dgm:cxn modelId="{69E0882B-5DBA-45D0-B8E4-C72A3B1AF9E9}" type="presOf" srcId="{7EA524EA-0AA2-48FB-B027-F341EAC083D4}" destId="{FFB94212-A15D-4C19-A39F-319C307963A4}" srcOrd="0" destOrd="0" presId="urn:microsoft.com/office/officeart/2005/8/layout/hierarchy2"/>
    <dgm:cxn modelId="{0D41362E-4C27-4D8F-8A66-5E4A01541C08}" type="presOf" srcId="{658A670C-23E5-48FB-8722-93B4789D899B}" destId="{44A6AF8D-641C-4B0E-BF3D-5D8E46AE9368}" srcOrd="0" destOrd="0" presId="urn:microsoft.com/office/officeart/2005/8/layout/hierarchy2"/>
    <dgm:cxn modelId="{A726902E-7DC8-4A76-A30A-3236C1E9BFAB}" type="presOf" srcId="{08C6498B-4564-492F-99D7-1B8B1F126D2E}" destId="{A54208F4-2971-40CE-B991-958BC7347C99}" srcOrd="0" destOrd="0" presId="urn:microsoft.com/office/officeart/2005/8/layout/hierarchy2"/>
    <dgm:cxn modelId="{1BA85D31-28C8-4DF2-B5FE-25BF9723689A}" type="presOf" srcId="{E5E04DC1-8975-48A7-8B99-115A105B6863}" destId="{FCD47412-2DA3-431E-95A7-6E999D251F9F}" srcOrd="0" destOrd="0" presId="urn:microsoft.com/office/officeart/2005/8/layout/hierarchy2"/>
    <dgm:cxn modelId="{7ADD8B32-095D-42E7-9EBE-35E2342F4D6C}" srcId="{9149CF02-7B64-4ADD-9CE7-6C18BF870E4C}" destId="{E5E04DC1-8975-48A7-8B99-115A105B6863}" srcOrd="1" destOrd="0" parTransId="{4423BE42-2357-40A5-BEBC-0CFCDCE8C183}" sibTransId="{7349AA6F-B698-4BC1-B6BE-105622AFEA8E}"/>
    <dgm:cxn modelId="{A4D2C737-902E-497D-B6BC-EA3FC6208E58}" type="presOf" srcId="{2B9CAC82-03EC-4026-8BE7-BC7FA8763AE7}" destId="{00541C36-F3AA-4CE5-98CF-2A1BAD03DF5D}" srcOrd="0" destOrd="0" presId="urn:microsoft.com/office/officeart/2005/8/layout/hierarchy2"/>
    <dgm:cxn modelId="{22313139-45BB-4A06-9111-3237A4996206}" srcId="{6A96AB38-BF1C-4BD5-919C-730E1634AA47}" destId="{08C6498B-4564-492F-99D7-1B8B1F126D2E}" srcOrd="0" destOrd="0" parTransId="{2D1177A1-0531-4CDF-A598-FA6A0A3E3EE0}" sibTransId="{CABC515E-80CB-473A-9296-2891A0A7A03A}"/>
    <dgm:cxn modelId="{ED49593C-7E3A-4351-B6CE-525E870457DC}" type="presOf" srcId="{1B4C94CC-0FC6-4672-ADD2-C9CEFB1CDB5F}" destId="{2B09811D-F8E6-469C-95B2-BCABE3C2C5B7}" srcOrd="0" destOrd="0" presId="urn:microsoft.com/office/officeart/2005/8/layout/hierarchy2"/>
    <dgm:cxn modelId="{FEC0825E-12C9-4543-BA74-3929E36E3D7C}" type="presOf" srcId="{259B2A18-0CFC-4341-86FA-1CA0739DA548}" destId="{D9B374FE-6E67-4BE6-A80D-BB75D9D3C651}" srcOrd="0" destOrd="0" presId="urn:microsoft.com/office/officeart/2005/8/layout/hierarchy2"/>
    <dgm:cxn modelId="{FB5A0961-7283-4E83-A45F-A182325B1D1F}" type="presOf" srcId="{7BA0D06E-F70A-40DA-A32C-261EC0D1E81D}" destId="{A296C964-D355-4FF8-93D1-11B1B719E147}" srcOrd="1" destOrd="0" presId="urn:microsoft.com/office/officeart/2005/8/layout/hierarchy2"/>
    <dgm:cxn modelId="{85C95D41-3D84-4F28-ABFF-FD938BB2486D}" srcId="{068FBEC5-F1A6-44F6-97B9-1AEE578D9AFF}" destId="{57153696-0103-4C0F-82CE-440622046415}" srcOrd="0" destOrd="0" parTransId="{2A5F55BD-11E1-4609-B9F4-8855C338531C}" sibTransId="{13001FE5-B4E5-4EB8-825B-186FEB1E9669}"/>
    <dgm:cxn modelId="{F8FFCE41-A949-498E-BAA0-62761D8C13BC}" type="presOf" srcId="{0F52EAC9-026C-445F-ACAF-6EFC3C28504C}" destId="{4FBE0B89-A050-476C-BC28-9C25BD4E8E22}" srcOrd="0" destOrd="0" presId="urn:microsoft.com/office/officeart/2005/8/layout/hierarchy2"/>
    <dgm:cxn modelId="{B6705462-B3A2-496B-8F41-7C38707F50F4}" type="presOf" srcId="{ECFBA7F6-1A48-4ACA-B7A4-F5E1E8D295BD}" destId="{453BCB0C-13EC-4986-B779-7DE7DB5A6334}" srcOrd="0" destOrd="0" presId="urn:microsoft.com/office/officeart/2005/8/layout/hierarchy2"/>
    <dgm:cxn modelId="{5BD1F646-356A-40B5-A48D-820DAD3A7045}" type="presOf" srcId="{95216BFE-21A0-4A2A-9EE3-E6A5FF29F0F5}" destId="{F498EB7B-FE87-460C-8832-545C432BFAF8}" srcOrd="1" destOrd="0" presId="urn:microsoft.com/office/officeart/2005/8/layout/hierarchy2"/>
    <dgm:cxn modelId="{81CD6348-5753-4E22-A6C7-CB143161F4DA}" type="presOf" srcId="{EBECF856-F822-4301-B975-D139CD59ABDF}" destId="{C6388C06-793F-45FD-9D1A-54DCDA00A9FE}" srcOrd="0" destOrd="0" presId="urn:microsoft.com/office/officeart/2005/8/layout/hierarchy2"/>
    <dgm:cxn modelId="{1F23384D-0556-4737-867D-8D918A115CC7}" type="presOf" srcId="{6D0D8C99-66EF-461A-BB98-12B6E78F0646}" destId="{56918219-C085-486E-9CD7-29722FB66F35}" srcOrd="0" destOrd="0" presId="urn:microsoft.com/office/officeart/2005/8/layout/hierarchy2"/>
    <dgm:cxn modelId="{56B0186E-D73D-4321-89DD-D818AD0B7C1A}" type="presOf" srcId="{9149CF02-7B64-4ADD-9CE7-6C18BF870E4C}" destId="{127EFE53-1183-46F2-B1ED-3496617C663F}" srcOrd="0" destOrd="0" presId="urn:microsoft.com/office/officeart/2005/8/layout/hierarchy2"/>
    <dgm:cxn modelId="{7427796E-62F7-4833-B5AB-FBB04D120242}" srcId="{E5E04DC1-8975-48A7-8B99-115A105B6863}" destId="{7EA524EA-0AA2-48FB-B027-F341EAC083D4}" srcOrd="1" destOrd="0" parTransId="{E439D315-0C0A-4C8B-919C-FD467CA7D30F}" sibTransId="{0C2A26F6-D84F-479C-8774-4FE5E9F3AD47}"/>
    <dgm:cxn modelId="{CFFCA572-8F64-4A75-A996-FBBC65A22C42}" type="presOf" srcId="{E439D315-0C0A-4C8B-919C-FD467CA7D30F}" destId="{235658C8-67C8-46DF-A894-91587DA27DFD}" srcOrd="1" destOrd="0" presId="urn:microsoft.com/office/officeart/2005/8/layout/hierarchy2"/>
    <dgm:cxn modelId="{4CB1AF73-2799-4E2F-A238-05B6FF53B3B2}" type="presOf" srcId="{E439D315-0C0A-4C8B-919C-FD467CA7D30F}" destId="{C618D8C9-3C81-4B5F-99A0-9CB1C5B47CD8}" srcOrd="0" destOrd="0" presId="urn:microsoft.com/office/officeart/2005/8/layout/hierarchy2"/>
    <dgm:cxn modelId="{C241F553-03E5-4BC6-9B2D-041C323562C9}" type="presOf" srcId="{3778A312-A347-4806-A629-BEA6D9C453A3}" destId="{379F7068-F2E3-40EA-BDA6-D7E4286F8495}" srcOrd="0" destOrd="0" presId="urn:microsoft.com/office/officeart/2005/8/layout/hierarchy2"/>
    <dgm:cxn modelId="{F44DE758-9FD6-4114-86A2-A1B361AB4B3E}" type="presOf" srcId="{998AB6F4-2E65-45C4-AB25-473E8E4DF3EC}" destId="{899C4165-8A6E-49BD-956B-BDBA66E59890}" srcOrd="1" destOrd="0" presId="urn:microsoft.com/office/officeart/2005/8/layout/hierarchy2"/>
    <dgm:cxn modelId="{3A801B7E-39CE-4B93-AC6B-8EBAC012D0C2}" type="presOf" srcId="{75356706-FAD4-4531-BFD2-2463CEB46941}" destId="{CECEE643-071A-4549-8480-33F5810AC9E1}" srcOrd="0" destOrd="0" presId="urn:microsoft.com/office/officeart/2005/8/layout/hierarchy2"/>
    <dgm:cxn modelId="{2B6C737F-839D-4DDB-A3DC-9374F3191C5E}" srcId="{6A96AB38-BF1C-4BD5-919C-730E1634AA47}" destId="{C2C932AE-5BBC-4A2C-BF3E-50C6C565DBE6}" srcOrd="1" destOrd="0" parTransId="{DF7B2C57-567B-426F-8E57-69F5AA055E00}" sibTransId="{46864BB2-AF8B-4DC9-B977-FAC6FF4A5F06}"/>
    <dgm:cxn modelId="{078FF784-8D50-4BE5-869E-A18AB5946830}" type="presOf" srcId="{2D1177A1-0531-4CDF-A598-FA6A0A3E3EE0}" destId="{687FA516-5B90-4987-8286-4BDC3CAAA927}" srcOrd="0" destOrd="0" presId="urn:microsoft.com/office/officeart/2005/8/layout/hierarchy2"/>
    <dgm:cxn modelId="{B5383685-D495-468C-9BC3-39AF57A9BF58}" type="presOf" srcId="{57153696-0103-4C0F-82CE-440622046415}" destId="{4D30BFDF-1DA3-4494-901B-93DAAD465B27}" srcOrd="0" destOrd="0" presId="urn:microsoft.com/office/officeart/2005/8/layout/hierarchy2"/>
    <dgm:cxn modelId="{E3549F85-2DEB-4D97-ABD6-8D00C9A97FC5}" type="presOf" srcId="{73805405-DB6B-43E8-AA13-BFCC3C763F44}" destId="{1C9551DD-68BB-44D0-A322-8E7827BA2BB9}" srcOrd="1" destOrd="0" presId="urn:microsoft.com/office/officeart/2005/8/layout/hierarchy2"/>
    <dgm:cxn modelId="{D436B285-B518-4BD1-BD8B-73095F88233B}" srcId="{6A96AB38-BF1C-4BD5-919C-730E1634AA47}" destId="{3778A312-A347-4806-A629-BEA6D9C453A3}" srcOrd="2" destOrd="0" parTransId="{D0227A81-7F22-42BF-BC78-CF8D1DBC53B1}" sibTransId="{E9D0EF08-22F0-47E1-842B-A10560EEAFE6}"/>
    <dgm:cxn modelId="{ECB65E86-3606-4F33-B317-07DF71CA1901}" type="presOf" srcId="{B7E9BDEB-4041-478A-BDC7-641228B9A26C}" destId="{B7BB7A16-B375-4732-BAE3-EFA48C76D669}" srcOrd="0" destOrd="0" presId="urn:microsoft.com/office/officeart/2005/8/layout/hierarchy2"/>
    <dgm:cxn modelId="{CB2C9D8B-8BF6-49C5-A66C-BA57F3329774}" srcId="{E5E04DC1-8975-48A7-8B99-115A105B6863}" destId="{EF3FB05C-C526-4EFC-A7E3-BF58A45F2166}" srcOrd="2" destOrd="0" parTransId="{73805405-DB6B-43E8-AA13-BFCC3C763F44}" sibTransId="{000FC24D-C9FF-4329-9547-74E453F0A21D}"/>
    <dgm:cxn modelId="{329E0095-1B5C-410A-A16D-8BF3D9FADC16}" type="presOf" srcId="{C2C932AE-5BBC-4A2C-BF3E-50C6C565DBE6}" destId="{231CAE60-5BA9-4E75-A380-86C92C3B3EAE}" srcOrd="0" destOrd="0" presId="urn:microsoft.com/office/officeart/2005/8/layout/hierarchy2"/>
    <dgm:cxn modelId="{D0BB0299-A47B-451D-AFE7-4D35D68010F7}" type="presOf" srcId="{33B23A4E-F726-4398-9E86-D4D577B30F5E}" destId="{B3E6E748-E536-4EB4-88E1-46A3D9C3D094}" srcOrd="1" destOrd="0" presId="urn:microsoft.com/office/officeart/2005/8/layout/hierarchy2"/>
    <dgm:cxn modelId="{3196A699-FC7E-4503-ACAC-6CE90A0957A6}" srcId="{57153696-0103-4C0F-82CE-440622046415}" destId="{9149CF02-7B64-4ADD-9CE7-6C18BF870E4C}" srcOrd="3" destOrd="0" parTransId="{76370FB1-27B4-4618-AF07-5AF27404D2FA}" sibTransId="{58C33F59-81B9-4A75-8FBE-0D899B6E5092}"/>
    <dgm:cxn modelId="{617277A0-7E8F-49BB-BC27-088CA0E845D3}" type="presOf" srcId="{6A96AB38-BF1C-4BD5-919C-730E1634AA47}" destId="{5C33342B-8C8B-40F7-89C6-006F56080744}" srcOrd="0" destOrd="0" presId="urn:microsoft.com/office/officeart/2005/8/layout/hierarchy2"/>
    <dgm:cxn modelId="{379249A5-3C05-4921-BC66-3E03C8C101D9}" type="presOf" srcId="{C3C125F3-093B-432E-8F44-93D0BF393A38}" destId="{A19DD24A-8C25-42D3-B796-EA340D6BB1DD}" srcOrd="0" destOrd="0" presId="urn:microsoft.com/office/officeart/2005/8/layout/hierarchy2"/>
    <dgm:cxn modelId="{5D8B7BA8-48AC-4178-AC30-13CB7A69CCB7}" type="presOf" srcId="{76370FB1-27B4-4618-AF07-5AF27404D2FA}" destId="{655DF27A-9092-4D92-A768-046021AC121D}" srcOrd="1" destOrd="0" presId="urn:microsoft.com/office/officeart/2005/8/layout/hierarchy2"/>
    <dgm:cxn modelId="{3A2ED5A9-3E10-483F-A5BD-193AB86591C6}" type="presOf" srcId="{D0227A81-7F22-42BF-BC78-CF8D1DBC53B1}" destId="{23FD172C-204C-4447-A730-C084811CE4ED}" srcOrd="0" destOrd="0" presId="urn:microsoft.com/office/officeart/2005/8/layout/hierarchy2"/>
    <dgm:cxn modelId="{792C48AB-5812-4CD4-A95D-700DE7FB89AF}" type="presOf" srcId="{6D0D8C99-66EF-461A-BB98-12B6E78F0646}" destId="{C0DEBA56-C5C2-4EE6-A7C5-B746EE061370}" srcOrd="1" destOrd="0" presId="urn:microsoft.com/office/officeart/2005/8/layout/hierarchy2"/>
    <dgm:cxn modelId="{988085AB-6219-4EED-9173-A76A46E724CE}" type="presOf" srcId="{012392C4-7D02-49A2-A686-C9EB9C2A49F1}" destId="{46CF5FC3-6C18-4A16-9352-3971D2EF3627}" srcOrd="0" destOrd="0" presId="urn:microsoft.com/office/officeart/2005/8/layout/hierarchy2"/>
    <dgm:cxn modelId="{57705EB1-2499-4DFB-B115-5A8E92F899D8}" srcId="{57153696-0103-4C0F-82CE-440622046415}" destId="{79B8C13B-45BD-4AD7-9B8E-CEFDFE28F7C0}" srcOrd="2" destOrd="0" parTransId="{2B9CAC82-03EC-4026-8BE7-BC7FA8763AE7}" sibTransId="{2138C50D-2779-405B-AB92-EC978E1D70B9}"/>
    <dgm:cxn modelId="{D14A26B5-7ED9-4FCE-9130-CF11C3C3E012}" type="presOf" srcId="{90B75F46-02ED-4AA8-B904-66130F7AF6D7}" destId="{B7830EE7-2BD8-4149-9482-8A3E2018518D}" srcOrd="0" destOrd="0" presId="urn:microsoft.com/office/officeart/2005/8/layout/hierarchy2"/>
    <dgm:cxn modelId="{43694CB7-E169-4BDF-AD43-482193915D8C}" type="presOf" srcId="{79B8C13B-45BD-4AD7-9B8E-CEFDFE28F7C0}" destId="{B2984A02-F9A0-4405-96D5-8E3180610F78}" srcOrd="0" destOrd="0" presId="urn:microsoft.com/office/officeart/2005/8/layout/hierarchy2"/>
    <dgm:cxn modelId="{C6CDE8B8-B988-44D8-A9B2-984E879EA58C}" srcId="{9149CF02-7B64-4ADD-9CE7-6C18BF870E4C}" destId="{7F8AFBAD-B824-41B2-892A-35E40AF8CC99}" srcOrd="3" destOrd="0" parTransId="{7A487F18-BF25-42F4-951C-02A32F2AC87B}" sibTransId="{412AA9C7-F074-4492-B3DC-57180FF90176}"/>
    <dgm:cxn modelId="{D25FF1B9-9DEE-42C6-999F-64FB69E484D7}" type="presOf" srcId="{DF7B2C57-567B-426F-8E57-69F5AA055E00}" destId="{A678C7E7-B5B0-43F4-854D-E888385DEF56}" srcOrd="1" destOrd="0" presId="urn:microsoft.com/office/officeart/2005/8/layout/hierarchy2"/>
    <dgm:cxn modelId="{0C169FBB-AD1A-4A7E-B241-D41CFDB4ABCE}" type="presOf" srcId="{9B109D0B-CDDD-40BB-9D8E-73A30868162C}" destId="{F12F772C-18DF-41DE-BD5D-7C8F14F2880B}" srcOrd="0" destOrd="0" presId="urn:microsoft.com/office/officeart/2005/8/layout/hierarchy2"/>
    <dgm:cxn modelId="{4F8AF8BF-E2BA-4206-92BC-EB33730EBD4B}" type="presOf" srcId="{5AC4623F-4943-4BEB-8C0C-926A218135C2}" destId="{A1550619-398E-4D0C-AD3D-B76F82DCDEAC}" srcOrd="0" destOrd="0" presId="urn:microsoft.com/office/officeart/2005/8/layout/hierarchy2"/>
    <dgm:cxn modelId="{3EB905C1-7CAF-4F48-A472-AA06618B6895}" type="presOf" srcId="{7A487F18-BF25-42F4-951C-02A32F2AC87B}" destId="{53BE9456-3B8A-4FD3-BFA1-735C0394C5C6}" srcOrd="1" destOrd="0" presId="urn:microsoft.com/office/officeart/2005/8/layout/hierarchy2"/>
    <dgm:cxn modelId="{30D7D8C4-35E1-4F72-AE54-99D16422B84D}" type="presOf" srcId="{4423BE42-2357-40A5-BEBC-0CFCDCE8C183}" destId="{11438D90-AF73-43E5-AE92-1561CBCCD922}" srcOrd="0" destOrd="0" presId="urn:microsoft.com/office/officeart/2005/8/layout/hierarchy2"/>
    <dgm:cxn modelId="{411832C7-BF5D-4D01-B4D1-05F681801101}" type="presOf" srcId="{998AB6F4-2E65-45C4-AB25-473E8E4DF3EC}" destId="{65BAE21A-A7FF-40FD-809B-8531443EB5A3}" srcOrd="0" destOrd="0" presId="urn:microsoft.com/office/officeart/2005/8/layout/hierarchy2"/>
    <dgm:cxn modelId="{3F67E4CD-EFFD-4441-8CFE-D984DA81EF3F}" srcId="{9149CF02-7B64-4ADD-9CE7-6C18BF870E4C}" destId="{ECFBA7F6-1A48-4ACA-B7A4-F5E1E8D295BD}" srcOrd="4" destOrd="0" parTransId="{5AC4623F-4943-4BEB-8C0C-926A218135C2}" sibTransId="{562AC95A-331F-4821-B580-2DD7F9ADE6B2}"/>
    <dgm:cxn modelId="{3B6368CF-05E5-45E2-B75D-6F9156D242F4}" type="presOf" srcId="{76370FB1-27B4-4618-AF07-5AF27404D2FA}" destId="{C300CF41-9BAF-4069-BE72-D038410933C6}" srcOrd="0" destOrd="0" presId="urn:microsoft.com/office/officeart/2005/8/layout/hierarchy2"/>
    <dgm:cxn modelId="{66C0FCD5-9E90-4EDB-985D-4C2933DA4604}" srcId="{9149CF02-7B64-4ADD-9CE7-6C18BF870E4C}" destId="{6A96AB38-BF1C-4BD5-919C-730E1634AA47}" srcOrd="0" destOrd="0" parTransId="{33B23A4E-F726-4398-9E86-D4D577B30F5E}" sibTransId="{EED65FC7-F63E-4F85-B368-E0FCD242F2C9}"/>
    <dgm:cxn modelId="{47042BD9-C917-409B-A348-740340D65017}" type="presOf" srcId="{7BA0D06E-F70A-40DA-A32C-261EC0D1E81D}" destId="{10A77B19-22BB-4837-B31E-7AE18455DC8D}" srcOrd="0" destOrd="0" presId="urn:microsoft.com/office/officeart/2005/8/layout/hierarchy2"/>
    <dgm:cxn modelId="{333B1BDB-7CEA-48DF-A9FF-F1E1F9CD92F3}" srcId="{57153696-0103-4C0F-82CE-440622046415}" destId="{75356706-FAD4-4531-BFD2-2463CEB46941}" srcOrd="1" destOrd="0" parTransId="{0F52EAC9-026C-445F-ACAF-6EFC3C28504C}" sibTransId="{D8E42FBB-D386-4C78-BB3F-9BF1BE1445AA}"/>
    <dgm:cxn modelId="{1E6416DF-FCE7-4DE7-B7B8-9A0ED219DBC8}" srcId="{57153696-0103-4C0F-82CE-440622046415}" destId="{658A670C-23E5-48FB-8722-93B4789D899B}" srcOrd="0" destOrd="0" parTransId="{7BA0D06E-F70A-40DA-A32C-261EC0D1E81D}" sibTransId="{FD319818-3833-403A-A554-BDD7E37924D4}"/>
    <dgm:cxn modelId="{FB7E44E3-3EED-4924-B189-AD7D5BEE9D87}" type="presOf" srcId="{D0227A81-7F22-42BF-BC78-CF8D1DBC53B1}" destId="{80367851-4799-4FB7-9B2B-E820B16575A7}" srcOrd="1" destOrd="0" presId="urn:microsoft.com/office/officeart/2005/8/layout/hierarchy2"/>
    <dgm:cxn modelId="{192453E6-1098-4DAB-B3BD-EFBB06AE9917}" srcId="{658A670C-23E5-48FB-8722-93B4789D899B}" destId="{012392C4-7D02-49A2-A686-C9EB9C2A49F1}" srcOrd="2" destOrd="0" parTransId="{998AB6F4-2E65-45C4-AB25-473E8E4DF3EC}" sibTransId="{54E4AEF4-B3A0-4AE9-8F9B-A9F89EAB20A8}"/>
    <dgm:cxn modelId="{ED31C2E6-0D2C-4D91-B096-16D0CA96A572}" type="presOf" srcId="{2B9CAC82-03EC-4026-8BE7-BC7FA8763AE7}" destId="{1DA91662-652E-470A-9ED7-18969E1FB270}" srcOrd="1" destOrd="0" presId="urn:microsoft.com/office/officeart/2005/8/layout/hierarchy2"/>
    <dgm:cxn modelId="{DF57E5E9-BF8F-4920-8E70-1F7427840071}" srcId="{E5E04DC1-8975-48A7-8B99-115A105B6863}" destId="{1B4C94CC-0FC6-4672-ADD2-C9CEFB1CDB5F}" srcOrd="0" destOrd="0" parTransId="{9B109D0B-CDDD-40BB-9D8E-73A30868162C}" sibTransId="{77781DC2-9649-43BB-BE5F-C4A6AD838E49}"/>
    <dgm:cxn modelId="{31ABCAEF-19EB-455F-8D46-3FE9833A39C5}" type="presOf" srcId="{07D142E3-942B-47FA-9D37-955532B8EEC4}" destId="{295B6A5B-F924-408A-9C4B-7DDF118B9233}" srcOrd="0" destOrd="0" presId="urn:microsoft.com/office/officeart/2005/8/layout/hierarchy2"/>
    <dgm:cxn modelId="{D712DDEF-0DA0-4410-AA4E-A3430852231B}" type="presOf" srcId="{EF3FB05C-C526-4EFC-A7E3-BF58A45F2166}" destId="{ED992932-B474-4D53-9BEA-5E363A4380EF}" srcOrd="0" destOrd="0" presId="urn:microsoft.com/office/officeart/2005/8/layout/hierarchy2"/>
    <dgm:cxn modelId="{BB679AF3-E7CF-49D0-B0F6-FC6E38CCC166}" type="presOf" srcId="{E0C33240-DB68-466C-9FB9-F5595EDFAD1C}" destId="{199CDCAF-AC67-471E-8027-3CD7AB7D6A5B}" srcOrd="1" destOrd="0" presId="urn:microsoft.com/office/officeart/2005/8/layout/hierarchy2"/>
    <dgm:cxn modelId="{A830D8F3-AA31-4916-8541-8409E5C1319B}" type="presOf" srcId="{EBECF856-F822-4301-B975-D139CD59ABDF}" destId="{F3B15241-62C9-4AD7-81AC-8F341C2C4763}" srcOrd="1" destOrd="0" presId="urn:microsoft.com/office/officeart/2005/8/layout/hierarchy2"/>
    <dgm:cxn modelId="{C445CDF5-F1E8-4A54-9084-41304E0F3126}" type="presOf" srcId="{0F52EAC9-026C-445F-ACAF-6EFC3C28504C}" destId="{C0494CE9-1344-4349-92FA-6BE7D1E35B29}" srcOrd="1" destOrd="0" presId="urn:microsoft.com/office/officeart/2005/8/layout/hierarchy2"/>
    <dgm:cxn modelId="{AEA036F7-DE3D-4ADD-87F0-834746998581}" type="presOf" srcId="{33B23A4E-F726-4398-9E86-D4D577B30F5E}" destId="{4572FD0E-B869-4F3A-8217-F29C39A27349}" srcOrd="0" destOrd="0" presId="urn:microsoft.com/office/officeart/2005/8/layout/hierarchy2"/>
    <dgm:cxn modelId="{493B43F7-A78E-4C95-9C31-C72E37BC301F}" srcId="{9149CF02-7B64-4ADD-9CE7-6C18BF870E4C}" destId="{C3C125F3-093B-432E-8F44-93D0BF393A38}" srcOrd="2" destOrd="0" parTransId="{95216BFE-21A0-4A2A-9EE3-E6A5FF29F0F5}" sibTransId="{F58887E8-3356-44D9-A4AF-F4C49868E433}"/>
    <dgm:cxn modelId="{C807B2FB-5A5B-4F82-B1B7-33F178108163}" srcId="{658A670C-23E5-48FB-8722-93B4789D899B}" destId="{07D142E3-942B-47FA-9D37-955532B8EEC4}" srcOrd="0" destOrd="0" parTransId="{6D0D8C99-66EF-461A-BB98-12B6E78F0646}" sibTransId="{6857020E-89B3-450F-B61E-384F65D0B586}"/>
    <dgm:cxn modelId="{BEB7B06B-1FD2-4199-BE88-1CF05F723507}" type="presParOf" srcId="{0E7A24D3-0911-488D-BA23-129DCA29C9E7}" destId="{415C6C90-050D-45CB-9B5B-DFDA03F02AFB}" srcOrd="0" destOrd="0" presId="urn:microsoft.com/office/officeart/2005/8/layout/hierarchy2"/>
    <dgm:cxn modelId="{CE51511F-5E00-4607-BAE2-AD4EFC6D43EF}" type="presParOf" srcId="{415C6C90-050D-45CB-9B5B-DFDA03F02AFB}" destId="{4D30BFDF-1DA3-4494-901B-93DAAD465B27}" srcOrd="0" destOrd="0" presId="urn:microsoft.com/office/officeart/2005/8/layout/hierarchy2"/>
    <dgm:cxn modelId="{5E0E890B-2776-4FCF-844E-CA69909EDF17}" type="presParOf" srcId="{415C6C90-050D-45CB-9B5B-DFDA03F02AFB}" destId="{69F1A3C0-5830-485A-B568-56B77C17C17D}" srcOrd="1" destOrd="0" presId="urn:microsoft.com/office/officeart/2005/8/layout/hierarchy2"/>
    <dgm:cxn modelId="{3D2EA850-F1E3-4C56-855B-C6CD893B35E4}" type="presParOf" srcId="{69F1A3C0-5830-485A-B568-56B77C17C17D}" destId="{10A77B19-22BB-4837-B31E-7AE18455DC8D}" srcOrd="0" destOrd="0" presId="urn:microsoft.com/office/officeart/2005/8/layout/hierarchy2"/>
    <dgm:cxn modelId="{126323D0-B6C0-4391-93D2-91B8E9BFC170}" type="presParOf" srcId="{10A77B19-22BB-4837-B31E-7AE18455DC8D}" destId="{A296C964-D355-4FF8-93D1-11B1B719E147}" srcOrd="0" destOrd="0" presId="urn:microsoft.com/office/officeart/2005/8/layout/hierarchy2"/>
    <dgm:cxn modelId="{2E70A1F6-2971-4974-92D3-B82689694D77}" type="presParOf" srcId="{69F1A3C0-5830-485A-B568-56B77C17C17D}" destId="{56DF8968-9B5D-4A24-B62D-D6909965FA82}" srcOrd="1" destOrd="0" presId="urn:microsoft.com/office/officeart/2005/8/layout/hierarchy2"/>
    <dgm:cxn modelId="{9EA0A66E-3B76-403D-83FA-5688C39E25C1}" type="presParOf" srcId="{56DF8968-9B5D-4A24-B62D-D6909965FA82}" destId="{44A6AF8D-641C-4B0E-BF3D-5D8E46AE9368}" srcOrd="0" destOrd="0" presId="urn:microsoft.com/office/officeart/2005/8/layout/hierarchy2"/>
    <dgm:cxn modelId="{6E4DCF13-30F6-437C-9B97-55C5199E184E}" type="presParOf" srcId="{56DF8968-9B5D-4A24-B62D-D6909965FA82}" destId="{9EFD61C4-5957-4E52-9B6A-84B971D72336}" srcOrd="1" destOrd="0" presId="urn:microsoft.com/office/officeart/2005/8/layout/hierarchy2"/>
    <dgm:cxn modelId="{A85BBF04-DA37-445D-B76F-4D6531BA889E}" type="presParOf" srcId="{9EFD61C4-5957-4E52-9B6A-84B971D72336}" destId="{56918219-C085-486E-9CD7-29722FB66F35}" srcOrd="0" destOrd="0" presId="urn:microsoft.com/office/officeart/2005/8/layout/hierarchy2"/>
    <dgm:cxn modelId="{E7C67701-DB80-4BFA-9482-68A455EBD542}" type="presParOf" srcId="{56918219-C085-486E-9CD7-29722FB66F35}" destId="{C0DEBA56-C5C2-4EE6-A7C5-B746EE061370}" srcOrd="0" destOrd="0" presId="urn:microsoft.com/office/officeart/2005/8/layout/hierarchy2"/>
    <dgm:cxn modelId="{9A448230-2E28-4E27-86F1-6DC2E3BD8F11}" type="presParOf" srcId="{9EFD61C4-5957-4E52-9B6A-84B971D72336}" destId="{EDE85323-409F-4F14-8F1F-8AC12CB7C194}" srcOrd="1" destOrd="0" presId="urn:microsoft.com/office/officeart/2005/8/layout/hierarchy2"/>
    <dgm:cxn modelId="{D612061F-606E-4267-8294-B96D7464DAD4}" type="presParOf" srcId="{EDE85323-409F-4F14-8F1F-8AC12CB7C194}" destId="{295B6A5B-F924-408A-9C4B-7DDF118B9233}" srcOrd="0" destOrd="0" presId="urn:microsoft.com/office/officeart/2005/8/layout/hierarchy2"/>
    <dgm:cxn modelId="{2408BED2-B136-4E82-86CE-7F78FC6D8A5C}" type="presParOf" srcId="{EDE85323-409F-4F14-8F1F-8AC12CB7C194}" destId="{81ACF59E-852B-47C7-A793-C61E1512F9FE}" srcOrd="1" destOrd="0" presId="urn:microsoft.com/office/officeart/2005/8/layout/hierarchy2"/>
    <dgm:cxn modelId="{DE50A5E9-9918-44AB-A7C5-8893D8BE9C24}" type="presParOf" srcId="{9EFD61C4-5957-4E52-9B6A-84B971D72336}" destId="{4DFD0E2F-772C-464D-8766-84F01AEFF139}" srcOrd="2" destOrd="0" presId="urn:microsoft.com/office/officeart/2005/8/layout/hierarchy2"/>
    <dgm:cxn modelId="{222BA3E9-B860-45A5-8785-7C7F1B719543}" type="presParOf" srcId="{4DFD0E2F-772C-464D-8766-84F01AEFF139}" destId="{199CDCAF-AC67-471E-8027-3CD7AB7D6A5B}" srcOrd="0" destOrd="0" presId="urn:microsoft.com/office/officeart/2005/8/layout/hierarchy2"/>
    <dgm:cxn modelId="{412BCFB0-3F1C-4E72-A0B8-B3F2603C0E3A}" type="presParOf" srcId="{9EFD61C4-5957-4E52-9B6A-84B971D72336}" destId="{E7088DF5-7D40-4107-B075-3A239D325AD6}" srcOrd="3" destOrd="0" presId="urn:microsoft.com/office/officeart/2005/8/layout/hierarchy2"/>
    <dgm:cxn modelId="{31605687-A98F-49F4-B269-1CC5CCAFCF9B}" type="presParOf" srcId="{E7088DF5-7D40-4107-B075-3A239D325AD6}" destId="{B7BB7A16-B375-4732-BAE3-EFA48C76D669}" srcOrd="0" destOrd="0" presId="urn:microsoft.com/office/officeart/2005/8/layout/hierarchy2"/>
    <dgm:cxn modelId="{E1DBC082-C8F3-410C-B77D-C99ED066E9EB}" type="presParOf" srcId="{E7088DF5-7D40-4107-B075-3A239D325AD6}" destId="{4A3571ED-A7C7-4D20-9E20-8C68878C52BF}" srcOrd="1" destOrd="0" presId="urn:microsoft.com/office/officeart/2005/8/layout/hierarchy2"/>
    <dgm:cxn modelId="{87E0022C-EA32-4E27-8911-5A9DCA8E3A08}" type="presParOf" srcId="{9EFD61C4-5957-4E52-9B6A-84B971D72336}" destId="{65BAE21A-A7FF-40FD-809B-8531443EB5A3}" srcOrd="4" destOrd="0" presId="urn:microsoft.com/office/officeart/2005/8/layout/hierarchy2"/>
    <dgm:cxn modelId="{77B8F123-F005-4C6D-9814-2992C3E06782}" type="presParOf" srcId="{65BAE21A-A7FF-40FD-809B-8531443EB5A3}" destId="{899C4165-8A6E-49BD-956B-BDBA66E59890}" srcOrd="0" destOrd="0" presId="urn:microsoft.com/office/officeart/2005/8/layout/hierarchy2"/>
    <dgm:cxn modelId="{0090AC25-2F03-4F49-A543-2FD222CEC692}" type="presParOf" srcId="{9EFD61C4-5957-4E52-9B6A-84B971D72336}" destId="{CC534528-E528-40F9-B31A-9B56CAA32AE1}" srcOrd="5" destOrd="0" presId="urn:microsoft.com/office/officeart/2005/8/layout/hierarchy2"/>
    <dgm:cxn modelId="{EC33CEAE-664C-4237-9E75-03875DD3CC32}" type="presParOf" srcId="{CC534528-E528-40F9-B31A-9B56CAA32AE1}" destId="{46CF5FC3-6C18-4A16-9352-3971D2EF3627}" srcOrd="0" destOrd="0" presId="urn:microsoft.com/office/officeart/2005/8/layout/hierarchy2"/>
    <dgm:cxn modelId="{BAB5CEEE-33A0-4A45-8CEC-3B269E30D3D3}" type="presParOf" srcId="{CC534528-E528-40F9-B31A-9B56CAA32AE1}" destId="{6C388C62-92F1-4B14-8959-58ADA05C50E6}" srcOrd="1" destOrd="0" presId="urn:microsoft.com/office/officeart/2005/8/layout/hierarchy2"/>
    <dgm:cxn modelId="{469386C7-71AA-4FA7-B5AD-353976A6A387}" type="presParOf" srcId="{69F1A3C0-5830-485A-B568-56B77C17C17D}" destId="{4FBE0B89-A050-476C-BC28-9C25BD4E8E22}" srcOrd="2" destOrd="0" presId="urn:microsoft.com/office/officeart/2005/8/layout/hierarchy2"/>
    <dgm:cxn modelId="{BC8A2EF0-CB9B-4AAB-8067-95710681E658}" type="presParOf" srcId="{4FBE0B89-A050-476C-BC28-9C25BD4E8E22}" destId="{C0494CE9-1344-4349-92FA-6BE7D1E35B29}" srcOrd="0" destOrd="0" presId="urn:microsoft.com/office/officeart/2005/8/layout/hierarchy2"/>
    <dgm:cxn modelId="{1890D25C-C482-4CA4-9D2B-96F966C434A2}" type="presParOf" srcId="{69F1A3C0-5830-485A-B568-56B77C17C17D}" destId="{47D4F6BE-6396-42E1-9EF1-76FF9FE4A874}" srcOrd="3" destOrd="0" presId="urn:microsoft.com/office/officeart/2005/8/layout/hierarchy2"/>
    <dgm:cxn modelId="{0655C689-8BAE-4A3D-8107-2E0A92741B47}" type="presParOf" srcId="{47D4F6BE-6396-42E1-9EF1-76FF9FE4A874}" destId="{CECEE643-071A-4549-8480-33F5810AC9E1}" srcOrd="0" destOrd="0" presId="urn:microsoft.com/office/officeart/2005/8/layout/hierarchy2"/>
    <dgm:cxn modelId="{30149B78-8599-4F78-BDC9-1DB9310704A5}" type="presParOf" srcId="{47D4F6BE-6396-42E1-9EF1-76FF9FE4A874}" destId="{80995B61-680F-478F-9004-65AC1DD6AB26}" srcOrd="1" destOrd="0" presId="urn:microsoft.com/office/officeart/2005/8/layout/hierarchy2"/>
    <dgm:cxn modelId="{170BED37-D550-43E7-BC84-3AD82AE84B09}" type="presParOf" srcId="{69F1A3C0-5830-485A-B568-56B77C17C17D}" destId="{00541C36-F3AA-4CE5-98CF-2A1BAD03DF5D}" srcOrd="4" destOrd="0" presId="urn:microsoft.com/office/officeart/2005/8/layout/hierarchy2"/>
    <dgm:cxn modelId="{A4E56076-B88A-4E1D-B085-9617EC7F2D4C}" type="presParOf" srcId="{00541C36-F3AA-4CE5-98CF-2A1BAD03DF5D}" destId="{1DA91662-652E-470A-9ED7-18969E1FB270}" srcOrd="0" destOrd="0" presId="urn:microsoft.com/office/officeart/2005/8/layout/hierarchy2"/>
    <dgm:cxn modelId="{1B7A38EB-CC6B-4BA4-9B03-42B47044C6DC}" type="presParOf" srcId="{69F1A3C0-5830-485A-B568-56B77C17C17D}" destId="{13DD435F-9F24-48EC-A245-586F948B9E95}" srcOrd="5" destOrd="0" presId="urn:microsoft.com/office/officeart/2005/8/layout/hierarchy2"/>
    <dgm:cxn modelId="{C49C7EB0-58C7-4A7F-84F5-F61A7DBAE3FC}" type="presParOf" srcId="{13DD435F-9F24-48EC-A245-586F948B9E95}" destId="{B2984A02-F9A0-4405-96D5-8E3180610F78}" srcOrd="0" destOrd="0" presId="urn:microsoft.com/office/officeart/2005/8/layout/hierarchy2"/>
    <dgm:cxn modelId="{ED8A7630-7BB3-4B4D-9990-D26F61C06689}" type="presParOf" srcId="{13DD435F-9F24-48EC-A245-586F948B9E95}" destId="{6E10F71E-8318-4F05-8755-7A76C9149C6A}" srcOrd="1" destOrd="0" presId="urn:microsoft.com/office/officeart/2005/8/layout/hierarchy2"/>
    <dgm:cxn modelId="{39971128-1278-4D64-8E36-15ED457AC86F}" type="presParOf" srcId="{69F1A3C0-5830-485A-B568-56B77C17C17D}" destId="{C300CF41-9BAF-4069-BE72-D038410933C6}" srcOrd="6" destOrd="0" presId="urn:microsoft.com/office/officeart/2005/8/layout/hierarchy2"/>
    <dgm:cxn modelId="{D9598BE6-81E6-493C-A252-99F116793385}" type="presParOf" srcId="{C300CF41-9BAF-4069-BE72-D038410933C6}" destId="{655DF27A-9092-4D92-A768-046021AC121D}" srcOrd="0" destOrd="0" presId="urn:microsoft.com/office/officeart/2005/8/layout/hierarchy2"/>
    <dgm:cxn modelId="{A09B9989-C8B4-4D9E-A587-08E0DB40B5E3}" type="presParOf" srcId="{69F1A3C0-5830-485A-B568-56B77C17C17D}" destId="{52F1FD1C-2AE2-4B80-A943-565722C53C70}" srcOrd="7" destOrd="0" presId="urn:microsoft.com/office/officeart/2005/8/layout/hierarchy2"/>
    <dgm:cxn modelId="{BE5E757E-D16B-450C-9D2F-2D35E577D7A8}" type="presParOf" srcId="{52F1FD1C-2AE2-4B80-A943-565722C53C70}" destId="{127EFE53-1183-46F2-B1ED-3496617C663F}" srcOrd="0" destOrd="0" presId="urn:microsoft.com/office/officeart/2005/8/layout/hierarchy2"/>
    <dgm:cxn modelId="{5A29C428-F603-4DFD-878E-178A159BBA49}" type="presParOf" srcId="{52F1FD1C-2AE2-4B80-A943-565722C53C70}" destId="{74CF7D39-83ED-4BFD-870C-EC16BFCD30C9}" srcOrd="1" destOrd="0" presId="urn:microsoft.com/office/officeart/2005/8/layout/hierarchy2"/>
    <dgm:cxn modelId="{56CADCF1-EDEE-44F7-A5EF-AD535CB579F0}" type="presParOf" srcId="{74CF7D39-83ED-4BFD-870C-EC16BFCD30C9}" destId="{4572FD0E-B869-4F3A-8217-F29C39A27349}" srcOrd="0" destOrd="0" presId="urn:microsoft.com/office/officeart/2005/8/layout/hierarchy2"/>
    <dgm:cxn modelId="{5136FB87-4A46-47D4-8EDD-26ABE66FBBD5}" type="presParOf" srcId="{4572FD0E-B869-4F3A-8217-F29C39A27349}" destId="{B3E6E748-E536-4EB4-88E1-46A3D9C3D094}" srcOrd="0" destOrd="0" presId="urn:microsoft.com/office/officeart/2005/8/layout/hierarchy2"/>
    <dgm:cxn modelId="{CDA5B62A-130E-4549-BD97-F34C499C8972}" type="presParOf" srcId="{74CF7D39-83ED-4BFD-870C-EC16BFCD30C9}" destId="{FDFBAADD-5FC7-4930-95A7-3D03C0AEEA32}" srcOrd="1" destOrd="0" presId="urn:microsoft.com/office/officeart/2005/8/layout/hierarchy2"/>
    <dgm:cxn modelId="{A2AB072C-29D7-450A-BD9E-C195A2285802}" type="presParOf" srcId="{FDFBAADD-5FC7-4930-95A7-3D03C0AEEA32}" destId="{5C33342B-8C8B-40F7-89C6-006F56080744}" srcOrd="0" destOrd="0" presId="urn:microsoft.com/office/officeart/2005/8/layout/hierarchy2"/>
    <dgm:cxn modelId="{691479F1-E8E4-4D9B-86D2-9408C78D30AA}" type="presParOf" srcId="{FDFBAADD-5FC7-4930-95A7-3D03C0AEEA32}" destId="{FC1DB946-1774-45A9-AB38-E2D58FA38CA7}" srcOrd="1" destOrd="0" presId="urn:microsoft.com/office/officeart/2005/8/layout/hierarchy2"/>
    <dgm:cxn modelId="{55EADD56-0ED2-4B3D-9975-C811CC29CA89}" type="presParOf" srcId="{FC1DB946-1774-45A9-AB38-E2D58FA38CA7}" destId="{687FA516-5B90-4987-8286-4BDC3CAAA927}" srcOrd="0" destOrd="0" presId="urn:microsoft.com/office/officeart/2005/8/layout/hierarchy2"/>
    <dgm:cxn modelId="{3B268253-FC44-4989-9A44-BF2466AC2161}" type="presParOf" srcId="{687FA516-5B90-4987-8286-4BDC3CAAA927}" destId="{427731F7-A2C6-41EE-BED4-386B284419C1}" srcOrd="0" destOrd="0" presId="urn:microsoft.com/office/officeart/2005/8/layout/hierarchy2"/>
    <dgm:cxn modelId="{927CE75B-3F13-4FD4-A4E1-FFF58950AD29}" type="presParOf" srcId="{FC1DB946-1774-45A9-AB38-E2D58FA38CA7}" destId="{8A9D014B-76C4-4AB4-99F9-C3020109C0EE}" srcOrd="1" destOrd="0" presId="urn:microsoft.com/office/officeart/2005/8/layout/hierarchy2"/>
    <dgm:cxn modelId="{E534242B-9797-4EAA-BD60-F488A7D4BE80}" type="presParOf" srcId="{8A9D014B-76C4-4AB4-99F9-C3020109C0EE}" destId="{A54208F4-2971-40CE-B991-958BC7347C99}" srcOrd="0" destOrd="0" presId="urn:microsoft.com/office/officeart/2005/8/layout/hierarchy2"/>
    <dgm:cxn modelId="{2B53B900-A2C9-48F6-A144-352943529D47}" type="presParOf" srcId="{8A9D014B-76C4-4AB4-99F9-C3020109C0EE}" destId="{B8A0B36E-6B86-41C4-86A2-970F1E65D97C}" srcOrd="1" destOrd="0" presId="urn:microsoft.com/office/officeart/2005/8/layout/hierarchy2"/>
    <dgm:cxn modelId="{1792454C-9DD7-4A6B-8D01-9075461BC26F}" type="presParOf" srcId="{FC1DB946-1774-45A9-AB38-E2D58FA38CA7}" destId="{984D3235-896F-44AE-AE75-FB530A7D0460}" srcOrd="2" destOrd="0" presId="urn:microsoft.com/office/officeart/2005/8/layout/hierarchy2"/>
    <dgm:cxn modelId="{525E9F50-01BF-4D0B-BC02-F09CC1A18356}" type="presParOf" srcId="{984D3235-896F-44AE-AE75-FB530A7D0460}" destId="{A678C7E7-B5B0-43F4-854D-E888385DEF56}" srcOrd="0" destOrd="0" presId="urn:microsoft.com/office/officeart/2005/8/layout/hierarchy2"/>
    <dgm:cxn modelId="{CC24A53B-9603-4E8C-BA2E-5326F480FE5F}" type="presParOf" srcId="{FC1DB946-1774-45A9-AB38-E2D58FA38CA7}" destId="{5B166A55-8647-464D-BADC-C09601B1A697}" srcOrd="3" destOrd="0" presId="urn:microsoft.com/office/officeart/2005/8/layout/hierarchy2"/>
    <dgm:cxn modelId="{3DECA682-8C83-4DA7-857D-629893902539}" type="presParOf" srcId="{5B166A55-8647-464D-BADC-C09601B1A697}" destId="{231CAE60-5BA9-4E75-A380-86C92C3B3EAE}" srcOrd="0" destOrd="0" presId="urn:microsoft.com/office/officeart/2005/8/layout/hierarchy2"/>
    <dgm:cxn modelId="{7A045BA6-1EB3-44E5-9146-20CA3FB286EA}" type="presParOf" srcId="{5B166A55-8647-464D-BADC-C09601B1A697}" destId="{4B51D56D-2C09-4330-924F-92EB1F040B86}" srcOrd="1" destOrd="0" presId="urn:microsoft.com/office/officeart/2005/8/layout/hierarchy2"/>
    <dgm:cxn modelId="{BEC1BEA9-0D47-45F5-8D6F-3C3A7C5DA3A4}" type="presParOf" srcId="{FC1DB946-1774-45A9-AB38-E2D58FA38CA7}" destId="{23FD172C-204C-4447-A730-C084811CE4ED}" srcOrd="4" destOrd="0" presId="urn:microsoft.com/office/officeart/2005/8/layout/hierarchy2"/>
    <dgm:cxn modelId="{825E9199-4E0C-4F01-82F4-BADA24A9729D}" type="presParOf" srcId="{23FD172C-204C-4447-A730-C084811CE4ED}" destId="{80367851-4799-4FB7-9B2B-E820B16575A7}" srcOrd="0" destOrd="0" presId="urn:microsoft.com/office/officeart/2005/8/layout/hierarchy2"/>
    <dgm:cxn modelId="{27161581-E118-42B2-BE63-AE11B7294B67}" type="presParOf" srcId="{FC1DB946-1774-45A9-AB38-E2D58FA38CA7}" destId="{B4B4F0F4-090E-4903-BDF9-4249A752981A}" srcOrd="5" destOrd="0" presId="urn:microsoft.com/office/officeart/2005/8/layout/hierarchy2"/>
    <dgm:cxn modelId="{DA1C51B0-00E8-4D6D-AFDE-BC4E7E3687AA}" type="presParOf" srcId="{B4B4F0F4-090E-4903-BDF9-4249A752981A}" destId="{379F7068-F2E3-40EA-BDA6-D7E4286F8495}" srcOrd="0" destOrd="0" presId="urn:microsoft.com/office/officeart/2005/8/layout/hierarchy2"/>
    <dgm:cxn modelId="{CED69792-D3D4-4816-81ED-363C626A80C8}" type="presParOf" srcId="{B4B4F0F4-090E-4903-BDF9-4249A752981A}" destId="{FAA1ECD5-631F-4A89-B6E6-DD10F23A836F}" srcOrd="1" destOrd="0" presId="urn:microsoft.com/office/officeart/2005/8/layout/hierarchy2"/>
    <dgm:cxn modelId="{64D710AD-E7BE-4D65-8EA8-7F57F9000D4E}" type="presParOf" srcId="{74CF7D39-83ED-4BFD-870C-EC16BFCD30C9}" destId="{11438D90-AF73-43E5-AE92-1561CBCCD922}" srcOrd="2" destOrd="0" presId="urn:microsoft.com/office/officeart/2005/8/layout/hierarchy2"/>
    <dgm:cxn modelId="{1E6F5B6C-96C3-41CA-8904-5F09E9B3EE9C}" type="presParOf" srcId="{11438D90-AF73-43E5-AE92-1561CBCCD922}" destId="{D120C982-5759-48D9-9192-F2C68A4612BD}" srcOrd="0" destOrd="0" presId="urn:microsoft.com/office/officeart/2005/8/layout/hierarchy2"/>
    <dgm:cxn modelId="{5BF31EED-1EFF-4EE1-BF95-335017EC1381}" type="presParOf" srcId="{74CF7D39-83ED-4BFD-870C-EC16BFCD30C9}" destId="{2C434C94-31D2-4C63-B883-C12FCAF92402}" srcOrd="3" destOrd="0" presId="urn:microsoft.com/office/officeart/2005/8/layout/hierarchy2"/>
    <dgm:cxn modelId="{C85F3C44-F2C1-4214-A85C-80C4B94138EC}" type="presParOf" srcId="{2C434C94-31D2-4C63-B883-C12FCAF92402}" destId="{FCD47412-2DA3-431E-95A7-6E999D251F9F}" srcOrd="0" destOrd="0" presId="urn:microsoft.com/office/officeart/2005/8/layout/hierarchy2"/>
    <dgm:cxn modelId="{7C108B96-9DDC-4B0C-8E80-686C79AF26AB}" type="presParOf" srcId="{2C434C94-31D2-4C63-B883-C12FCAF92402}" destId="{09C4D309-8325-4DF2-9157-7430CC56CDDB}" srcOrd="1" destOrd="0" presId="urn:microsoft.com/office/officeart/2005/8/layout/hierarchy2"/>
    <dgm:cxn modelId="{596ECAEE-B692-4623-A98A-7E1881C1FF3F}" type="presParOf" srcId="{09C4D309-8325-4DF2-9157-7430CC56CDDB}" destId="{F12F772C-18DF-41DE-BD5D-7C8F14F2880B}" srcOrd="0" destOrd="0" presId="urn:microsoft.com/office/officeart/2005/8/layout/hierarchy2"/>
    <dgm:cxn modelId="{50EE21E1-22B3-409C-828B-607C52404ED7}" type="presParOf" srcId="{F12F772C-18DF-41DE-BD5D-7C8F14F2880B}" destId="{72C8B352-900D-4D0C-95A3-60DCB8A55032}" srcOrd="0" destOrd="0" presId="urn:microsoft.com/office/officeart/2005/8/layout/hierarchy2"/>
    <dgm:cxn modelId="{E4637961-C745-4648-848F-150DF71827FD}" type="presParOf" srcId="{09C4D309-8325-4DF2-9157-7430CC56CDDB}" destId="{A94F441E-0F4B-403D-BAF0-22679FE3BF5A}" srcOrd="1" destOrd="0" presId="urn:microsoft.com/office/officeart/2005/8/layout/hierarchy2"/>
    <dgm:cxn modelId="{5F86C3FA-7A5F-40BB-8B3E-8FAF42D5F472}" type="presParOf" srcId="{A94F441E-0F4B-403D-BAF0-22679FE3BF5A}" destId="{2B09811D-F8E6-469C-95B2-BCABE3C2C5B7}" srcOrd="0" destOrd="0" presId="urn:microsoft.com/office/officeart/2005/8/layout/hierarchy2"/>
    <dgm:cxn modelId="{3F22AEC4-9589-4133-AB09-A36246438335}" type="presParOf" srcId="{A94F441E-0F4B-403D-BAF0-22679FE3BF5A}" destId="{1F907E8E-2F11-4DC0-942B-B3D576FF3D37}" srcOrd="1" destOrd="0" presId="urn:microsoft.com/office/officeart/2005/8/layout/hierarchy2"/>
    <dgm:cxn modelId="{0B63EC0C-7FBD-4BC9-ACAE-B2C98218E0F5}" type="presParOf" srcId="{09C4D309-8325-4DF2-9157-7430CC56CDDB}" destId="{C618D8C9-3C81-4B5F-99A0-9CB1C5B47CD8}" srcOrd="2" destOrd="0" presId="urn:microsoft.com/office/officeart/2005/8/layout/hierarchy2"/>
    <dgm:cxn modelId="{A9C05B9B-EFBE-4D1B-B4FF-4CF3E97270BC}" type="presParOf" srcId="{C618D8C9-3C81-4B5F-99A0-9CB1C5B47CD8}" destId="{235658C8-67C8-46DF-A894-91587DA27DFD}" srcOrd="0" destOrd="0" presId="urn:microsoft.com/office/officeart/2005/8/layout/hierarchy2"/>
    <dgm:cxn modelId="{FAFC762E-23C4-482C-9565-754EA1EBD201}" type="presParOf" srcId="{09C4D309-8325-4DF2-9157-7430CC56CDDB}" destId="{55E2B127-C00D-4B7C-B68A-31D882D7CEC9}" srcOrd="3" destOrd="0" presId="urn:microsoft.com/office/officeart/2005/8/layout/hierarchy2"/>
    <dgm:cxn modelId="{1574A9BD-9FB1-4AF9-9721-3A808A186984}" type="presParOf" srcId="{55E2B127-C00D-4B7C-B68A-31D882D7CEC9}" destId="{FFB94212-A15D-4C19-A39F-319C307963A4}" srcOrd="0" destOrd="0" presId="urn:microsoft.com/office/officeart/2005/8/layout/hierarchy2"/>
    <dgm:cxn modelId="{077A4A8E-1C0F-49FA-816C-0A56AB58A2E3}" type="presParOf" srcId="{55E2B127-C00D-4B7C-B68A-31D882D7CEC9}" destId="{EFF482EB-BEF5-4C05-98AA-705AD05A7820}" srcOrd="1" destOrd="0" presId="urn:microsoft.com/office/officeart/2005/8/layout/hierarchy2"/>
    <dgm:cxn modelId="{463C6465-78B1-4FF8-9CE8-3DD5A1070B90}" type="presParOf" srcId="{09C4D309-8325-4DF2-9157-7430CC56CDDB}" destId="{FD1722E2-D1B8-45B5-987E-6035181BB3EE}" srcOrd="4" destOrd="0" presId="urn:microsoft.com/office/officeart/2005/8/layout/hierarchy2"/>
    <dgm:cxn modelId="{5FD0160F-E84C-45E8-99A0-1276C453E1EE}" type="presParOf" srcId="{FD1722E2-D1B8-45B5-987E-6035181BB3EE}" destId="{1C9551DD-68BB-44D0-A322-8E7827BA2BB9}" srcOrd="0" destOrd="0" presId="urn:microsoft.com/office/officeart/2005/8/layout/hierarchy2"/>
    <dgm:cxn modelId="{AF8E9692-2BE0-4CAF-9CE1-AE16E9234C26}" type="presParOf" srcId="{09C4D309-8325-4DF2-9157-7430CC56CDDB}" destId="{1E170BF0-E011-440D-BBEB-B839AB88CA0C}" srcOrd="5" destOrd="0" presId="urn:microsoft.com/office/officeart/2005/8/layout/hierarchy2"/>
    <dgm:cxn modelId="{4037D3E2-2AFA-4EC1-BB45-6D9B52A834BB}" type="presParOf" srcId="{1E170BF0-E011-440D-BBEB-B839AB88CA0C}" destId="{ED992932-B474-4D53-9BEA-5E363A4380EF}" srcOrd="0" destOrd="0" presId="urn:microsoft.com/office/officeart/2005/8/layout/hierarchy2"/>
    <dgm:cxn modelId="{806C4085-9A37-47E5-974F-03FFA36C6F85}" type="presParOf" srcId="{1E170BF0-E011-440D-BBEB-B839AB88CA0C}" destId="{282FFE70-F6A0-40D0-9693-347E8CD1D20D}" srcOrd="1" destOrd="0" presId="urn:microsoft.com/office/officeart/2005/8/layout/hierarchy2"/>
    <dgm:cxn modelId="{9A5C0895-2767-4DE8-93CF-66B721FE291E}" type="presParOf" srcId="{09C4D309-8325-4DF2-9157-7430CC56CDDB}" destId="{25D537CC-AD26-4B45-89FF-A6DBE811A038}" srcOrd="6" destOrd="0" presId="urn:microsoft.com/office/officeart/2005/8/layout/hierarchy2"/>
    <dgm:cxn modelId="{A0A938A7-DC62-4168-886E-18F7259A14D2}" type="presParOf" srcId="{25D537CC-AD26-4B45-89FF-A6DBE811A038}" destId="{2981B533-E170-4C43-A3EF-E1A467ABB904}" srcOrd="0" destOrd="0" presId="urn:microsoft.com/office/officeart/2005/8/layout/hierarchy2"/>
    <dgm:cxn modelId="{803FBAEA-62CC-4A2C-BDBC-F0183F9075B9}" type="presParOf" srcId="{09C4D309-8325-4DF2-9157-7430CC56CDDB}" destId="{9C1B0D61-2751-43CD-9E56-9D57EC4CE5C1}" srcOrd="7" destOrd="0" presId="urn:microsoft.com/office/officeart/2005/8/layout/hierarchy2"/>
    <dgm:cxn modelId="{A9753A93-525B-465B-9C71-808561D40717}" type="presParOf" srcId="{9C1B0D61-2751-43CD-9E56-9D57EC4CE5C1}" destId="{D9B374FE-6E67-4BE6-A80D-BB75D9D3C651}" srcOrd="0" destOrd="0" presId="urn:microsoft.com/office/officeart/2005/8/layout/hierarchy2"/>
    <dgm:cxn modelId="{D1E1BE2A-94C5-47D9-886B-57A22D6CC545}" type="presParOf" srcId="{9C1B0D61-2751-43CD-9E56-9D57EC4CE5C1}" destId="{B797FECF-2E32-4829-8A25-C7C580F0864F}" srcOrd="1" destOrd="0" presId="urn:microsoft.com/office/officeart/2005/8/layout/hierarchy2"/>
    <dgm:cxn modelId="{9427E23A-97A2-400D-9B50-4D5B1563720A}" type="presParOf" srcId="{74CF7D39-83ED-4BFD-870C-EC16BFCD30C9}" destId="{33B133B8-1734-4DA4-8A16-EE021B542E6F}" srcOrd="4" destOrd="0" presId="urn:microsoft.com/office/officeart/2005/8/layout/hierarchy2"/>
    <dgm:cxn modelId="{2AED573D-1E3C-4624-8A82-A63B654CC0AA}" type="presParOf" srcId="{33B133B8-1734-4DA4-8A16-EE021B542E6F}" destId="{F498EB7B-FE87-460C-8832-545C432BFAF8}" srcOrd="0" destOrd="0" presId="urn:microsoft.com/office/officeart/2005/8/layout/hierarchy2"/>
    <dgm:cxn modelId="{1944BE3B-E854-48E5-9D33-60C7E8F02153}" type="presParOf" srcId="{74CF7D39-83ED-4BFD-870C-EC16BFCD30C9}" destId="{54BB79C0-E1F3-4B2F-BBD8-F3C7D8953515}" srcOrd="5" destOrd="0" presId="urn:microsoft.com/office/officeart/2005/8/layout/hierarchy2"/>
    <dgm:cxn modelId="{1625B6F3-A5D0-4C36-9237-533C9AA9BE27}" type="presParOf" srcId="{54BB79C0-E1F3-4B2F-BBD8-F3C7D8953515}" destId="{A19DD24A-8C25-42D3-B796-EA340D6BB1DD}" srcOrd="0" destOrd="0" presId="urn:microsoft.com/office/officeart/2005/8/layout/hierarchy2"/>
    <dgm:cxn modelId="{C0D94FE3-0571-42C3-9DE8-D0FCD3C66C92}" type="presParOf" srcId="{54BB79C0-E1F3-4B2F-BBD8-F3C7D8953515}" destId="{3217FEB9-61B3-4A65-9790-6C4B698AB6E1}" srcOrd="1" destOrd="0" presId="urn:microsoft.com/office/officeart/2005/8/layout/hierarchy2"/>
    <dgm:cxn modelId="{AB2FBA8C-12F1-40BF-BEE1-0B671C5F837A}" type="presParOf" srcId="{74CF7D39-83ED-4BFD-870C-EC16BFCD30C9}" destId="{46F96F26-C8C3-475F-BF19-2FF47C9437AC}" srcOrd="6" destOrd="0" presId="urn:microsoft.com/office/officeart/2005/8/layout/hierarchy2"/>
    <dgm:cxn modelId="{5671AE4F-EA25-45C7-99D7-94E8E6E3421E}" type="presParOf" srcId="{46F96F26-C8C3-475F-BF19-2FF47C9437AC}" destId="{53BE9456-3B8A-4FD3-BFA1-735C0394C5C6}" srcOrd="0" destOrd="0" presId="urn:microsoft.com/office/officeart/2005/8/layout/hierarchy2"/>
    <dgm:cxn modelId="{D7B36936-90E9-4CF6-9408-921C42557DAD}" type="presParOf" srcId="{74CF7D39-83ED-4BFD-870C-EC16BFCD30C9}" destId="{419E5817-71AE-4E24-9979-F84FF0D0FFDC}" srcOrd="7" destOrd="0" presId="urn:microsoft.com/office/officeart/2005/8/layout/hierarchy2"/>
    <dgm:cxn modelId="{0ED841F2-F444-4C74-AF27-B36887CD0A1C}" type="presParOf" srcId="{419E5817-71AE-4E24-9979-F84FF0D0FFDC}" destId="{B2890B92-D2E3-4A2D-B2A5-63B5E0954B7A}" srcOrd="0" destOrd="0" presId="urn:microsoft.com/office/officeart/2005/8/layout/hierarchy2"/>
    <dgm:cxn modelId="{4D1E17DA-7547-4CED-A832-18B682F48379}" type="presParOf" srcId="{419E5817-71AE-4E24-9979-F84FF0D0FFDC}" destId="{69EE91F4-B027-4934-9B35-22444898E997}" srcOrd="1" destOrd="0" presId="urn:microsoft.com/office/officeart/2005/8/layout/hierarchy2"/>
    <dgm:cxn modelId="{CDC455CB-B6B8-4770-BAB5-BB7243FBB0CE}" type="presParOf" srcId="{74CF7D39-83ED-4BFD-870C-EC16BFCD30C9}" destId="{A1550619-398E-4D0C-AD3D-B76F82DCDEAC}" srcOrd="8" destOrd="0" presId="urn:microsoft.com/office/officeart/2005/8/layout/hierarchy2"/>
    <dgm:cxn modelId="{501BE73D-FC3D-4BDF-8E08-A3B06AC027B3}" type="presParOf" srcId="{A1550619-398E-4D0C-AD3D-B76F82DCDEAC}" destId="{18355F8D-C662-4275-A96F-F8DF6E956F10}" srcOrd="0" destOrd="0" presId="urn:microsoft.com/office/officeart/2005/8/layout/hierarchy2"/>
    <dgm:cxn modelId="{F7FA7D25-F1D0-4F92-A7C6-6591989D4019}" type="presParOf" srcId="{74CF7D39-83ED-4BFD-870C-EC16BFCD30C9}" destId="{5C92AF67-7BBA-4D20-A95F-7FAEF3A4B799}" srcOrd="9" destOrd="0" presId="urn:microsoft.com/office/officeart/2005/8/layout/hierarchy2"/>
    <dgm:cxn modelId="{3C40D3D0-8C9B-4936-A2A5-80A59CA6BD6E}" type="presParOf" srcId="{5C92AF67-7BBA-4D20-A95F-7FAEF3A4B799}" destId="{453BCB0C-13EC-4986-B779-7DE7DB5A6334}" srcOrd="0" destOrd="0" presId="urn:microsoft.com/office/officeart/2005/8/layout/hierarchy2"/>
    <dgm:cxn modelId="{C6301B66-0857-4A7C-AA61-0B38DEF9D514}" type="presParOf" srcId="{5C92AF67-7BBA-4D20-A95F-7FAEF3A4B799}" destId="{6CA86ED1-4DC4-46C8-96B3-EF0435002F4A}" srcOrd="1" destOrd="0" presId="urn:microsoft.com/office/officeart/2005/8/layout/hierarchy2"/>
    <dgm:cxn modelId="{E0ECBD2E-E997-46FB-836F-C88136C03A58}" type="presParOf" srcId="{74CF7D39-83ED-4BFD-870C-EC16BFCD30C9}" destId="{C6388C06-793F-45FD-9D1A-54DCDA00A9FE}" srcOrd="10" destOrd="0" presId="urn:microsoft.com/office/officeart/2005/8/layout/hierarchy2"/>
    <dgm:cxn modelId="{7433BD16-1A80-428D-80AB-AB603BF52AE0}" type="presParOf" srcId="{C6388C06-793F-45FD-9D1A-54DCDA00A9FE}" destId="{F3B15241-62C9-4AD7-81AC-8F341C2C4763}" srcOrd="0" destOrd="0" presId="urn:microsoft.com/office/officeart/2005/8/layout/hierarchy2"/>
    <dgm:cxn modelId="{150BCE4F-E027-48B4-8AF2-D3B51BC75691}" type="presParOf" srcId="{74CF7D39-83ED-4BFD-870C-EC16BFCD30C9}" destId="{E9581A1E-1A86-4C85-8F31-8158E8810438}" srcOrd="11" destOrd="0" presId="urn:microsoft.com/office/officeart/2005/8/layout/hierarchy2"/>
    <dgm:cxn modelId="{E0F979B7-2739-4F9A-AECF-DB8E2AB46A38}" type="presParOf" srcId="{E9581A1E-1A86-4C85-8F31-8158E8810438}" destId="{B7830EE7-2BD8-4149-9482-8A3E2018518D}" srcOrd="0" destOrd="0" presId="urn:microsoft.com/office/officeart/2005/8/layout/hierarchy2"/>
    <dgm:cxn modelId="{8EA268C2-8ADC-4466-B5D7-5D69159ED39E}" type="presParOf" srcId="{E9581A1E-1A86-4C85-8F31-8158E8810438}" destId="{FFB2E355-F17A-4DB0-9DFF-602E6494FE6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0BFDF-1DA3-4494-901B-93DAAD465B27}">
      <dsp:nvSpPr>
        <dsp:cNvPr id="0" name=""/>
        <dsp:cNvSpPr/>
      </dsp:nvSpPr>
      <dsp:spPr>
        <a:xfrm>
          <a:off x="98053" y="1994462"/>
          <a:ext cx="866510" cy="4332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Malware</a:t>
          </a:r>
        </a:p>
      </dsp:txBody>
      <dsp:txXfrm>
        <a:off x="110743" y="2007152"/>
        <a:ext cx="841130" cy="407875"/>
      </dsp:txXfrm>
    </dsp:sp>
    <dsp:sp modelId="{10A77B19-22BB-4837-B31E-7AE18455DC8D}">
      <dsp:nvSpPr>
        <dsp:cNvPr id="0" name=""/>
        <dsp:cNvSpPr/>
      </dsp:nvSpPr>
      <dsp:spPr>
        <a:xfrm rot="16983315">
          <a:off x="370671" y="1456528"/>
          <a:ext cx="1534390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1534390" y="71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099506" y="1425364"/>
        <a:ext cx="76719" cy="76719"/>
      </dsp:txXfrm>
    </dsp:sp>
    <dsp:sp modelId="{44A6AF8D-641C-4B0E-BF3D-5D8E46AE9368}">
      <dsp:nvSpPr>
        <dsp:cNvPr id="0" name=""/>
        <dsp:cNvSpPr/>
      </dsp:nvSpPr>
      <dsp:spPr>
        <a:xfrm>
          <a:off x="1311168" y="499731"/>
          <a:ext cx="866510" cy="4332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Viruses</a:t>
          </a:r>
        </a:p>
      </dsp:txBody>
      <dsp:txXfrm>
        <a:off x="1323858" y="512421"/>
        <a:ext cx="841130" cy="407875"/>
      </dsp:txXfrm>
    </dsp:sp>
    <dsp:sp modelId="{56918219-C085-486E-9CD7-29722FB66F35}">
      <dsp:nvSpPr>
        <dsp:cNvPr id="0" name=""/>
        <dsp:cNvSpPr/>
      </dsp:nvSpPr>
      <dsp:spPr>
        <a:xfrm rot="18289469">
          <a:off x="2047508" y="460041"/>
          <a:ext cx="606944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606944" y="7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335807" y="452064"/>
        <a:ext cx="30347" cy="30347"/>
      </dsp:txXfrm>
    </dsp:sp>
    <dsp:sp modelId="{295B6A5B-F924-408A-9C4B-7DDF118B9233}">
      <dsp:nvSpPr>
        <dsp:cNvPr id="0" name=""/>
        <dsp:cNvSpPr/>
      </dsp:nvSpPr>
      <dsp:spPr>
        <a:xfrm>
          <a:off x="2524283" y="1488"/>
          <a:ext cx="1131636" cy="4332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Macro Viruses</a:t>
          </a:r>
        </a:p>
      </dsp:txBody>
      <dsp:txXfrm>
        <a:off x="2536973" y="14178"/>
        <a:ext cx="1106256" cy="407875"/>
      </dsp:txXfrm>
    </dsp:sp>
    <dsp:sp modelId="{4DFD0E2F-772C-464D-8766-84F01AEFF139}">
      <dsp:nvSpPr>
        <dsp:cNvPr id="0" name=""/>
        <dsp:cNvSpPr/>
      </dsp:nvSpPr>
      <dsp:spPr>
        <a:xfrm>
          <a:off x="2177678" y="709163"/>
          <a:ext cx="346604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346604" y="7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342315" y="707694"/>
        <a:ext cx="17330" cy="17330"/>
      </dsp:txXfrm>
    </dsp:sp>
    <dsp:sp modelId="{B7BB7A16-B375-4732-BAE3-EFA48C76D669}">
      <dsp:nvSpPr>
        <dsp:cNvPr id="0" name=""/>
        <dsp:cNvSpPr/>
      </dsp:nvSpPr>
      <dsp:spPr>
        <a:xfrm>
          <a:off x="2524283" y="499731"/>
          <a:ext cx="1118483" cy="4332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File infectors</a:t>
          </a:r>
        </a:p>
      </dsp:txBody>
      <dsp:txXfrm>
        <a:off x="2536973" y="512421"/>
        <a:ext cx="1093103" cy="407875"/>
      </dsp:txXfrm>
    </dsp:sp>
    <dsp:sp modelId="{65BAE21A-A7FF-40FD-809B-8531443EB5A3}">
      <dsp:nvSpPr>
        <dsp:cNvPr id="0" name=""/>
        <dsp:cNvSpPr/>
      </dsp:nvSpPr>
      <dsp:spPr>
        <a:xfrm rot="3310531">
          <a:off x="2047508" y="958285"/>
          <a:ext cx="606944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606944" y="7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335807" y="950307"/>
        <a:ext cx="30347" cy="30347"/>
      </dsp:txXfrm>
    </dsp:sp>
    <dsp:sp modelId="{46CF5FC3-6C18-4A16-9352-3971D2EF3627}">
      <dsp:nvSpPr>
        <dsp:cNvPr id="0" name=""/>
        <dsp:cNvSpPr/>
      </dsp:nvSpPr>
      <dsp:spPr>
        <a:xfrm>
          <a:off x="2524283" y="997975"/>
          <a:ext cx="866510" cy="4332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MBR</a:t>
          </a:r>
        </a:p>
      </dsp:txBody>
      <dsp:txXfrm>
        <a:off x="2536973" y="1010665"/>
        <a:ext cx="841130" cy="407875"/>
      </dsp:txXfrm>
    </dsp:sp>
    <dsp:sp modelId="{4FBE0B89-A050-476C-BC28-9C25BD4E8E22}">
      <dsp:nvSpPr>
        <dsp:cNvPr id="0" name=""/>
        <dsp:cNvSpPr/>
      </dsp:nvSpPr>
      <dsp:spPr>
        <a:xfrm rot="17350740">
          <a:off x="610343" y="1705650"/>
          <a:ext cx="1055045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1055045" y="71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111490" y="1686470"/>
        <a:ext cx="52752" cy="52752"/>
      </dsp:txXfrm>
    </dsp:sp>
    <dsp:sp modelId="{CECEE643-071A-4549-8480-33F5810AC9E1}">
      <dsp:nvSpPr>
        <dsp:cNvPr id="0" name=""/>
        <dsp:cNvSpPr/>
      </dsp:nvSpPr>
      <dsp:spPr>
        <a:xfrm>
          <a:off x="1311168" y="997975"/>
          <a:ext cx="866510" cy="4332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Exploits</a:t>
          </a:r>
        </a:p>
      </dsp:txBody>
      <dsp:txXfrm>
        <a:off x="1323858" y="1010665"/>
        <a:ext cx="841130" cy="407875"/>
      </dsp:txXfrm>
    </dsp:sp>
    <dsp:sp modelId="{DBFD0E54-8F08-4DBA-8EC3-A0F9FBA9B234}">
      <dsp:nvSpPr>
        <dsp:cNvPr id="0" name=""/>
        <dsp:cNvSpPr/>
      </dsp:nvSpPr>
      <dsp:spPr>
        <a:xfrm rot="18289469">
          <a:off x="834394" y="1954772"/>
          <a:ext cx="606944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606944" y="71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122692" y="1946794"/>
        <a:ext cx="30347" cy="30347"/>
      </dsp:txXfrm>
    </dsp:sp>
    <dsp:sp modelId="{D1779E41-471C-42B4-9269-CF9270B3F6A3}">
      <dsp:nvSpPr>
        <dsp:cNvPr id="0" name=""/>
        <dsp:cNvSpPr/>
      </dsp:nvSpPr>
      <dsp:spPr>
        <a:xfrm>
          <a:off x="1311168" y="1496218"/>
          <a:ext cx="866510" cy="4332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effectLst/>
            </a:rPr>
            <a:t>Worms</a:t>
          </a:r>
          <a:endParaRPr lang="en-US" sz="1100" kern="1200">
            <a:solidFill>
              <a:srgbClr val="7B7B7B"/>
            </a:solidFill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sp:txBody>
      <dsp:txXfrm>
        <a:off x="1323858" y="1508908"/>
        <a:ext cx="841130" cy="407875"/>
      </dsp:txXfrm>
    </dsp:sp>
    <dsp:sp modelId="{C300CF41-9BAF-4069-BE72-D038410933C6}">
      <dsp:nvSpPr>
        <dsp:cNvPr id="0" name=""/>
        <dsp:cNvSpPr/>
      </dsp:nvSpPr>
      <dsp:spPr>
        <a:xfrm rot="4616685">
          <a:off x="370671" y="2951259"/>
          <a:ext cx="1534390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1534390" y="719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099506" y="2920095"/>
        <a:ext cx="76719" cy="76719"/>
      </dsp:txXfrm>
    </dsp:sp>
    <dsp:sp modelId="{127EFE53-1183-46F2-B1ED-3496617C663F}">
      <dsp:nvSpPr>
        <dsp:cNvPr id="0" name=""/>
        <dsp:cNvSpPr/>
      </dsp:nvSpPr>
      <dsp:spPr>
        <a:xfrm>
          <a:off x="1311168" y="3489192"/>
          <a:ext cx="866510" cy="4332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Trojans</a:t>
          </a:r>
        </a:p>
      </dsp:txBody>
      <dsp:txXfrm>
        <a:off x="1323858" y="3501882"/>
        <a:ext cx="841130" cy="407875"/>
      </dsp:txXfrm>
    </dsp:sp>
    <dsp:sp modelId="{4572FD0E-B869-4F3A-8217-F29C39A27349}">
      <dsp:nvSpPr>
        <dsp:cNvPr id="0" name=""/>
        <dsp:cNvSpPr/>
      </dsp:nvSpPr>
      <dsp:spPr>
        <a:xfrm rot="16983315">
          <a:off x="1583785" y="2951259"/>
          <a:ext cx="1534390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1534390" y="7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312621" y="2920095"/>
        <a:ext cx="76719" cy="76719"/>
      </dsp:txXfrm>
    </dsp:sp>
    <dsp:sp modelId="{5C33342B-8C8B-40F7-89C6-006F56080744}">
      <dsp:nvSpPr>
        <dsp:cNvPr id="0" name=""/>
        <dsp:cNvSpPr/>
      </dsp:nvSpPr>
      <dsp:spPr>
        <a:xfrm>
          <a:off x="2524283" y="1994462"/>
          <a:ext cx="866510" cy="4332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100" kern="1200">
              <a:effectLst/>
            </a:rPr>
            <a:t>Spyware</a:t>
          </a:r>
          <a:endParaRPr lang="en-US" sz="1100" kern="1200"/>
        </a:p>
      </dsp:txBody>
      <dsp:txXfrm>
        <a:off x="2536973" y="2007152"/>
        <a:ext cx="841130" cy="407875"/>
      </dsp:txXfrm>
    </dsp:sp>
    <dsp:sp modelId="{687FA516-5B90-4987-8286-4BDC3CAAA927}">
      <dsp:nvSpPr>
        <dsp:cNvPr id="0" name=""/>
        <dsp:cNvSpPr/>
      </dsp:nvSpPr>
      <dsp:spPr>
        <a:xfrm rot="18289469">
          <a:off x="3260623" y="1954772"/>
          <a:ext cx="606944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606944" y="7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548922" y="1946794"/>
        <a:ext cx="30347" cy="30347"/>
      </dsp:txXfrm>
    </dsp:sp>
    <dsp:sp modelId="{A54208F4-2971-40CE-B991-958BC7347C99}">
      <dsp:nvSpPr>
        <dsp:cNvPr id="0" name=""/>
        <dsp:cNvSpPr/>
      </dsp:nvSpPr>
      <dsp:spPr>
        <a:xfrm>
          <a:off x="3737397" y="1496218"/>
          <a:ext cx="866510" cy="4332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effectLst/>
            </a:rPr>
            <a:t>Backdoors</a:t>
          </a:r>
          <a:endParaRPr lang="en-US" sz="1100" kern="1200">
            <a:solidFill>
              <a:srgbClr val="7B7B7B"/>
            </a:solidFill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sp:txBody>
      <dsp:txXfrm>
        <a:off x="3750087" y="1508908"/>
        <a:ext cx="841130" cy="407875"/>
      </dsp:txXfrm>
    </dsp:sp>
    <dsp:sp modelId="{984D3235-896F-44AE-AE75-FB530A7D0460}">
      <dsp:nvSpPr>
        <dsp:cNvPr id="0" name=""/>
        <dsp:cNvSpPr/>
      </dsp:nvSpPr>
      <dsp:spPr>
        <a:xfrm>
          <a:off x="3390793" y="2203893"/>
          <a:ext cx="346604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346604" y="7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555430" y="2202424"/>
        <a:ext cx="17330" cy="17330"/>
      </dsp:txXfrm>
    </dsp:sp>
    <dsp:sp modelId="{231CAE60-5BA9-4E75-A380-86C92C3B3EAE}">
      <dsp:nvSpPr>
        <dsp:cNvPr id="0" name=""/>
        <dsp:cNvSpPr/>
      </dsp:nvSpPr>
      <dsp:spPr>
        <a:xfrm>
          <a:off x="3737397" y="1994462"/>
          <a:ext cx="866510" cy="4332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effectLst/>
            </a:rPr>
            <a:t>Keyloggers</a:t>
          </a:r>
          <a:endParaRPr lang="en-US" sz="1100" kern="1200">
            <a:solidFill>
              <a:srgbClr val="7B7B7B"/>
            </a:solidFill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sp:txBody>
      <dsp:txXfrm>
        <a:off x="3750087" y="2007152"/>
        <a:ext cx="841130" cy="407875"/>
      </dsp:txXfrm>
    </dsp:sp>
    <dsp:sp modelId="{23FD172C-204C-4447-A730-C084811CE4ED}">
      <dsp:nvSpPr>
        <dsp:cNvPr id="0" name=""/>
        <dsp:cNvSpPr/>
      </dsp:nvSpPr>
      <dsp:spPr>
        <a:xfrm rot="3310531">
          <a:off x="3260623" y="2453015"/>
          <a:ext cx="606944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606944" y="7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548922" y="2445038"/>
        <a:ext cx="30347" cy="30347"/>
      </dsp:txXfrm>
    </dsp:sp>
    <dsp:sp modelId="{379F7068-F2E3-40EA-BDA6-D7E4286F8495}">
      <dsp:nvSpPr>
        <dsp:cNvPr id="0" name=""/>
        <dsp:cNvSpPr/>
      </dsp:nvSpPr>
      <dsp:spPr>
        <a:xfrm>
          <a:off x="3737397" y="2492705"/>
          <a:ext cx="866510" cy="4332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RAT</a:t>
          </a:r>
        </a:p>
      </dsp:txBody>
      <dsp:txXfrm>
        <a:off x="3750087" y="2505395"/>
        <a:ext cx="841130" cy="407875"/>
      </dsp:txXfrm>
    </dsp:sp>
    <dsp:sp modelId="{F12F772C-18DF-41DE-BD5D-7C8F14F2880B}">
      <dsp:nvSpPr>
        <dsp:cNvPr id="0" name=""/>
        <dsp:cNvSpPr/>
      </dsp:nvSpPr>
      <dsp:spPr>
        <a:xfrm rot="17350740">
          <a:off x="1823458" y="3200380"/>
          <a:ext cx="1055045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1055045" y="7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324604" y="3181200"/>
        <a:ext cx="52752" cy="52752"/>
      </dsp:txXfrm>
    </dsp:sp>
    <dsp:sp modelId="{2B09811D-F8E6-469C-95B2-BCABE3C2C5B7}">
      <dsp:nvSpPr>
        <dsp:cNvPr id="0" name=""/>
        <dsp:cNvSpPr/>
      </dsp:nvSpPr>
      <dsp:spPr>
        <a:xfrm>
          <a:off x="2524283" y="2492705"/>
          <a:ext cx="866510" cy="4332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effectLst/>
            </a:rPr>
            <a:t>Adware</a:t>
          </a:r>
          <a:endParaRPr lang="en-US" sz="1100" kern="1200">
            <a:solidFill>
              <a:srgbClr val="7B7B7B"/>
            </a:solidFill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sp:txBody>
      <dsp:txXfrm>
        <a:off x="2536973" y="2505395"/>
        <a:ext cx="841130" cy="407875"/>
      </dsp:txXfrm>
    </dsp:sp>
    <dsp:sp modelId="{815929EF-EA87-4940-A7C1-9F18A873EB00}">
      <dsp:nvSpPr>
        <dsp:cNvPr id="0" name=""/>
        <dsp:cNvSpPr/>
      </dsp:nvSpPr>
      <dsp:spPr>
        <a:xfrm rot="18289469">
          <a:off x="2047508" y="3449502"/>
          <a:ext cx="606944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606944" y="7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335807" y="3441525"/>
        <a:ext cx="30347" cy="30347"/>
      </dsp:txXfrm>
    </dsp:sp>
    <dsp:sp modelId="{E8E564BB-E47C-4ED7-8210-89B3B9C0F7C5}">
      <dsp:nvSpPr>
        <dsp:cNvPr id="0" name=""/>
        <dsp:cNvSpPr/>
      </dsp:nvSpPr>
      <dsp:spPr>
        <a:xfrm>
          <a:off x="2524283" y="2990949"/>
          <a:ext cx="866510" cy="4332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effectLst/>
            </a:rPr>
            <a:t>Ransomware</a:t>
          </a:r>
          <a:endParaRPr lang="en-US" sz="1100" kern="1200">
            <a:solidFill>
              <a:srgbClr val="7B7B7B"/>
            </a:solidFill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sp:txBody>
      <dsp:txXfrm>
        <a:off x="2536973" y="3003639"/>
        <a:ext cx="841130" cy="407875"/>
      </dsp:txXfrm>
    </dsp:sp>
    <dsp:sp modelId="{33B133B8-1734-4DA4-8A16-EE021B542E6F}">
      <dsp:nvSpPr>
        <dsp:cNvPr id="0" name=""/>
        <dsp:cNvSpPr/>
      </dsp:nvSpPr>
      <dsp:spPr>
        <a:xfrm>
          <a:off x="2177678" y="3698624"/>
          <a:ext cx="346604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346604" y="7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342315" y="3697155"/>
        <a:ext cx="17330" cy="17330"/>
      </dsp:txXfrm>
    </dsp:sp>
    <dsp:sp modelId="{A19DD24A-8C25-42D3-B796-EA340D6BB1DD}">
      <dsp:nvSpPr>
        <dsp:cNvPr id="0" name=""/>
        <dsp:cNvSpPr/>
      </dsp:nvSpPr>
      <dsp:spPr>
        <a:xfrm>
          <a:off x="2524283" y="3489192"/>
          <a:ext cx="866510" cy="4332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Bootkits</a:t>
          </a:r>
        </a:p>
      </dsp:txBody>
      <dsp:txXfrm>
        <a:off x="2536973" y="3501882"/>
        <a:ext cx="841130" cy="407875"/>
      </dsp:txXfrm>
    </dsp:sp>
    <dsp:sp modelId="{46F96F26-C8C3-475F-BF19-2FF47C9437AC}">
      <dsp:nvSpPr>
        <dsp:cNvPr id="0" name=""/>
        <dsp:cNvSpPr/>
      </dsp:nvSpPr>
      <dsp:spPr>
        <a:xfrm rot="3310531">
          <a:off x="2047508" y="3947746"/>
          <a:ext cx="606944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606944" y="7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335807" y="3939768"/>
        <a:ext cx="30347" cy="30347"/>
      </dsp:txXfrm>
    </dsp:sp>
    <dsp:sp modelId="{B2890B92-D2E3-4A2D-B2A5-63B5E0954B7A}">
      <dsp:nvSpPr>
        <dsp:cNvPr id="0" name=""/>
        <dsp:cNvSpPr/>
      </dsp:nvSpPr>
      <dsp:spPr>
        <a:xfrm>
          <a:off x="2524283" y="3987436"/>
          <a:ext cx="866510" cy="4332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effectLst/>
            </a:rPr>
            <a:t>Rootkits</a:t>
          </a:r>
          <a:endParaRPr lang="en-US" sz="1100" kern="1200">
            <a:solidFill>
              <a:srgbClr val="7B7B7B"/>
            </a:solidFill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sp:txBody>
      <dsp:txXfrm>
        <a:off x="2536973" y="4000126"/>
        <a:ext cx="841130" cy="407875"/>
      </dsp:txXfrm>
    </dsp:sp>
    <dsp:sp modelId="{A1550619-398E-4D0C-AD3D-B76F82DCDEAC}">
      <dsp:nvSpPr>
        <dsp:cNvPr id="0" name=""/>
        <dsp:cNvSpPr/>
      </dsp:nvSpPr>
      <dsp:spPr>
        <a:xfrm rot="4249260">
          <a:off x="1823458" y="4196868"/>
          <a:ext cx="1055045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1055045" y="7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324604" y="4177687"/>
        <a:ext cx="52752" cy="52752"/>
      </dsp:txXfrm>
    </dsp:sp>
    <dsp:sp modelId="{453BCB0C-13EC-4986-B779-7DE7DB5A6334}">
      <dsp:nvSpPr>
        <dsp:cNvPr id="0" name=""/>
        <dsp:cNvSpPr/>
      </dsp:nvSpPr>
      <dsp:spPr>
        <a:xfrm>
          <a:off x="2524283" y="4485679"/>
          <a:ext cx="866510" cy="4332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effectLst/>
            </a:rPr>
            <a:t>Logic Bombs</a:t>
          </a:r>
          <a:endParaRPr lang="en-US" sz="1100" kern="1200">
            <a:solidFill>
              <a:srgbClr val="7B7B7B"/>
            </a:solidFill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sp:txBody>
      <dsp:txXfrm>
        <a:off x="2536973" y="4498369"/>
        <a:ext cx="841130" cy="407875"/>
      </dsp:txXfrm>
    </dsp:sp>
    <dsp:sp modelId="{C6388C06-793F-45FD-9D1A-54DCDA00A9FE}">
      <dsp:nvSpPr>
        <dsp:cNvPr id="0" name=""/>
        <dsp:cNvSpPr/>
      </dsp:nvSpPr>
      <dsp:spPr>
        <a:xfrm rot="4616685">
          <a:off x="1583785" y="4445989"/>
          <a:ext cx="1534390" cy="14392"/>
        </a:xfrm>
        <a:custGeom>
          <a:avLst/>
          <a:gdLst/>
          <a:ahLst/>
          <a:cxnLst/>
          <a:rect l="0" t="0" r="0" b="0"/>
          <a:pathLst>
            <a:path>
              <a:moveTo>
                <a:pt x="0" y="7196"/>
              </a:moveTo>
              <a:lnTo>
                <a:pt x="1534390" y="719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312621" y="4414826"/>
        <a:ext cx="76719" cy="76719"/>
      </dsp:txXfrm>
    </dsp:sp>
    <dsp:sp modelId="{B7830EE7-2BD8-4149-9482-8A3E2018518D}">
      <dsp:nvSpPr>
        <dsp:cNvPr id="0" name=""/>
        <dsp:cNvSpPr/>
      </dsp:nvSpPr>
      <dsp:spPr>
        <a:xfrm>
          <a:off x="2524283" y="4983923"/>
          <a:ext cx="866510" cy="4332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effectLst/>
            </a:rPr>
            <a:t>Botnets</a:t>
          </a:r>
          <a:endParaRPr lang="en-US" sz="1100" kern="1200">
            <a:solidFill>
              <a:srgbClr val="7B7B7B"/>
            </a:solidFill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sp:txBody>
      <dsp:txXfrm>
        <a:off x="2536973" y="4996613"/>
        <a:ext cx="841130" cy="4078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30BFDF-1DA3-4494-901B-93DAAD465B27}">
      <dsp:nvSpPr>
        <dsp:cNvPr id="0" name=""/>
        <dsp:cNvSpPr/>
      </dsp:nvSpPr>
      <dsp:spPr>
        <a:xfrm>
          <a:off x="238783" y="1918526"/>
          <a:ext cx="759934" cy="379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Malware</a:t>
          </a:r>
        </a:p>
      </dsp:txBody>
      <dsp:txXfrm>
        <a:off x="249912" y="1929655"/>
        <a:ext cx="737676" cy="357709"/>
      </dsp:txXfrm>
    </dsp:sp>
    <dsp:sp modelId="{10A77B19-22BB-4837-B31E-7AE18455DC8D}">
      <dsp:nvSpPr>
        <dsp:cNvPr id="0" name=""/>
        <dsp:cNvSpPr/>
      </dsp:nvSpPr>
      <dsp:spPr>
        <a:xfrm rot="16898799">
          <a:off x="397830" y="1364825"/>
          <a:ext cx="1505749" cy="12621"/>
        </a:xfrm>
        <a:custGeom>
          <a:avLst/>
          <a:gdLst/>
          <a:ahLst/>
          <a:cxnLst/>
          <a:rect l="0" t="0" r="0" b="0"/>
          <a:pathLst>
            <a:path>
              <a:moveTo>
                <a:pt x="0" y="6310"/>
              </a:moveTo>
              <a:lnTo>
                <a:pt x="1505749" y="63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113061" y="1333493"/>
        <a:ext cx="75287" cy="75287"/>
      </dsp:txXfrm>
    </dsp:sp>
    <dsp:sp modelId="{44A6AF8D-641C-4B0E-BF3D-5D8E46AE9368}">
      <dsp:nvSpPr>
        <dsp:cNvPr id="0" name=""/>
        <dsp:cNvSpPr/>
      </dsp:nvSpPr>
      <dsp:spPr>
        <a:xfrm>
          <a:off x="1302691" y="443779"/>
          <a:ext cx="759934" cy="379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Viruses</a:t>
          </a:r>
        </a:p>
      </dsp:txBody>
      <dsp:txXfrm>
        <a:off x="1313820" y="454908"/>
        <a:ext cx="737676" cy="357709"/>
      </dsp:txXfrm>
    </dsp:sp>
    <dsp:sp modelId="{56918219-C085-486E-9CD7-29722FB66F35}">
      <dsp:nvSpPr>
        <dsp:cNvPr id="0" name=""/>
        <dsp:cNvSpPr/>
      </dsp:nvSpPr>
      <dsp:spPr>
        <a:xfrm rot="18289469">
          <a:off x="1948466" y="408970"/>
          <a:ext cx="532293" cy="12621"/>
        </a:xfrm>
        <a:custGeom>
          <a:avLst/>
          <a:gdLst/>
          <a:ahLst/>
          <a:cxnLst/>
          <a:rect l="0" t="0" r="0" b="0"/>
          <a:pathLst>
            <a:path>
              <a:moveTo>
                <a:pt x="0" y="6310"/>
              </a:moveTo>
              <a:lnTo>
                <a:pt x="532293" y="63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201305" y="401974"/>
        <a:ext cx="26614" cy="26614"/>
      </dsp:txXfrm>
    </dsp:sp>
    <dsp:sp modelId="{295B6A5B-F924-408A-9C4B-7DDF118B9233}">
      <dsp:nvSpPr>
        <dsp:cNvPr id="0" name=""/>
        <dsp:cNvSpPr/>
      </dsp:nvSpPr>
      <dsp:spPr>
        <a:xfrm>
          <a:off x="2366599" y="6817"/>
          <a:ext cx="759934" cy="379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Macro Viruses</a:t>
          </a:r>
        </a:p>
      </dsp:txBody>
      <dsp:txXfrm>
        <a:off x="2377728" y="17946"/>
        <a:ext cx="737676" cy="357709"/>
      </dsp:txXfrm>
    </dsp:sp>
    <dsp:sp modelId="{4DFD0E2F-772C-464D-8766-84F01AEFF139}">
      <dsp:nvSpPr>
        <dsp:cNvPr id="0" name=""/>
        <dsp:cNvSpPr/>
      </dsp:nvSpPr>
      <dsp:spPr>
        <a:xfrm>
          <a:off x="2062626" y="627452"/>
          <a:ext cx="303973" cy="12621"/>
        </a:xfrm>
        <a:custGeom>
          <a:avLst/>
          <a:gdLst/>
          <a:ahLst/>
          <a:cxnLst/>
          <a:rect l="0" t="0" r="0" b="0"/>
          <a:pathLst>
            <a:path>
              <a:moveTo>
                <a:pt x="0" y="6310"/>
              </a:moveTo>
              <a:lnTo>
                <a:pt x="303973" y="63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207013" y="626163"/>
        <a:ext cx="15198" cy="15198"/>
      </dsp:txXfrm>
    </dsp:sp>
    <dsp:sp modelId="{B7BB7A16-B375-4732-BAE3-EFA48C76D669}">
      <dsp:nvSpPr>
        <dsp:cNvPr id="0" name=""/>
        <dsp:cNvSpPr/>
      </dsp:nvSpPr>
      <dsp:spPr>
        <a:xfrm>
          <a:off x="2366599" y="443779"/>
          <a:ext cx="759934" cy="379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File infectors</a:t>
          </a:r>
        </a:p>
      </dsp:txBody>
      <dsp:txXfrm>
        <a:off x="2377728" y="454908"/>
        <a:ext cx="737676" cy="357709"/>
      </dsp:txXfrm>
    </dsp:sp>
    <dsp:sp modelId="{65BAE21A-A7FF-40FD-809B-8531443EB5A3}">
      <dsp:nvSpPr>
        <dsp:cNvPr id="0" name=""/>
        <dsp:cNvSpPr/>
      </dsp:nvSpPr>
      <dsp:spPr>
        <a:xfrm rot="3310531">
          <a:off x="1948466" y="845933"/>
          <a:ext cx="532293" cy="12621"/>
        </a:xfrm>
        <a:custGeom>
          <a:avLst/>
          <a:gdLst/>
          <a:ahLst/>
          <a:cxnLst/>
          <a:rect l="0" t="0" r="0" b="0"/>
          <a:pathLst>
            <a:path>
              <a:moveTo>
                <a:pt x="0" y="6310"/>
              </a:moveTo>
              <a:lnTo>
                <a:pt x="532293" y="63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201305" y="838936"/>
        <a:ext cx="26614" cy="26614"/>
      </dsp:txXfrm>
    </dsp:sp>
    <dsp:sp modelId="{46CF5FC3-6C18-4A16-9352-3971D2EF3627}">
      <dsp:nvSpPr>
        <dsp:cNvPr id="0" name=""/>
        <dsp:cNvSpPr/>
      </dsp:nvSpPr>
      <dsp:spPr>
        <a:xfrm>
          <a:off x="2366599" y="880741"/>
          <a:ext cx="759934" cy="379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MBR</a:t>
          </a:r>
        </a:p>
      </dsp:txBody>
      <dsp:txXfrm>
        <a:off x="2377728" y="891870"/>
        <a:ext cx="737676" cy="357709"/>
      </dsp:txXfrm>
    </dsp:sp>
    <dsp:sp modelId="{4FBE0B89-A050-476C-BC28-9C25BD4E8E22}">
      <dsp:nvSpPr>
        <dsp:cNvPr id="0" name=""/>
        <dsp:cNvSpPr/>
      </dsp:nvSpPr>
      <dsp:spPr>
        <a:xfrm rot="18062742">
          <a:off x="849992" y="1839083"/>
          <a:ext cx="614214" cy="12621"/>
        </a:xfrm>
        <a:custGeom>
          <a:avLst/>
          <a:gdLst/>
          <a:ahLst/>
          <a:cxnLst/>
          <a:rect l="0" t="0" r="0" b="0"/>
          <a:pathLst>
            <a:path>
              <a:moveTo>
                <a:pt x="0" y="6310"/>
              </a:moveTo>
              <a:lnTo>
                <a:pt x="614214" y="63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141744" y="1830039"/>
        <a:ext cx="30710" cy="30710"/>
      </dsp:txXfrm>
    </dsp:sp>
    <dsp:sp modelId="{CECEE643-071A-4549-8480-33F5810AC9E1}">
      <dsp:nvSpPr>
        <dsp:cNvPr id="0" name=""/>
        <dsp:cNvSpPr/>
      </dsp:nvSpPr>
      <dsp:spPr>
        <a:xfrm>
          <a:off x="1315481" y="1392295"/>
          <a:ext cx="759934" cy="379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Worms</a:t>
          </a:r>
        </a:p>
      </dsp:txBody>
      <dsp:txXfrm>
        <a:off x="1326610" y="1403424"/>
        <a:ext cx="737676" cy="357709"/>
      </dsp:txXfrm>
    </dsp:sp>
    <dsp:sp modelId="{00541C36-F3AA-4CE5-98CF-2A1BAD03DF5D}">
      <dsp:nvSpPr>
        <dsp:cNvPr id="0" name=""/>
        <dsp:cNvSpPr/>
      </dsp:nvSpPr>
      <dsp:spPr>
        <a:xfrm rot="17237207">
          <a:off x="631672" y="1603561"/>
          <a:ext cx="1044455" cy="12621"/>
        </a:xfrm>
        <a:custGeom>
          <a:avLst/>
          <a:gdLst/>
          <a:ahLst/>
          <a:cxnLst/>
          <a:rect l="0" t="0" r="0" b="0"/>
          <a:pathLst>
            <a:path>
              <a:moveTo>
                <a:pt x="0" y="6310"/>
              </a:moveTo>
              <a:lnTo>
                <a:pt x="1044455" y="63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127789" y="1583760"/>
        <a:ext cx="52222" cy="52222"/>
      </dsp:txXfrm>
    </dsp:sp>
    <dsp:sp modelId="{B2984A02-F9A0-4405-96D5-8E3180610F78}">
      <dsp:nvSpPr>
        <dsp:cNvPr id="0" name=""/>
        <dsp:cNvSpPr/>
      </dsp:nvSpPr>
      <dsp:spPr>
        <a:xfrm>
          <a:off x="1309082" y="921249"/>
          <a:ext cx="759934" cy="379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effectLst/>
            </a:rPr>
            <a:t>Exploits</a:t>
          </a:r>
          <a:endParaRPr lang="en-US" sz="1100" kern="1200">
            <a:solidFill>
              <a:srgbClr val="7B7B7B"/>
            </a:solidFill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sp:txBody>
      <dsp:txXfrm>
        <a:off x="1320211" y="932378"/>
        <a:ext cx="737676" cy="357709"/>
      </dsp:txXfrm>
    </dsp:sp>
    <dsp:sp modelId="{C300CF41-9BAF-4069-BE72-D038410933C6}">
      <dsp:nvSpPr>
        <dsp:cNvPr id="0" name=""/>
        <dsp:cNvSpPr/>
      </dsp:nvSpPr>
      <dsp:spPr>
        <a:xfrm rot="4701201">
          <a:off x="397830" y="2839573"/>
          <a:ext cx="1505749" cy="12621"/>
        </a:xfrm>
        <a:custGeom>
          <a:avLst/>
          <a:gdLst/>
          <a:ahLst/>
          <a:cxnLst/>
          <a:rect l="0" t="0" r="0" b="0"/>
          <a:pathLst>
            <a:path>
              <a:moveTo>
                <a:pt x="0" y="6310"/>
              </a:moveTo>
              <a:lnTo>
                <a:pt x="1505749" y="631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113061" y="2808240"/>
        <a:ext cx="75287" cy="75287"/>
      </dsp:txXfrm>
    </dsp:sp>
    <dsp:sp modelId="{127EFE53-1183-46F2-B1ED-3496617C663F}">
      <dsp:nvSpPr>
        <dsp:cNvPr id="0" name=""/>
        <dsp:cNvSpPr/>
      </dsp:nvSpPr>
      <dsp:spPr>
        <a:xfrm>
          <a:off x="1302691" y="3393274"/>
          <a:ext cx="759934" cy="379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Trojans</a:t>
          </a:r>
        </a:p>
      </dsp:txBody>
      <dsp:txXfrm>
        <a:off x="1313820" y="3404403"/>
        <a:ext cx="737676" cy="357709"/>
      </dsp:txXfrm>
    </dsp:sp>
    <dsp:sp modelId="{4572FD0E-B869-4F3A-8217-F29C39A27349}">
      <dsp:nvSpPr>
        <dsp:cNvPr id="0" name=""/>
        <dsp:cNvSpPr/>
      </dsp:nvSpPr>
      <dsp:spPr>
        <a:xfrm rot="16830559">
          <a:off x="1381330" y="2757642"/>
          <a:ext cx="1666564" cy="12621"/>
        </a:xfrm>
        <a:custGeom>
          <a:avLst/>
          <a:gdLst/>
          <a:ahLst/>
          <a:cxnLst/>
          <a:rect l="0" t="0" r="0" b="0"/>
          <a:pathLst>
            <a:path>
              <a:moveTo>
                <a:pt x="0" y="6310"/>
              </a:moveTo>
              <a:lnTo>
                <a:pt x="1666564" y="63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172948" y="2722289"/>
        <a:ext cx="83328" cy="83328"/>
      </dsp:txXfrm>
    </dsp:sp>
    <dsp:sp modelId="{5C33342B-8C8B-40F7-89C6-006F56080744}">
      <dsp:nvSpPr>
        <dsp:cNvPr id="0" name=""/>
        <dsp:cNvSpPr/>
      </dsp:nvSpPr>
      <dsp:spPr>
        <a:xfrm>
          <a:off x="2366599" y="1754666"/>
          <a:ext cx="759934" cy="379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/>
          </a:pPr>
          <a:r>
            <a:rPr lang="en-US" sz="1100" kern="1200">
              <a:effectLst/>
            </a:rPr>
            <a:t>Spyware</a:t>
          </a:r>
          <a:endParaRPr lang="en-US" sz="1100" kern="1200"/>
        </a:p>
      </dsp:txBody>
      <dsp:txXfrm>
        <a:off x="2377728" y="1765795"/>
        <a:ext cx="737676" cy="357709"/>
      </dsp:txXfrm>
    </dsp:sp>
    <dsp:sp modelId="{687FA516-5B90-4987-8286-4BDC3CAAA927}">
      <dsp:nvSpPr>
        <dsp:cNvPr id="0" name=""/>
        <dsp:cNvSpPr/>
      </dsp:nvSpPr>
      <dsp:spPr>
        <a:xfrm rot="18289469">
          <a:off x="3012374" y="1719857"/>
          <a:ext cx="532293" cy="12621"/>
        </a:xfrm>
        <a:custGeom>
          <a:avLst/>
          <a:gdLst/>
          <a:ahLst/>
          <a:cxnLst/>
          <a:rect l="0" t="0" r="0" b="0"/>
          <a:pathLst>
            <a:path>
              <a:moveTo>
                <a:pt x="0" y="6310"/>
              </a:moveTo>
              <a:lnTo>
                <a:pt x="532293" y="63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265213" y="1712861"/>
        <a:ext cx="26614" cy="26614"/>
      </dsp:txXfrm>
    </dsp:sp>
    <dsp:sp modelId="{A54208F4-2971-40CE-B991-958BC7347C99}">
      <dsp:nvSpPr>
        <dsp:cNvPr id="0" name=""/>
        <dsp:cNvSpPr/>
      </dsp:nvSpPr>
      <dsp:spPr>
        <a:xfrm>
          <a:off x="3430507" y="1317703"/>
          <a:ext cx="847319" cy="379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effectLst/>
            </a:rPr>
            <a:t>Backdoors</a:t>
          </a:r>
          <a:endParaRPr lang="en-US" sz="1100" kern="1200">
            <a:solidFill>
              <a:srgbClr val="7B7B7B"/>
            </a:solidFill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sp:txBody>
      <dsp:txXfrm>
        <a:off x="3441636" y="1328832"/>
        <a:ext cx="825061" cy="357709"/>
      </dsp:txXfrm>
    </dsp:sp>
    <dsp:sp modelId="{984D3235-896F-44AE-AE75-FB530A7D0460}">
      <dsp:nvSpPr>
        <dsp:cNvPr id="0" name=""/>
        <dsp:cNvSpPr/>
      </dsp:nvSpPr>
      <dsp:spPr>
        <a:xfrm>
          <a:off x="3126534" y="1938338"/>
          <a:ext cx="303973" cy="12621"/>
        </a:xfrm>
        <a:custGeom>
          <a:avLst/>
          <a:gdLst/>
          <a:ahLst/>
          <a:cxnLst/>
          <a:rect l="0" t="0" r="0" b="0"/>
          <a:pathLst>
            <a:path>
              <a:moveTo>
                <a:pt x="0" y="6310"/>
              </a:moveTo>
              <a:lnTo>
                <a:pt x="303973" y="63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270921" y="1937050"/>
        <a:ext cx="15198" cy="15198"/>
      </dsp:txXfrm>
    </dsp:sp>
    <dsp:sp modelId="{231CAE60-5BA9-4E75-A380-86C92C3B3EAE}">
      <dsp:nvSpPr>
        <dsp:cNvPr id="0" name=""/>
        <dsp:cNvSpPr/>
      </dsp:nvSpPr>
      <dsp:spPr>
        <a:xfrm>
          <a:off x="3430507" y="1754666"/>
          <a:ext cx="847319" cy="379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effectLst/>
            </a:rPr>
            <a:t>Keyloggers</a:t>
          </a:r>
          <a:endParaRPr lang="en-US" sz="1100" kern="1200">
            <a:solidFill>
              <a:srgbClr val="7B7B7B"/>
            </a:solidFill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sp:txBody>
      <dsp:txXfrm>
        <a:off x="3441636" y="1765795"/>
        <a:ext cx="825061" cy="357709"/>
      </dsp:txXfrm>
    </dsp:sp>
    <dsp:sp modelId="{23FD172C-204C-4447-A730-C084811CE4ED}">
      <dsp:nvSpPr>
        <dsp:cNvPr id="0" name=""/>
        <dsp:cNvSpPr/>
      </dsp:nvSpPr>
      <dsp:spPr>
        <a:xfrm rot="3310531">
          <a:off x="3012374" y="2156819"/>
          <a:ext cx="532293" cy="12621"/>
        </a:xfrm>
        <a:custGeom>
          <a:avLst/>
          <a:gdLst/>
          <a:ahLst/>
          <a:cxnLst/>
          <a:rect l="0" t="0" r="0" b="0"/>
          <a:pathLst>
            <a:path>
              <a:moveTo>
                <a:pt x="0" y="6310"/>
              </a:moveTo>
              <a:lnTo>
                <a:pt x="532293" y="63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265213" y="2149823"/>
        <a:ext cx="26614" cy="26614"/>
      </dsp:txXfrm>
    </dsp:sp>
    <dsp:sp modelId="{379F7068-F2E3-40EA-BDA6-D7E4286F8495}">
      <dsp:nvSpPr>
        <dsp:cNvPr id="0" name=""/>
        <dsp:cNvSpPr/>
      </dsp:nvSpPr>
      <dsp:spPr>
        <a:xfrm>
          <a:off x="3430507" y="2191628"/>
          <a:ext cx="847319" cy="379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RAT</a:t>
          </a:r>
        </a:p>
      </dsp:txBody>
      <dsp:txXfrm>
        <a:off x="3441636" y="2202757"/>
        <a:ext cx="825061" cy="357709"/>
      </dsp:txXfrm>
    </dsp:sp>
    <dsp:sp modelId="{11438D90-AF73-43E5-AE92-1561CBCCD922}">
      <dsp:nvSpPr>
        <dsp:cNvPr id="0" name=""/>
        <dsp:cNvSpPr/>
      </dsp:nvSpPr>
      <dsp:spPr>
        <a:xfrm rot="20413970">
          <a:off x="2053109" y="3522326"/>
          <a:ext cx="323006" cy="12621"/>
        </a:xfrm>
        <a:custGeom>
          <a:avLst/>
          <a:gdLst/>
          <a:ahLst/>
          <a:cxnLst/>
          <a:rect l="0" t="0" r="0" b="0"/>
          <a:pathLst>
            <a:path>
              <a:moveTo>
                <a:pt x="0" y="6310"/>
              </a:moveTo>
              <a:lnTo>
                <a:pt x="323006" y="63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206537" y="3520562"/>
        <a:ext cx="16150" cy="16150"/>
      </dsp:txXfrm>
    </dsp:sp>
    <dsp:sp modelId="{FCD47412-2DA3-431E-95A7-6E999D251F9F}">
      <dsp:nvSpPr>
        <dsp:cNvPr id="0" name=""/>
        <dsp:cNvSpPr/>
      </dsp:nvSpPr>
      <dsp:spPr>
        <a:xfrm>
          <a:off x="2366599" y="3284033"/>
          <a:ext cx="759934" cy="379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effectLst/>
            </a:rPr>
            <a:t>Psyware</a:t>
          </a:r>
          <a:endParaRPr lang="en-US" sz="1100" kern="1200"/>
        </a:p>
      </dsp:txBody>
      <dsp:txXfrm>
        <a:off x="2377728" y="3295162"/>
        <a:ext cx="737676" cy="357709"/>
      </dsp:txXfrm>
    </dsp:sp>
    <dsp:sp modelId="{F12F772C-18DF-41DE-BD5D-7C8F14F2880B}">
      <dsp:nvSpPr>
        <dsp:cNvPr id="0" name=""/>
        <dsp:cNvSpPr/>
      </dsp:nvSpPr>
      <dsp:spPr>
        <a:xfrm rot="17692822">
          <a:off x="2917271" y="3139984"/>
          <a:ext cx="722499" cy="12621"/>
        </a:xfrm>
        <a:custGeom>
          <a:avLst/>
          <a:gdLst/>
          <a:ahLst/>
          <a:cxnLst/>
          <a:rect l="0" t="0" r="0" b="0"/>
          <a:pathLst>
            <a:path>
              <a:moveTo>
                <a:pt x="0" y="6310"/>
              </a:moveTo>
              <a:lnTo>
                <a:pt x="722499" y="63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260458" y="3128233"/>
        <a:ext cx="36124" cy="36124"/>
      </dsp:txXfrm>
    </dsp:sp>
    <dsp:sp modelId="{2B09811D-F8E6-469C-95B2-BCABE3C2C5B7}">
      <dsp:nvSpPr>
        <dsp:cNvPr id="0" name=""/>
        <dsp:cNvSpPr/>
      </dsp:nvSpPr>
      <dsp:spPr>
        <a:xfrm>
          <a:off x="3430507" y="2628590"/>
          <a:ext cx="847319" cy="379967"/>
        </a:xfrm>
        <a:prstGeom prst="roundRect">
          <a:avLst>
            <a:gd name="adj" fmla="val 10000"/>
          </a:avLst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solidFill>
                <a:prstClr val="white"/>
              </a:solidFill>
              <a:effectLst/>
              <a:latin typeface="Calibri" panose="020F0502020204030204"/>
              <a:ea typeface="+mn-ea"/>
              <a:cs typeface="+mn-cs"/>
            </a:rPr>
            <a:t>Adware</a:t>
          </a:r>
        </a:p>
      </dsp:txBody>
      <dsp:txXfrm>
        <a:off x="3441636" y="2639719"/>
        <a:ext cx="825061" cy="357709"/>
      </dsp:txXfrm>
    </dsp:sp>
    <dsp:sp modelId="{C618D8C9-3C81-4B5F-99A0-9CB1C5B47CD8}">
      <dsp:nvSpPr>
        <dsp:cNvPr id="0" name=""/>
        <dsp:cNvSpPr/>
      </dsp:nvSpPr>
      <dsp:spPr>
        <a:xfrm rot="19457599">
          <a:off x="3091348" y="3358465"/>
          <a:ext cx="374344" cy="12621"/>
        </a:xfrm>
        <a:custGeom>
          <a:avLst/>
          <a:gdLst/>
          <a:ahLst/>
          <a:cxnLst/>
          <a:rect l="0" t="0" r="0" b="0"/>
          <a:pathLst>
            <a:path>
              <a:moveTo>
                <a:pt x="0" y="6310"/>
              </a:moveTo>
              <a:lnTo>
                <a:pt x="374344" y="63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269162" y="3355418"/>
        <a:ext cx="18717" cy="18717"/>
      </dsp:txXfrm>
    </dsp:sp>
    <dsp:sp modelId="{FFB94212-A15D-4C19-A39F-319C307963A4}">
      <dsp:nvSpPr>
        <dsp:cNvPr id="0" name=""/>
        <dsp:cNvSpPr/>
      </dsp:nvSpPr>
      <dsp:spPr>
        <a:xfrm>
          <a:off x="3430507" y="3065552"/>
          <a:ext cx="847319" cy="379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effectLst/>
            </a:rPr>
            <a:t>Ransomware</a:t>
          </a:r>
        </a:p>
      </dsp:txBody>
      <dsp:txXfrm>
        <a:off x="3441636" y="3076681"/>
        <a:ext cx="825061" cy="357709"/>
      </dsp:txXfrm>
    </dsp:sp>
    <dsp:sp modelId="{FD1722E2-D1B8-45B5-987E-6035181BB3EE}">
      <dsp:nvSpPr>
        <dsp:cNvPr id="0" name=""/>
        <dsp:cNvSpPr/>
      </dsp:nvSpPr>
      <dsp:spPr>
        <a:xfrm rot="2142401">
          <a:off x="3091348" y="3576946"/>
          <a:ext cx="374344" cy="12621"/>
        </a:xfrm>
        <a:custGeom>
          <a:avLst/>
          <a:gdLst/>
          <a:ahLst/>
          <a:cxnLst/>
          <a:rect l="0" t="0" r="0" b="0"/>
          <a:pathLst>
            <a:path>
              <a:moveTo>
                <a:pt x="0" y="6310"/>
              </a:moveTo>
              <a:lnTo>
                <a:pt x="374344" y="63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269162" y="3573899"/>
        <a:ext cx="18717" cy="18717"/>
      </dsp:txXfrm>
    </dsp:sp>
    <dsp:sp modelId="{ED992932-B474-4D53-9BEA-5E363A4380EF}">
      <dsp:nvSpPr>
        <dsp:cNvPr id="0" name=""/>
        <dsp:cNvSpPr/>
      </dsp:nvSpPr>
      <dsp:spPr>
        <a:xfrm>
          <a:off x="3430507" y="3502514"/>
          <a:ext cx="847319" cy="379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effectLst/>
            </a:rPr>
            <a:t>Scareware</a:t>
          </a:r>
        </a:p>
      </dsp:txBody>
      <dsp:txXfrm>
        <a:off x="3441636" y="3513643"/>
        <a:ext cx="825061" cy="357709"/>
      </dsp:txXfrm>
    </dsp:sp>
    <dsp:sp modelId="{25D537CC-AD26-4B45-89FF-A6DBE811A038}">
      <dsp:nvSpPr>
        <dsp:cNvPr id="0" name=""/>
        <dsp:cNvSpPr/>
      </dsp:nvSpPr>
      <dsp:spPr>
        <a:xfrm rot="3907178">
          <a:off x="2917271" y="3795428"/>
          <a:ext cx="722499" cy="12621"/>
        </a:xfrm>
        <a:custGeom>
          <a:avLst/>
          <a:gdLst/>
          <a:ahLst/>
          <a:cxnLst/>
          <a:rect l="0" t="0" r="0" b="0"/>
          <a:pathLst>
            <a:path>
              <a:moveTo>
                <a:pt x="0" y="6310"/>
              </a:moveTo>
              <a:lnTo>
                <a:pt x="722499" y="63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260458" y="3783676"/>
        <a:ext cx="36124" cy="36124"/>
      </dsp:txXfrm>
    </dsp:sp>
    <dsp:sp modelId="{D9B374FE-6E67-4BE6-A80D-BB75D9D3C651}">
      <dsp:nvSpPr>
        <dsp:cNvPr id="0" name=""/>
        <dsp:cNvSpPr/>
      </dsp:nvSpPr>
      <dsp:spPr>
        <a:xfrm>
          <a:off x="3430507" y="3939477"/>
          <a:ext cx="847319" cy="379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effectLst/>
            </a:rPr>
            <a:t>Pornware</a:t>
          </a:r>
        </a:p>
      </dsp:txBody>
      <dsp:txXfrm>
        <a:off x="3441636" y="3950606"/>
        <a:ext cx="825061" cy="357709"/>
      </dsp:txXfrm>
    </dsp:sp>
    <dsp:sp modelId="{33B133B8-1734-4DA4-8A16-EE021B542E6F}">
      <dsp:nvSpPr>
        <dsp:cNvPr id="0" name=""/>
        <dsp:cNvSpPr/>
      </dsp:nvSpPr>
      <dsp:spPr>
        <a:xfrm rot="2829178">
          <a:off x="1991117" y="3740807"/>
          <a:ext cx="446991" cy="12621"/>
        </a:xfrm>
        <a:custGeom>
          <a:avLst/>
          <a:gdLst/>
          <a:ahLst/>
          <a:cxnLst/>
          <a:rect l="0" t="0" r="0" b="0"/>
          <a:pathLst>
            <a:path>
              <a:moveTo>
                <a:pt x="0" y="6310"/>
              </a:moveTo>
              <a:lnTo>
                <a:pt x="446991" y="63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203438" y="3735943"/>
        <a:ext cx="22349" cy="22349"/>
      </dsp:txXfrm>
    </dsp:sp>
    <dsp:sp modelId="{A19DD24A-8C25-42D3-B796-EA340D6BB1DD}">
      <dsp:nvSpPr>
        <dsp:cNvPr id="0" name=""/>
        <dsp:cNvSpPr/>
      </dsp:nvSpPr>
      <dsp:spPr>
        <a:xfrm>
          <a:off x="2366599" y="3720996"/>
          <a:ext cx="759934" cy="379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Bootkits</a:t>
          </a:r>
        </a:p>
      </dsp:txBody>
      <dsp:txXfrm>
        <a:off x="2377728" y="3732125"/>
        <a:ext cx="737676" cy="357709"/>
      </dsp:txXfrm>
    </dsp:sp>
    <dsp:sp modelId="{46F96F26-C8C3-475F-BF19-2FF47C9437AC}">
      <dsp:nvSpPr>
        <dsp:cNvPr id="0" name=""/>
        <dsp:cNvSpPr/>
      </dsp:nvSpPr>
      <dsp:spPr>
        <a:xfrm rot="4099285">
          <a:off x="1803170" y="3959288"/>
          <a:ext cx="822886" cy="12621"/>
        </a:xfrm>
        <a:custGeom>
          <a:avLst/>
          <a:gdLst/>
          <a:ahLst/>
          <a:cxnLst/>
          <a:rect l="0" t="0" r="0" b="0"/>
          <a:pathLst>
            <a:path>
              <a:moveTo>
                <a:pt x="0" y="6310"/>
              </a:moveTo>
              <a:lnTo>
                <a:pt x="822886" y="63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194040" y="3945027"/>
        <a:ext cx="41144" cy="41144"/>
      </dsp:txXfrm>
    </dsp:sp>
    <dsp:sp modelId="{B2890B92-D2E3-4A2D-B2A5-63B5E0954B7A}">
      <dsp:nvSpPr>
        <dsp:cNvPr id="0" name=""/>
        <dsp:cNvSpPr/>
      </dsp:nvSpPr>
      <dsp:spPr>
        <a:xfrm>
          <a:off x="2366599" y="4157958"/>
          <a:ext cx="759934" cy="379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effectLst/>
            </a:rPr>
            <a:t>Rootkits</a:t>
          </a:r>
          <a:endParaRPr lang="en-US" sz="1100" kern="1200">
            <a:solidFill>
              <a:srgbClr val="7B7B7B"/>
            </a:solidFill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sp:txBody>
      <dsp:txXfrm>
        <a:off x="2377728" y="4169087"/>
        <a:ext cx="737676" cy="357709"/>
      </dsp:txXfrm>
    </dsp:sp>
    <dsp:sp modelId="{A1550619-398E-4D0C-AD3D-B76F82DCDEAC}">
      <dsp:nvSpPr>
        <dsp:cNvPr id="0" name=""/>
        <dsp:cNvSpPr/>
      </dsp:nvSpPr>
      <dsp:spPr>
        <a:xfrm rot="4548241">
          <a:off x="1594864" y="4177769"/>
          <a:ext cx="1239497" cy="12621"/>
        </a:xfrm>
        <a:custGeom>
          <a:avLst/>
          <a:gdLst/>
          <a:ahLst/>
          <a:cxnLst/>
          <a:rect l="0" t="0" r="0" b="0"/>
          <a:pathLst>
            <a:path>
              <a:moveTo>
                <a:pt x="0" y="6310"/>
              </a:moveTo>
              <a:lnTo>
                <a:pt x="1239497" y="63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183625" y="4153093"/>
        <a:ext cx="61974" cy="61974"/>
      </dsp:txXfrm>
    </dsp:sp>
    <dsp:sp modelId="{453BCB0C-13EC-4986-B779-7DE7DB5A6334}">
      <dsp:nvSpPr>
        <dsp:cNvPr id="0" name=""/>
        <dsp:cNvSpPr/>
      </dsp:nvSpPr>
      <dsp:spPr>
        <a:xfrm>
          <a:off x="2366599" y="4594920"/>
          <a:ext cx="759934" cy="379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effectLst/>
            </a:rPr>
            <a:t>Logic Bombs</a:t>
          </a:r>
          <a:endParaRPr lang="en-US" sz="1100" kern="1200">
            <a:solidFill>
              <a:srgbClr val="7B7B7B"/>
            </a:solidFill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sp:txBody>
      <dsp:txXfrm>
        <a:off x="2377728" y="4606049"/>
        <a:ext cx="737676" cy="357709"/>
      </dsp:txXfrm>
    </dsp:sp>
    <dsp:sp modelId="{C6388C06-793F-45FD-9D1A-54DCDA00A9FE}">
      <dsp:nvSpPr>
        <dsp:cNvPr id="0" name=""/>
        <dsp:cNvSpPr/>
      </dsp:nvSpPr>
      <dsp:spPr>
        <a:xfrm rot="4769441">
          <a:off x="1381330" y="4396251"/>
          <a:ext cx="1666564" cy="12621"/>
        </a:xfrm>
        <a:custGeom>
          <a:avLst/>
          <a:gdLst/>
          <a:ahLst/>
          <a:cxnLst/>
          <a:rect l="0" t="0" r="0" b="0"/>
          <a:pathLst>
            <a:path>
              <a:moveTo>
                <a:pt x="0" y="6310"/>
              </a:moveTo>
              <a:lnTo>
                <a:pt x="1666564" y="631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172948" y="4360897"/>
        <a:ext cx="83328" cy="83328"/>
      </dsp:txXfrm>
    </dsp:sp>
    <dsp:sp modelId="{B7830EE7-2BD8-4149-9482-8A3E2018518D}">
      <dsp:nvSpPr>
        <dsp:cNvPr id="0" name=""/>
        <dsp:cNvSpPr/>
      </dsp:nvSpPr>
      <dsp:spPr>
        <a:xfrm>
          <a:off x="2366599" y="5031882"/>
          <a:ext cx="759934" cy="3799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effectLst/>
            </a:rPr>
            <a:t>Botnets</a:t>
          </a:r>
          <a:endParaRPr lang="en-US" sz="1100" kern="1200">
            <a:solidFill>
              <a:srgbClr val="7B7B7B"/>
            </a:solidFill>
            <a:effectLst/>
            <a:latin typeface="Times New Roman" panose="02020603050405020304" pitchFamily="18" charset="0"/>
            <a:ea typeface="Times New Roman" panose="02020603050405020304" pitchFamily="18" charset="0"/>
          </a:endParaRPr>
        </a:p>
      </dsp:txBody>
      <dsp:txXfrm>
        <a:off x="2377728" y="5043011"/>
        <a:ext cx="737676" cy="3577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7984DB-5652-4AB0-B8E1-C51063BE03F0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D27D96-8F96-4455-9DD5-39EE3CAAB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45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27D96-8F96-4455-9DD5-39EE3CAABE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40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27D96-8F96-4455-9DD5-39EE3CAABE5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220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27D96-8F96-4455-9DD5-39EE3CAABE5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935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27D96-8F96-4455-9DD5-39EE3CAABE5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24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58CAF-FA00-0C74-BB2D-F1110F6F0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74A845-25CF-C9EB-3F6A-0037317DE0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C6A1BA-CF14-D7CE-54F5-B4EB8B1C01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4DBF2-F8A2-15DF-A68F-393BCCDD89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27D96-8F96-4455-9DD5-39EE3CAABE5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43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D27D96-8F96-4455-9DD5-39EE3CAABE5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09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27D96-8F96-4455-9DD5-39EE3CAABE5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68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27D96-8F96-4455-9DD5-39EE3CAABE5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67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27D96-8F96-4455-9DD5-39EE3CAABE5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661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27D96-8F96-4455-9DD5-39EE3CAABE5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55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27D96-8F96-4455-9DD5-39EE3CAABE5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898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D27D96-8F96-4455-9DD5-39EE3CAABE5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19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BA9E6-5128-4923-99C0-4D47A82D6641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580B-ED74-4107-BCD2-D25180314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054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BA9E6-5128-4923-99C0-4D47A82D6641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580B-ED74-4107-BCD2-D25180314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421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BA9E6-5128-4923-99C0-4D47A82D6641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580B-ED74-4107-BCD2-D25180314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79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BA9E6-5128-4923-99C0-4D47A82D6641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580B-ED74-4107-BCD2-D25180314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431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BA9E6-5128-4923-99C0-4D47A82D6641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580B-ED74-4107-BCD2-D25180314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583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BA9E6-5128-4923-99C0-4D47A82D6641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580B-ED74-4107-BCD2-D25180314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30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BA9E6-5128-4923-99C0-4D47A82D6641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580B-ED74-4107-BCD2-D25180314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52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BA9E6-5128-4923-99C0-4D47A82D6641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580B-ED74-4107-BCD2-D25180314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88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BA9E6-5128-4923-99C0-4D47A82D6641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580B-ED74-4107-BCD2-D25180314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55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BA9E6-5128-4923-99C0-4D47A82D6641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580B-ED74-4107-BCD2-D25180314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585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BA9E6-5128-4923-99C0-4D47A82D6641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59580B-ED74-4107-BCD2-D25180314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941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BA9E6-5128-4923-99C0-4D47A82D6641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9580B-ED74-4107-BCD2-D251803141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88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agniuc/Antivirus-Engines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3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A4250-DAB5-B379-3529-424A8BD65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82FADC3-F36B-F480-2F49-F69A9EB4546F}"/>
              </a:ext>
            </a:extLst>
          </p:cNvPr>
          <p:cNvSpPr/>
          <p:nvPr/>
        </p:nvSpPr>
        <p:spPr>
          <a:xfrm>
            <a:off x="-2" y="-1"/>
            <a:ext cx="12192000" cy="6858000"/>
          </a:xfrm>
          <a:prstGeom prst="rect">
            <a:avLst/>
          </a:prstGeom>
          <a:gradFill>
            <a:gsLst>
              <a:gs pos="61000">
                <a:schemeClr val="accent1">
                  <a:lumMod val="5000"/>
                  <a:lumOff val="95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25F20-D552-B5EB-867D-0315B5531E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8747" y="1006497"/>
            <a:ext cx="9144000" cy="2914238"/>
          </a:xfrm>
        </p:spPr>
        <p:txBody>
          <a:bodyPr>
            <a:noAutofit/>
          </a:bodyPr>
          <a:lstStyle/>
          <a:p>
            <a:r>
              <a:rPr lang="en-US" sz="960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Antivirus</a:t>
            </a:r>
            <a:br>
              <a:rPr lang="en-US" sz="960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</a:br>
            <a:r>
              <a:rPr lang="en-US" sz="960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</a:rPr>
              <a:t>engines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18002A-2479-9F3E-1170-9AA115728A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8747" y="4220408"/>
            <a:ext cx="9144000" cy="1655762"/>
          </a:xfrm>
        </p:spPr>
        <p:txBody>
          <a:bodyPr/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Paul A. GAGNIUC</a:t>
            </a:r>
          </a:p>
        </p:txBody>
      </p:sp>
      <p:pic>
        <p:nvPicPr>
          <p:cNvPr id="7" name="Picture 6" descr="Paul A. GAGNIUC with a mask.">
            <a:extLst>
              <a:ext uri="{FF2B5EF4-FFF2-40B4-BE49-F238E27FC236}">
                <a16:creationId xmlns:a16="http://schemas.microsoft.com/office/drawing/2014/main" id="{8467FF7A-A014-87C6-0F27-6D85C6CF5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671" y="2571750"/>
            <a:ext cx="5715000" cy="42862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268140-34EC-ED2E-F6FA-6A556D83514D}"/>
              </a:ext>
            </a:extLst>
          </p:cNvPr>
          <p:cNvSpPr/>
          <p:nvPr/>
        </p:nvSpPr>
        <p:spPr>
          <a:xfrm>
            <a:off x="0" y="5979781"/>
            <a:ext cx="12192001" cy="878219"/>
          </a:xfrm>
          <a:prstGeom prst="rect">
            <a:avLst/>
          </a:prstGeom>
          <a:solidFill>
            <a:schemeClr val="accent1">
              <a:lumMod val="60000"/>
              <a:lumOff val="4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71EB56-6AC3-5B4C-C35F-F328D7A60F46}"/>
              </a:ext>
            </a:extLst>
          </p:cNvPr>
          <p:cNvSpPr txBox="1"/>
          <p:nvPr/>
        </p:nvSpPr>
        <p:spPr>
          <a:xfrm>
            <a:off x="-2" y="6627168"/>
            <a:ext cx="864404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Paul A. Gagniuc. </a:t>
            </a:r>
            <a:r>
              <a:rPr lang="en-US" sz="900" i="1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Antivirus Engines: From Methods to Innovations, Design, and Applications</a:t>
            </a:r>
            <a:r>
              <a:rPr lang="en-US" sz="900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. Cambridge, MA: Elsevier Syngress, 2024. pp. 1-656.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0BBBA1F-9791-C1B2-0809-5084AA3808FA}"/>
              </a:ext>
            </a:extLst>
          </p:cNvPr>
          <p:cNvSpPr/>
          <p:nvPr/>
        </p:nvSpPr>
        <p:spPr>
          <a:xfrm>
            <a:off x="7900679" y="5979780"/>
            <a:ext cx="4291321" cy="878219"/>
          </a:xfrm>
          <a:prstGeom prst="rect">
            <a:avLst/>
          </a:prstGeom>
          <a:gradFill>
            <a:gsLst>
              <a:gs pos="14000">
                <a:schemeClr val="tx2">
                  <a:lumMod val="40000"/>
                  <a:lumOff val="60000"/>
                  <a:alpha val="7000"/>
                </a:schemeClr>
              </a:gs>
              <a:gs pos="52000">
                <a:schemeClr val="accent1">
                  <a:lumMod val="45000"/>
                  <a:lumOff val="55000"/>
                </a:schemeClr>
              </a:gs>
              <a:gs pos="32000">
                <a:schemeClr val="accent1">
                  <a:lumMod val="45000"/>
                  <a:lumOff val="55000"/>
                </a:schemeClr>
              </a:gs>
              <a:gs pos="67000">
                <a:schemeClr val="accent1">
                  <a:lumMod val="40000"/>
                  <a:lumOff val="60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3A753E3-AE2A-3880-DC21-C7289664EDAB}"/>
              </a:ext>
            </a:extLst>
          </p:cNvPr>
          <p:cNvSpPr/>
          <p:nvPr/>
        </p:nvSpPr>
        <p:spPr>
          <a:xfrm>
            <a:off x="-5" y="5979779"/>
            <a:ext cx="12192001" cy="57015"/>
          </a:xfrm>
          <a:prstGeom prst="rect">
            <a:avLst/>
          </a:prstGeom>
          <a:solidFill>
            <a:schemeClr val="accent1">
              <a:lumMod val="60000"/>
              <a:lumOff val="4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763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61000">
                <a:schemeClr val="accent1">
                  <a:lumMod val="5000"/>
                  <a:lumOff val="95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15163" y="2836817"/>
            <a:ext cx="6675120" cy="3535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file 4.exe</a:t>
            </a:r>
          </a:p>
        </p:txBody>
      </p:sp>
      <p:sp>
        <p:nvSpPr>
          <p:cNvPr id="5" name="Left Brace 4"/>
          <p:cNvSpPr/>
          <p:nvPr/>
        </p:nvSpPr>
        <p:spPr>
          <a:xfrm rot="16200000">
            <a:off x="5279570" y="1672611"/>
            <a:ext cx="298704" cy="6187440"/>
          </a:xfrm>
          <a:prstGeom prst="leftBrace">
            <a:avLst>
              <a:gd name="adj1" fmla="val 39285"/>
              <a:gd name="adj2" fmla="val 50000"/>
            </a:avLst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67005" y="2836817"/>
            <a:ext cx="1548384" cy="353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3Kb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15482" y="5264826"/>
            <a:ext cx="49726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aa06d4dd7af1a739ecdce4630a2f7ed9</a:t>
            </a:r>
            <a:endParaRPr lang="en-US" sz="2400"/>
          </a:p>
        </p:txBody>
      </p:sp>
      <p:sp>
        <p:nvSpPr>
          <p:cNvPr id="16" name="Rectangle 15"/>
          <p:cNvSpPr/>
          <p:nvPr/>
        </p:nvSpPr>
        <p:spPr>
          <a:xfrm>
            <a:off x="3015482" y="5264825"/>
            <a:ext cx="4956484" cy="461665"/>
          </a:xfrm>
          <a:prstGeom prst="rect">
            <a:avLst/>
          </a:prstGeom>
          <a:solidFill>
            <a:schemeClr val="accent1">
              <a:alpha val="12000"/>
            </a:schemeClr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015162" y="1472620"/>
            <a:ext cx="7612163" cy="3535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file 2.exe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858000" y="1472620"/>
            <a:ext cx="1548384" cy="3535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3Kb</a:t>
            </a:r>
          </a:p>
        </p:txBody>
      </p:sp>
      <p:sp>
        <p:nvSpPr>
          <p:cNvPr id="21" name="Rectangle 20"/>
          <p:cNvSpPr/>
          <p:nvPr/>
        </p:nvSpPr>
        <p:spPr>
          <a:xfrm>
            <a:off x="2006018" y="2180365"/>
            <a:ext cx="8555301" cy="3535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file 3.exe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23912" y="2180365"/>
            <a:ext cx="1548384" cy="353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3Kb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015163" y="816168"/>
            <a:ext cx="4418294" cy="3535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file 1.exe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018211" y="816168"/>
            <a:ext cx="1548384" cy="3535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3Kb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329106" y="4180375"/>
            <a:ext cx="1548384" cy="3535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3Kb</a:t>
            </a:r>
          </a:p>
        </p:txBody>
      </p:sp>
      <p:sp>
        <p:nvSpPr>
          <p:cNvPr id="28" name="Rectangle 27"/>
          <p:cNvSpPr/>
          <p:nvPr/>
        </p:nvSpPr>
        <p:spPr>
          <a:xfrm>
            <a:off x="5425874" y="4175761"/>
            <a:ext cx="1548384" cy="353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3Kb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877490" y="4175761"/>
            <a:ext cx="1548384" cy="353568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3Kb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974258" y="4174888"/>
            <a:ext cx="1548384" cy="3535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3Kb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69496A4-AD83-EBB8-8F39-69FE1FAEF1C7}"/>
              </a:ext>
            </a:extLst>
          </p:cNvPr>
          <p:cNvSpPr/>
          <p:nvPr/>
        </p:nvSpPr>
        <p:spPr>
          <a:xfrm>
            <a:off x="1630681" y="523313"/>
            <a:ext cx="9263178" cy="2962155"/>
          </a:xfrm>
          <a:prstGeom prst="rect">
            <a:avLst/>
          </a:prstGeom>
          <a:solidFill>
            <a:schemeClr val="accent1">
              <a:alpha val="12000"/>
            </a:schemeClr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44E528-5ADE-4311-4E11-DAD2178D0AC2}"/>
              </a:ext>
            </a:extLst>
          </p:cNvPr>
          <p:cNvSpPr txBox="1"/>
          <p:nvPr/>
        </p:nvSpPr>
        <p:spPr>
          <a:xfrm>
            <a:off x="0" y="6635109"/>
            <a:ext cx="68752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Paul A. Gagniuc. </a:t>
            </a:r>
            <a:r>
              <a:rPr lang="en-US" sz="800" i="1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Antivirus Engines: From Methods to Innovations, Design, and Applications</a:t>
            </a:r>
            <a:r>
              <a:rPr lang="en-US" sz="800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. Cambridge, MA: Elsevier Syngress, 2024. pp. 1-656. </a:t>
            </a:r>
          </a:p>
        </p:txBody>
      </p:sp>
    </p:spTree>
    <p:extLst>
      <p:ext uri="{BB962C8B-B14F-4D97-AF65-F5344CB8AC3E}">
        <p14:creationId xmlns:p14="http://schemas.microsoft.com/office/powerpoint/2010/main" val="2961648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61000">
                <a:schemeClr val="accent1">
                  <a:lumMod val="5000"/>
                  <a:lumOff val="95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6289686" y="245874"/>
            <a:ext cx="3523532" cy="27828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200 bytes</a:t>
            </a:r>
          </a:p>
        </p:txBody>
      </p:sp>
      <p:sp>
        <p:nvSpPr>
          <p:cNvPr id="64" name="Rectangle 12"/>
          <p:cNvSpPr/>
          <p:nvPr/>
        </p:nvSpPr>
        <p:spPr>
          <a:xfrm>
            <a:off x="6289686" y="4291849"/>
            <a:ext cx="3526198" cy="836506"/>
          </a:xfrm>
          <a:custGeom>
            <a:avLst/>
            <a:gdLst>
              <a:gd name="connsiteX0" fmla="*/ 0 w 1548384"/>
              <a:gd name="connsiteY0" fmla="*/ 0 h 353568"/>
              <a:gd name="connsiteX1" fmla="*/ 1548384 w 1548384"/>
              <a:gd name="connsiteY1" fmla="*/ 0 h 353568"/>
              <a:gd name="connsiteX2" fmla="*/ 1548384 w 1548384"/>
              <a:gd name="connsiteY2" fmla="*/ 353568 h 353568"/>
              <a:gd name="connsiteX3" fmla="*/ 0 w 1548384"/>
              <a:gd name="connsiteY3" fmla="*/ 353568 h 353568"/>
              <a:gd name="connsiteX4" fmla="*/ 0 w 1548384"/>
              <a:gd name="connsiteY4" fmla="*/ 0 h 353568"/>
              <a:gd name="connsiteX0" fmla="*/ 2017776 w 3566160"/>
              <a:gd name="connsiteY0" fmla="*/ 0 h 1920240"/>
              <a:gd name="connsiteX1" fmla="*/ 3566160 w 3566160"/>
              <a:gd name="connsiteY1" fmla="*/ 0 h 1920240"/>
              <a:gd name="connsiteX2" fmla="*/ 3566160 w 3566160"/>
              <a:gd name="connsiteY2" fmla="*/ 353568 h 1920240"/>
              <a:gd name="connsiteX3" fmla="*/ 0 w 3566160"/>
              <a:gd name="connsiteY3" fmla="*/ 1920240 h 1920240"/>
              <a:gd name="connsiteX4" fmla="*/ 2017776 w 3566160"/>
              <a:gd name="connsiteY4" fmla="*/ 0 h 1920240"/>
              <a:gd name="connsiteX0" fmla="*/ 2017776 w 3566160"/>
              <a:gd name="connsiteY0" fmla="*/ 0 h 1920240"/>
              <a:gd name="connsiteX1" fmla="*/ 3566160 w 3566160"/>
              <a:gd name="connsiteY1" fmla="*/ 0 h 1920240"/>
              <a:gd name="connsiteX2" fmla="*/ 3566160 w 3566160"/>
              <a:gd name="connsiteY2" fmla="*/ 353568 h 1920240"/>
              <a:gd name="connsiteX3" fmla="*/ 1335024 w 3566160"/>
              <a:gd name="connsiteY3" fmla="*/ 1322196 h 1920240"/>
              <a:gd name="connsiteX4" fmla="*/ 0 w 3566160"/>
              <a:gd name="connsiteY4" fmla="*/ 1920240 h 1920240"/>
              <a:gd name="connsiteX5" fmla="*/ 2017776 w 3566160"/>
              <a:gd name="connsiteY5" fmla="*/ 0 h 1920240"/>
              <a:gd name="connsiteX0" fmla="*/ 2017776 w 3566160"/>
              <a:gd name="connsiteY0" fmla="*/ 0 h 1920240"/>
              <a:gd name="connsiteX1" fmla="*/ 3566160 w 3566160"/>
              <a:gd name="connsiteY1" fmla="*/ 0 h 1920240"/>
              <a:gd name="connsiteX2" fmla="*/ 3566160 w 3566160"/>
              <a:gd name="connsiteY2" fmla="*/ 353568 h 1920240"/>
              <a:gd name="connsiteX3" fmla="*/ 1524000 w 3566160"/>
              <a:gd name="connsiteY3" fmla="*/ 1913508 h 1920240"/>
              <a:gd name="connsiteX4" fmla="*/ 0 w 3566160"/>
              <a:gd name="connsiteY4" fmla="*/ 1920240 h 1920240"/>
              <a:gd name="connsiteX5" fmla="*/ 2017776 w 3566160"/>
              <a:gd name="connsiteY5" fmla="*/ 0 h 1920240"/>
              <a:gd name="connsiteX0" fmla="*/ 2005584 w 3553968"/>
              <a:gd name="connsiteY0" fmla="*/ 0 h 1920240"/>
              <a:gd name="connsiteX1" fmla="*/ 3553968 w 3553968"/>
              <a:gd name="connsiteY1" fmla="*/ 0 h 1920240"/>
              <a:gd name="connsiteX2" fmla="*/ 3553968 w 3553968"/>
              <a:gd name="connsiteY2" fmla="*/ 353568 h 1920240"/>
              <a:gd name="connsiteX3" fmla="*/ 1511808 w 3553968"/>
              <a:gd name="connsiteY3" fmla="*/ 1913508 h 1920240"/>
              <a:gd name="connsiteX4" fmla="*/ 0 w 3553968"/>
              <a:gd name="connsiteY4" fmla="*/ 1920240 h 1920240"/>
              <a:gd name="connsiteX5" fmla="*/ 2005584 w 3553968"/>
              <a:gd name="connsiteY5" fmla="*/ 0 h 1920240"/>
              <a:gd name="connsiteX0" fmla="*/ 2005584 w 3553968"/>
              <a:gd name="connsiteY0" fmla="*/ 0 h 1920240"/>
              <a:gd name="connsiteX1" fmla="*/ 3553968 w 3553968"/>
              <a:gd name="connsiteY1" fmla="*/ 0 h 1920240"/>
              <a:gd name="connsiteX2" fmla="*/ 3553968 w 3553968"/>
              <a:gd name="connsiteY2" fmla="*/ 353568 h 1920240"/>
              <a:gd name="connsiteX3" fmla="*/ 1511808 w 3553968"/>
              <a:gd name="connsiteY3" fmla="*/ 1913508 h 1920240"/>
              <a:gd name="connsiteX4" fmla="*/ 0 w 3553968"/>
              <a:gd name="connsiteY4" fmla="*/ 1920240 h 1920240"/>
              <a:gd name="connsiteX5" fmla="*/ 1572768 w 3553968"/>
              <a:gd name="connsiteY5" fmla="*/ 389508 h 1920240"/>
              <a:gd name="connsiteX6" fmla="*/ 2005584 w 3553968"/>
              <a:gd name="connsiteY6" fmla="*/ 0 h 1920240"/>
              <a:gd name="connsiteX0" fmla="*/ 2005584 w 3553968"/>
              <a:gd name="connsiteY0" fmla="*/ 0 h 1920240"/>
              <a:gd name="connsiteX1" fmla="*/ 3553968 w 3553968"/>
              <a:gd name="connsiteY1" fmla="*/ 0 h 1920240"/>
              <a:gd name="connsiteX2" fmla="*/ 3553968 w 3553968"/>
              <a:gd name="connsiteY2" fmla="*/ 353568 h 1920240"/>
              <a:gd name="connsiteX3" fmla="*/ 1511808 w 3553968"/>
              <a:gd name="connsiteY3" fmla="*/ 1913508 h 1920240"/>
              <a:gd name="connsiteX4" fmla="*/ 0 w 3553968"/>
              <a:gd name="connsiteY4" fmla="*/ 1920240 h 1920240"/>
              <a:gd name="connsiteX5" fmla="*/ 2011680 w 3553968"/>
              <a:gd name="connsiteY5" fmla="*/ 334644 h 1920240"/>
              <a:gd name="connsiteX6" fmla="*/ 2005584 w 3553968"/>
              <a:gd name="connsiteY6" fmla="*/ 0 h 1920240"/>
              <a:gd name="connsiteX0" fmla="*/ 810768 w 3553968"/>
              <a:gd name="connsiteY0" fmla="*/ 0 h 2036064"/>
              <a:gd name="connsiteX1" fmla="*/ 3553968 w 3553968"/>
              <a:gd name="connsiteY1" fmla="*/ 115824 h 2036064"/>
              <a:gd name="connsiteX2" fmla="*/ 3553968 w 3553968"/>
              <a:gd name="connsiteY2" fmla="*/ 469392 h 2036064"/>
              <a:gd name="connsiteX3" fmla="*/ 1511808 w 3553968"/>
              <a:gd name="connsiteY3" fmla="*/ 2029332 h 2036064"/>
              <a:gd name="connsiteX4" fmla="*/ 0 w 3553968"/>
              <a:gd name="connsiteY4" fmla="*/ 2036064 h 2036064"/>
              <a:gd name="connsiteX5" fmla="*/ 2011680 w 3553968"/>
              <a:gd name="connsiteY5" fmla="*/ 450468 h 2036064"/>
              <a:gd name="connsiteX6" fmla="*/ 810768 w 3553968"/>
              <a:gd name="connsiteY6" fmla="*/ 0 h 2036064"/>
              <a:gd name="connsiteX0" fmla="*/ 810768 w 3553968"/>
              <a:gd name="connsiteY0" fmla="*/ 0 h 2036064"/>
              <a:gd name="connsiteX1" fmla="*/ 3553968 w 3553968"/>
              <a:gd name="connsiteY1" fmla="*/ 115824 h 2036064"/>
              <a:gd name="connsiteX2" fmla="*/ 3553968 w 3553968"/>
              <a:gd name="connsiteY2" fmla="*/ 469392 h 2036064"/>
              <a:gd name="connsiteX3" fmla="*/ 1511808 w 3553968"/>
              <a:gd name="connsiteY3" fmla="*/ 2029332 h 2036064"/>
              <a:gd name="connsiteX4" fmla="*/ 0 w 3553968"/>
              <a:gd name="connsiteY4" fmla="*/ 2036064 h 2036064"/>
              <a:gd name="connsiteX5" fmla="*/ 2011680 w 3553968"/>
              <a:gd name="connsiteY5" fmla="*/ 450468 h 2036064"/>
              <a:gd name="connsiteX6" fmla="*/ 810768 w 3553968"/>
              <a:gd name="connsiteY6" fmla="*/ 0 h 2036064"/>
              <a:gd name="connsiteX0" fmla="*/ 810768 w 3553968"/>
              <a:gd name="connsiteY0" fmla="*/ 0 h 2036064"/>
              <a:gd name="connsiteX1" fmla="*/ 3553968 w 3553968"/>
              <a:gd name="connsiteY1" fmla="*/ 115824 h 2036064"/>
              <a:gd name="connsiteX2" fmla="*/ 3553968 w 3553968"/>
              <a:gd name="connsiteY2" fmla="*/ 469392 h 2036064"/>
              <a:gd name="connsiteX3" fmla="*/ 1511808 w 3553968"/>
              <a:gd name="connsiteY3" fmla="*/ 2029332 h 2036064"/>
              <a:gd name="connsiteX4" fmla="*/ 0 w 3553968"/>
              <a:gd name="connsiteY4" fmla="*/ 2036064 h 2036064"/>
              <a:gd name="connsiteX5" fmla="*/ 810768 w 3553968"/>
              <a:gd name="connsiteY5" fmla="*/ 0 h 2036064"/>
              <a:gd name="connsiteX0" fmla="*/ 810768 w 3700272"/>
              <a:gd name="connsiteY0" fmla="*/ 18288 h 2054352"/>
              <a:gd name="connsiteX1" fmla="*/ 3700272 w 3700272"/>
              <a:gd name="connsiteY1" fmla="*/ 0 h 2054352"/>
              <a:gd name="connsiteX2" fmla="*/ 3553968 w 3700272"/>
              <a:gd name="connsiteY2" fmla="*/ 487680 h 2054352"/>
              <a:gd name="connsiteX3" fmla="*/ 1511808 w 3700272"/>
              <a:gd name="connsiteY3" fmla="*/ 2047620 h 2054352"/>
              <a:gd name="connsiteX4" fmla="*/ 0 w 3700272"/>
              <a:gd name="connsiteY4" fmla="*/ 2054352 h 2054352"/>
              <a:gd name="connsiteX5" fmla="*/ 810768 w 3700272"/>
              <a:gd name="connsiteY5" fmla="*/ 18288 h 2054352"/>
              <a:gd name="connsiteX0" fmla="*/ 816864 w 3700272"/>
              <a:gd name="connsiteY0" fmla="*/ 0 h 2054352"/>
              <a:gd name="connsiteX1" fmla="*/ 3700272 w 3700272"/>
              <a:gd name="connsiteY1" fmla="*/ 0 h 2054352"/>
              <a:gd name="connsiteX2" fmla="*/ 3553968 w 3700272"/>
              <a:gd name="connsiteY2" fmla="*/ 487680 h 2054352"/>
              <a:gd name="connsiteX3" fmla="*/ 1511808 w 3700272"/>
              <a:gd name="connsiteY3" fmla="*/ 2047620 h 2054352"/>
              <a:gd name="connsiteX4" fmla="*/ 0 w 3700272"/>
              <a:gd name="connsiteY4" fmla="*/ 2054352 h 2054352"/>
              <a:gd name="connsiteX5" fmla="*/ 816864 w 3700272"/>
              <a:gd name="connsiteY5" fmla="*/ 0 h 2054352"/>
              <a:gd name="connsiteX0" fmla="*/ 816864 w 3706368"/>
              <a:gd name="connsiteY0" fmla="*/ 18288 h 2072640"/>
              <a:gd name="connsiteX1" fmla="*/ 3706368 w 3706368"/>
              <a:gd name="connsiteY1" fmla="*/ 0 h 2072640"/>
              <a:gd name="connsiteX2" fmla="*/ 3553968 w 3706368"/>
              <a:gd name="connsiteY2" fmla="*/ 505968 h 2072640"/>
              <a:gd name="connsiteX3" fmla="*/ 1511808 w 3706368"/>
              <a:gd name="connsiteY3" fmla="*/ 2065908 h 2072640"/>
              <a:gd name="connsiteX4" fmla="*/ 0 w 3706368"/>
              <a:gd name="connsiteY4" fmla="*/ 2072640 h 2072640"/>
              <a:gd name="connsiteX5" fmla="*/ 816864 w 3706368"/>
              <a:gd name="connsiteY5" fmla="*/ 18288 h 2072640"/>
              <a:gd name="connsiteX0" fmla="*/ 816864 w 3706368"/>
              <a:gd name="connsiteY0" fmla="*/ 18288 h 2072640"/>
              <a:gd name="connsiteX1" fmla="*/ 3706368 w 3706368"/>
              <a:gd name="connsiteY1" fmla="*/ 0 h 2072640"/>
              <a:gd name="connsiteX2" fmla="*/ 1511808 w 3706368"/>
              <a:gd name="connsiteY2" fmla="*/ 2065908 h 2072640"/>
              <a:gd name="connsiteX3" fmla="*/ 0 w 3706368"/>
              <a:gd name="connsiteY3" fmla="*/ 2072640 h 2072640"/>
              <a:gd name="connsiteX4" fmla="*/ 816864 w 3706368"/>
              <a:gd name="connsiteY4" fmla="*/ 18288 h 2072640"/>
              <a:gd name="connsiteX0" fmla="*/ 816864 w 4998720"/>
              <a:gd name="connsiteY0" fmla="*/ 18288 h 2072640"/>
              <a:gd name="connsiteX1" fmla="*/ 3706368 w 4998720"/>
              <a:gd name="connsiteY1" fmla="*/ 0 h 2072640"/>
              <a:gd name="connsiteX2" fmla="*/ 4998720 w 4998720"/>
              <a:gd name="connsiteY2" fmla="*/ 852804 h 2072640"/>
              <a:gd name="connsiteX3" fmla="*/ 0 w 4998720"/>
              <a:gd name="connsiteY3" fmla="*/ 2072640 h 2072640"/>
              <a:gd name="connsiteX4" fmla="*/ 816864 w 4998720"/>
              <a:gd name="connsiteY4" fmla="*/ 18288 h 2072640"/>
              <a:gd name="connsiteX0" fmla="*/ 2255520 w 6437376"/>
              <a:gd name="connsiteY0" fmla="*/ 18288 h 852804"/>
              <a:gd name="connsiteX1" fmla="*/ 5145024 w 6437376"/>
              <a:gd name="connsiteY1" fmla="*/ 0 h 852804"/>
              <a:gd name="connsiteX2" fmla="*/ 6437376 w 6437376"/>
              <a:gd name="connsiteY2" fmla="*/ 852804 h 852804"/>
              <a:gd name="connsiteX3" fmla="*/ 0 w 6437376"/>
              <a:gd name="connsiteY3" fmla="*/ 841248 h 852804"/>
              <a:gd name="connsiteX4" fmla="*/ 2255520 w 6437376"/>
              <a:gd name="connsiteY4" fmla="*/ 18288 h 852804"/>
              <a:gd name="connsiteX0" fmla="*/ 2255520 w 5367190"/>
              <a:gd name="connsiteY0" fmla="*/ 18288 h 841248"/>
              <a:gd name="connsiteX1" fmla="*/ 5145024 w 5367190"/>
              <a:gd name="connsiteY1" fmla="*/ 0 h 841248"/>
              <a:gd name="connsiteX2" fmla="*/ 5367190 w 5367190"/>
              <a:gd name="connsiteY2" fmla="*/ 839258 h 841248"/>
              <a:gd name="connsiteX3" fmla="*/ 0 w 5367190"/>
              <a:gd name="connsiteY3" fmla="*/ 841248 h 841248"/>
              <a:gd name="connsiteX4" fmla="*/ 2255520 w 5367190"/>
              <a:gd name="connsiteY4" fmla="*/ 18288 h 841248"/>
              <a:gd name="connsiteX0" fmla="*/ 0 w 3111670"/>
              <a:gd name="connsiteY0" fmla="*/ 18288 h 848022"/>
              <a:gd name="connsiteX1" fmla="*/ 2889504 w 3111670"/>
              <a:gd name="connsiteY1" fmla="*/ 0 h 848022"/>
              <a:gd name="connsiteX2" fmla="*/ 3111670 w 3111670"/>
              <a:gd name="connsiteY2" fmla="*/ 839258 h 848022"/>
              <a:gd name="connsiteX3" fmla="*/ 203200 w 3111670"/>
              <a:gd name="connsiteY3" fmla="*/ 848022 h 848022"/>
              <a:gd name="connsiteX4" fmla="*/ 0 w 3111670"/>
              <a:gd name="connsiteY4" fmla="*/ 18288 h 848022"/>
              <a:gd name="connsiteX0" fmla="*/ 0 w 3145537"/>
              <a:gd name="connsiteY0" fmla="*/ 4742 h 848022"/>
              <a:gd name="connsiteX1" fmla="*/ 2923371 w 3145537"/>
              <a:gd name="connsiteY1" fmla="*/ 0 h 848022"/>
              <a:gd name="connsiteX2" fmla="*/ 3145537 w 3145537"/>
              <a:gd name="connsiteY2" fmla="*/ 839258 h 848022"/>
              <a:gd name="connsiteX3" fmla="*/ 237067 w 3145537"/>
              <a:gd name="connsiteY3" fmla="*/ 848022 h 848022"/>
              <a:gd name="connsiteX4" fmla="*/ 0 w 3145537"/>
              <a:gd name="connsiteY4" fmla="*/ 4742 h 848022"/>
              <a:gd name="connsiteX0" fmla="*/ 0 w 3145537"/>
              <a:gd name="connsiteY0" fmla="*/ 4742 h 848022"/>
              <a:gd name="connsiteX1" fmla="*/ 2923371 w 3145537"/>
              <a:gd name="connsiteY1" fmla="*/ 0 h 848022"/>
              <a:gd name="connsiteX2" fmla="*/ 3145537 w 3145537"/>
              <a:gd name="connsiteY2" fmla="*/ 839258 h 848022"/>
              <a:gd name="connsiteX3" fmla="*/ 237067 w 3145537"/>
              <a:gd name="connsiteY3" fmla="*/ 848022 h 848022"/>
              <a:gd name="connsiteX4" fmla="*/ 0 w 3145537"/>
              <a:gd name="connsiteY4" fmla="*/ 4742 h 848022"/>
              <a:gd name="connsiteX0" fmla="*/ 0 w 3512651"/>
              <a:gd name="connsiteY0" fmla="*/ 31835 h 875115"/>
              <a:gd name="connsiteX1" fmla="*/ 3512651 w 3512651"/>
              <a:gd name="connsiteY1" fmla="*/ 0 h 875115"/>
              <a:gd name="connsiteX2" fmla="*/ 3145537 w 3512651"/>
              <a:gd name="connsiteY2" fmla="*/ 866351 h 875115"/>
              <a:gd name="connsiteX3" fmla="*/ 237067 w 3512651"/>
              <a:gd name="connsiteY3" fmla="*/ 875115 h 875115"/>
              <a:gd name="connsiteX4" fmla="*/ 0 w 3512651"/>
              <a:gd name="connsiteY4" fmla="*/ 31835 h 875115"/>
              <a:gd name="connsiteX0" fmla="*/ 0 w 3512651"/>
              <a:gd name="connsiteY0" fmla="*/ 11515 h 875115"/>
              <a:gd name="connsiteX1" fmla="*/ 3512651 w 3512651"/>
              <a:gd name="connsiteY1" fmla="*/ 0 h 875115"/>
              <a:gd name="connsiteX2" fmla="*/ 3145537 w 3512651"/>
              <a:gd name="connsiteY2" fmla="*/ 866351 h 875115"/>
              <a:gd name="connsiteX3" fmla="*/ 237067 w 3512651"/>
              <a:gd name="connsiteY3" fmla="*/ 875115 h 875115"/>
              <a:gd name="connsiteX4" fmla="*/ 0 w 3512651"/>
              <a:gd name="connsiteY4" fmla="*/ 11515 h 875115"/>
              <a:gd name="connsiteX0" fmla="*/ 0 w 3512651"/>
              <a:gd name="connsiteY0" fmla="*/ 0 h 883920"/>
              <a:gd name="connsiteX1" fmla="*/ 3512651 w 3512651"/>
              <a:gd name="connsiteY1" fmla="*/ 8805 h 883920"/>
              <a:gd name="connsiteX2" fmla="*/ 3145537 w 3512651"/>
              <a:gd name="connsiteY2" fmla="*/ 875156 h 883920"/>
              <a:gd name="connsiteX3" fmla="*/ 237067 w 3512651"/>
              <a:gd name="connsiteY3" fmla="*/ 883920 h 883920"/>
              <a:gd name="connsiteX4" fmla="*/ 0 w 3512651"/>
              <a:gd name="connsiteY4" fmla="*/ 0 h 883920"/>
              <a:gd name="connsiteX0" fmla="*/ 0 w 3505878"/>
              <a:gd name="connsiteY0" fmla="*/ 0 h 883920"/>
              <a:gd name="connsiteX1" fmla="*/ 3505878 w 3505878"/>
              <a:gd name="connsiteY1" fmla="*/ 49445 h 883920"/>
              <a:gd name="connsiteX2" fmla="*/ 3145537 w 3505878"/>
              <a:gd name="connsiteY2" fmla="*/ 875156 h 883920"/>
              <a:gd name="connsiteX3" fmla="*/ 237067 w 3505878"/>
              <a:gd name="connsiteY3" fmla="*/ 883920 h 883920"/>
              <a:gd name="connsiteX4" fmla="*/ 0 w 3505878"/>
              <a:gd name="connsiteY4" fmla="*/ 0 h 883920"/>
              <a:gd name="connsiteX0" fmla="*/ 0 w 3499105"/>
              <a:gd name="connsiteY0" fmla="*/ 0 h 836506"/>
              <a:gd name="connsiteX1" fmla="*/ 3499105 w 3499105"/>
              <a:gd name="connsiteY1" fmla="*/ 2031 h 836506"/>
              <a:gd name="connsiteX2" fmla="*/ 3138764 w 3499105"/>
              <a:gd name="connsiteY2" fmla="*/ 827742 h 836506"/>
              <a:gd name="connsiteX3" fmla="*/ 230294 w 3499105"/>
              <a:gd name="connsiteY3" fmla="*/ 836506 h 836506"/>
              <a:gd name="connsiteX4" fmla="*/ 0 w 3499105"/>
              <a:gd name="connsiteY4" fmla="*/ 0 h 836506"/>
              <a:gd name="connsiteX0" fmla="*/ 0 w 3512651"/>
              <a:gd name="connsiteY0" fmla="*/ 0 h 836506"/>
              <a:gd name="connsiteX1" fmla="*/ 3512651 w 3512651"/>
              <a:gd name="connsiteY1" fmla="*/ 2031 h 836506"/>
              <a:gd name="connsiteX2" fmla="*/ 3152310 w 3512651"/>
              <a:gd name="connsiteY2" fmla="*/ 827742 h 836506"/>
              <a:gd name="connsiteX3" fmla="*/ 243840 w 3512651"/>
              <a:gd name="connsiteY3" fmla="*/ 836506 h 836506"/>
              <a:gd name="connsiteX4" fmla="*/ 0 w 3512651"/>
              <a:gd name="connsiteY4" fmla="*/ 0 h 836506"/>
              <a:gd name="connsiteX0" fmla="*/ 0 w 3512651"/>
              <a:gd name="connsiteY0" fmla="*/ 0 h 836506"/>
              <a:gd name="connsiteX1" fmla="*/ 3512651 w 3512651"/>
              <a:gd name="connsiteY1" fmla="*/ 8804 h 836506"/>
              <a:gd name="connsiteX2" fmla="*/ 3152310 w 3512651"/>
              <a:gd name="connsiteY2" fmla="*/ 827742 h 836506"/>
              <a:gd name="connsiteX3" fmla="*/ 243840 w 3512651"/>
              <a:gd name="connsiteY3" fmla="*/ 836506 h 836506"/>
              <a:gd name="connsiteX4" fmla="*/ 0 w 3512651"/>
              <a:gd name="connsiteY4" fmla="*/ 0 h 836506"/>
              <a:gd name="connsiteX0" fmla="*/ 0 w 3526198"/>
              <a:gd name="connsiteY0" fmla="*/ 0 h 836506"/>
              <a:gd name="connsiteX1" fmla="*/ 3526198 w 3526198"/>
              <a:gd name="connsiteY1" fmla="*/ 15577 h 836506"/>
              <a:gd name="connsiteX2" fmla="*/ 3152310 w 3526198"/>
              <a:gd name="connsiteY2" fmla="*/ 827742 h 836506"/>
              <a:gd name="connsiteX3" fmla="*/ 243840 w 3526198"/>
              <a:gd name="connsiteY3" fmla="*/ 836506 h 836506"/>
              <a:gd name="connsiteX4" fmla="*/ 0 w 3526198"/>
              <a:gd name="connsiteY4" fmla="*/ 0 h 836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6198" h="836506">
                <a:moveTo>
                  <a:pt x="0" y="0"/>
                </a:moveTo>
                <a:lnTo>
                  <a:pt x="3526198" y="15577"/>
                </a:lnTo>
                <a:lnTo>
                  <a:pt x="3152310" y="827742"/>
                </a:lnTo>
                <a:lnTo>
                  <a:pt x="243840" y="83650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7000">
                <a:schemeClr val="accent1">
                  <a:lumMod val="45000"/>
                  <a:lumOff val="55000"/>
                  <a:alpha val="80000"/>
                </a:schemeClr>
              </a:gs>
              <a:gs pos="81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PWM (pwm.json)</a:t>
            </a:r>
          </a:p>
        </p:txBody>
      </p:sp>
      <p:sp>
        <p:nvSpPr>
          <p:cNvPr id="4" name="Rectangle 3"/>
          <p:cNvSpPr/>
          <p:nvPr/>
        </p:nvSpPr>
        <p:spPr>
          <a:xfrm>
            <a:off x="2444865" y="2757748"/>
            <a:ext cx="2628361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file5.exe</a:t>
            </a:r>
          </a:p>
        </p:txBody>
      </p:sp>
      <p:sp>
        <p:nvSpPr>
          <p:cNvPr id="8" name="Rectangle 7"/>
          <p:cNvSpPr/>
          <p:nvPr/>
        </p:nvSpPr>
        <p:spPr>
          <a:xfrm>
            <a:off x="896481" y="2757748"/>
            <a:ext cx="1548384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.text</a:t>
            </a:r>
          </a:p>
        </p:txBody>
      </p:sp>
      <p:sp>
        <p:nvSpPr>
          <p:cNvPr id="9" name="Rectangle 8"/>
          <p:cNvSpPr/>
          <p:nvPr/>
        </p:nvSpPr>
        <p:spPr>
          <a:xfrm>
            <a:off x="494145" y="2757748"/>
            <a:ext cx="402336" cy="353568"/>
          </a:xfrm>
          <a:prstGeom prst="rect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10" name="Left Brace 9"/>
          <p:cNvSpPr/>
          <p:nvPr/>
        </p:nvSpPr>
        <p:spPr>
          <a:xfrm rot="16200000" flipH="1">
            <a:off x="999820" y="4198762"/>
            <a:ext cx="311424" cy="1225038"/>
          </a:xfrm>
          <a:prstGeom prst="leftBrace">
            <a:avLst>
              <a:gd name="adj1" fmla="val 41382"/>
              <a:gd name="adj2" fmla="val 50000"/>
            </a:avLst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43013" y="4837654"/>
            <a:ext cx="1243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Entry Point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44729" y="5130222"/>
            <a:ext cx="2902324" cy="1336744"/>
          </a:xfrm>
          <a:prstGeom prst="rect">
            <a:avLst/>
          </a:prstGeom>
          <a:solidFill>
            <a:schemeClr val="accent1">
              <a:alpha val="12000"/>
            </a:schemeClr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7952190"/>
              </p:ext>
            </p:extLst>
          </p:nvPr>
        </p:nvGraphicFramePr>
        <p:xfrm>
          <a:off x="6698307" y="5242053"/>
          <a:ext cx="2631180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1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22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22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88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23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…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…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…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…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…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…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…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…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…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…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…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…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Rectangle 17"/>
          <p:cNvSpPr/>
          <p:nvPr/>
        </p:nvSpPr>
        <p:spPr>
          <a:xfrm>
            <a:off x="6296458" y="519386"/>
            <a:ext cx="3516760" cy="459771"/>
          </a:xfrm>
          <a:prstGeom prst="rect">
            <a:avLst/>
          </a:prstGeom>
          <a:solidFill>
            <a:schemeClr val="accent1">
              <a:alpha val="12000"/>
            </a:schemeClr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192072" y="241097"/>
            <a:ext cx="1121664" cy="27828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200 bytes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444865" y="2221430"/>
            <a:ext cx="3275137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file4.exe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907968" y="2221430"/>
            <a:ext cx="1548384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.text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05632" y="2221430"/>
            <a:ext cx="402336" cy="353568"/>
          </a:xfrm>
          <a:prstGeom prst="rect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444865" y="1666600"/>
            <a:ext cx="3659438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file3.exe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07968" y="1666600"/>
            <a:ext cx="1548384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.text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05632" y="1666600"/>
            <a:ext cx="402336" cy="353568"/>
          </a:xfrm>
          <a:prstGeom prst="rect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444865" y="1121026"/>
            <a:ext cx="2452598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file2.exe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07968" y="1121026"/>
            <a:ext cx="1548384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.text</a:t>
            </a:r>
          </a:p>
        </p:txBody>
      </p:sp>
      <p:sp>
        <p:nvSpPr>
          <p:cNvPr id="32" name="Rectangle 31"/>
          <p:cNvSpPr/>
          <p:nvPr/>
        </p:nvSpPr>
        <p:spPr>
          <a:xfrm>
            <a:off x="505632" y="1121026"/>
            <a:ext cx="402336" cy="353568"/>
          </a:xfrm>
          <a:prstGeom prst="rect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444865" y="597290"/>
            <a:ext cx="3061855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file1.exe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07968" y="597290"/>
            <a:ext cx="1548384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.text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05632" y="597290"/>
            <a:ext cx="402336" cy="353568"/>
          </a:xfrm>
          <a:prstGeom prst="rect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444866" y="3909805"/>
            <a:ext cx="3434388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file(n).exe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96481" y="3909805"/>
            <a:ext cx="1548384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.text</a:t>
            </a:r>
          </a:p>
        </p:txBody>
      </p:sp>
      <p:sp>
        <p:nvSpPr>
          <p:cNvPr id="38" name="Rectangle 37"/>
          <p:cNvSpPr/>
          <p:nvPr/>
        </p:nvSpPr>
        <p:spPr>
          <a:xfrm>
            <a:off x="494145" y="3909805"/>
            <a:ext cx="402336" cy="353568"/>
          </a:xfrm>
          <a:prstGeom prst="rect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296458" y="1067924"/>
            <a:ext cx="3516760" cy="459771"/>
          </a:xfrm>
          <a:prstGeom prst="rect">
            <a:avLst/>
          </a:prstGeom>
          <a:solidFill>
            <a:schemeClr val="accent1">
              <a:alpha val="12000"/>
            </a:schemeClr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296458" y="1613498"/>
            <a:ext cx="3516760" cy="459771"/>
          </a:xfrm>
          <a:prstGeom prst="rect">
            <a:avLst/>
          </a:prstGeom>
          <a:solidFill>
            <a:schemeClr val="accent1">
              <a:alpha val="12000"/>
            </a:schemeClr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296458" y="2156108"/>
            <a:ext cx="3516760" cy="459771"/>
          </a:xfrm>
          <a:prstGeom prst="rect">
            <a:avLst/>
          </a:prstGeom>
          <a:solidFill>
            <a:schemeClr val="accent1">
              <a:alpha val="12000"/>
            </a:schemeClr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296458" y="2704646"/>
            <a:ext cx="3516760" cy="459771"/>
          </a:xfrm>
          <a:prstGeom prst="rect">
            <a:avLst/>
          </a:prstGeom>
          <a:solidFill>
            <a:schemeClr val="accent1">
              <a:alpha val="12000"/>
            </a:schemeClr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92072" y="519386"/>
            <a:ext cx="1121664" cy="3916203"/>
          </a:xfrm>
          <a:prstGeom prst="rect">
            <a:avLst/>
          </a:prstGeom>
          <a:solidFill>
            <a:schemeClr val="bg2">
              <a:lumMod val="75000"/>
              <a:alpha val="39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/>
          <p:cNvCxnSpPr/>
          <p:nvPr/>
        </p:nvCxnSpPr>
        <p:spPr>
          <a:xfrm>
            <a:off x="1158207" y="254326"/>
            <a:ext cx="0" cy="4181263"/>
          </a:xfrm>
          <a:prstGeom prst="line">
            <a:avLst/>
          </a:prstGeom>
          <a:ln w="38100">
            <a:solidFill>
              <a:schemeClr val="bg2">
                <a:lumMod val="50000"/>
                <a:alpha val="78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/>
          <p:cNvSpPr/>
          <p:nvPr/>
        </p:nvSpPr>
        <p:spPr>
          <a:xfrm>
            <a:off x="6321472" y="527438"/>
            <a:ext cx="3516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55 8B EC 6A FF 68 40 30 …</a:t>
            </a:r>
          </a:p>
        </p:txBody>
      </p:sp>
      <p:sp>
        <p:nvSpPr>
          <p:cNvPr id="48" name="Rectangle 47"/>
          <p:cNvSpPr/>
          <p:nvPr/>
        </p:nvSpPr>
        <p:spPr>
          <a:xfrm>
            <a:off x="6321472" y="1075886"/>
            <a:ext cx="3516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>
                <a:solidFill>
                  <a:schemeClr val="tx1">
                    <a:lumMod val="50000"/>
                    <a:lumOff val="50000"/>
                  </a:schemeClr>
                </a:solidFill>
              </a:rPr>
              <a:t>55 8B EC 81 EC 80 00 00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</a:p>
        </p:txBody>
      </p:sp>
      <p:sp>
        <p:nvSpPr>
          <p:cNvPr id="49" name="Rectangle 48"/>
          <p:cNvSpPr/>
          <p:nvPr/>
        </p:nvSpPr>
        <p:spPr>
          <a:xfrm>
            <a:off x="6296458" y="1610534"/>
            <a:ext cx="3516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>
                <a:solidFill>
                  <a:schemeClr val="tx1">
                    <a:lumMod val="50000"/>
                    <a:lumOff val="50000"/>
                  </a:schemeClr>
                </a:solidFill>
              </a:rPr>
              <a:t>48 83 EC 28 48 89 5C 24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</a:p>
        </p:txBody>
      </p:sp>
      <p:sp>
        <p:nvSpPr>
          <p:cNvPr id="51" name="Rectangle 50"/>
          <p:cNvSpPr/>
          <p:nvPr/>
        </p:nvSpPr>
        <p:spPr>
          <a:xfrm>
            <a:off x="6296458" y="2174025"/>
            <a:ext cx="3516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2400">
                <a:solidFill>
                  <a:schemeClr val="tx1">
                    <a:lumMod val="50000"/>
                    <a:lumOff val="50000"/>
                  </a:schemeClr>
                </a:solidFill>
              </a:rPr>
              <a:t>40 53 48 83 EC 20 48 8B</a:t>
            </a:r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296458" y="2698991"/>
            <a:ext cx="3516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55 8B EC 6A FF 68 40 30 …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2817678" y="3292802"/>
            <a:ext cx="308" cy="470011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>
            <a:off x="7995891" y="3289451"/>
            <a:ext cx="308" cy="470011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2195221" y="6140560"/>
            <a:ext cx="19706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(infected samples)</a:t>
            </a:r>
          </a:p>
        </p:txBody>
      </p:sp>
      <p:sp>
        <p:nvSpPr>
          <p:cNvPr id="63" name="Left Brace 62"/>
          <p:cNvSpPr/>
          <p:nvPr/>
        </p:nvSpPr>
        <p:spPr>
          <a:xfrm rot="16200000">
            <a:off x="2939435" y="2898871"/>
            <a:ext cx="494532" cy="5385109"/>
          </a:xfrm>
          <a:prstGeom prst="leftBrace">
            <a:avLst>
              <a:gd name="adj1" fmla="val 41382"/>
              <a:gd name="adj2" fmla="val 50000"/>
            </a:avLst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6321472" y="3851889"/>
            <a:ext cx="3516760" cy="459771"/>
          </a:xfrm>
          <a:prstGeom prst="rect">
            <a:avLst/>
          </a:prstGeom>
          <a:solidFill>
            <a:schemeClr val="accent1">
              <a:alpha val="12000"/>
            </a:schemeClr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321472" y="3852942"/>
            <a:ext cx="351676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55 89 E5 83 EC 28 8B 45 …</a:t>
            </a:r>
          </a:p>
        </p:txBody>
      </p:sp>
      <p:sp>
        <p:nvSpPr>
          <p:cNvPr id="68" name="Rectangle 67"/>
          <p:cNvSpPr/>
          <p:nvPr/>
        </p:nvSpPr>
        <p:spPr>
          <a:xfrm>
            <a:off x="2951139" y="6435307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(A)</a:t>
            </a:r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695313" y="180847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(B)</a:t>
            </a:r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1523514" y="3300480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(C)</a:t>
            </a:r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8017838" y="3321206"/>
            <a:ext cx="468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(D)</a:t>
            </a:r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9472706" y="5613928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(E)</a:t>
            </a:r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6572854" y="4521497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(F)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9AE6EF-CA30-00A8-A31D-A86079FDB436}"/>
              </a:ext>
            </a:extLst>
          </p:cNvPr>
          <p:cNvSpPr txBox="1"/>
          <p:nvPr/>
        </p:nvSpPr>
        <p:spPr>
          <a:xfrm>
            <a:off x="5748571" y="6642556"/>
            <a:ext cx="64434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Paul A. Gagniuc. </a:t>
            </a:r>
            <a:r>
              <a:rPr lang="en-US" sz="800" i="1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Antivirus Engines: From Methods to Innovations, Design, and Applications</a:t>
            </a:r>
            <a:r>
              <a:rPr lang="en-US" sz="800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. Cambridge, MA: Elsevier Syngress, 2024. pp. 1-656. </a:t>
            </a:r>
          </a:p>
        </p:txBody>
      </p:sp>
    </p:spTree>
    <p:extLst>
      <p:ext uri="{BB962C8B-B14F-4D97-AF65-F5344CB8AC3E}">
        <p14:creationId xmlns:p14="http://schemas.microsoft.com/office/powerpoint/2010/main" val="128443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61000">
                <a:schemeClr val="accent1">
                  <a:lumMod val="5000"/>
                  <a:lumOff val="95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2"/>
          <p:cNvSpPr/>
          <p:nvPr/>
        </p:nvSpPr>
        <p:spPr>
          <a:xfrm>
            <a:off x="964450" y="2075661"/>
            <a:ext cx="6437376" cy="852804"/>
          </a:xfrm>
          <a:custGeom>
            <a:avLst/>
            <a:gdLst>
              <a:gd name="connsiteX0" fmla="*/ 0 w 1548384"/>
              <a:gd name="connsiteY0" fmla="*/ 0 h 353568"/>
              <a:gd name="connsiteX1" fmla="*/ 1548384 w 1548384"/>
              <a:gd name="connsiteY1" fmla="*/ 0 h 353568"/>
              <a:gd name="connsiteX2" fmla="*/ 1548384 w 1548384"/>
              <a:gd name="connsiteY2" fmla="*/ 353568 h 353568"/>
              <a:gd name="connsiteX3" fmla="*/ 0 w 1548384"/>
              <a:gd name="connsiteY3" fmla="*/ 353568 h 353568"/>
              <a:gd name="connsiteX4" fmla="*/ 0 w 1548384"/>
              <a:gd name="connsiteY4" fmla="*/ 0 h 353568"/>
              <a:gd name="connsiteX0" fmla="*/ 2017776 w 3566160"/>
              <a:gd name="connsiteY0" fmla="*/ 0 h 1920240"/>
              <a:gd name="connsiteX1" fmla="*/ 3566160 w 3566160"/>
              <a:gd name="connsiteY1" fmla="*/ 0 h 1920240"/>
              <a:gd name="connsiteX2" fmla="*/ 3566160 w 3566160"/>
              <a:gd name="connsiteY2" fmla="*/ 353568 h 1920240"/>
              <a:gd name="connsiteX3" fmla="*/ 0 w 3566160"/>
              <a:gd name="connsiteY3" fmla="*/ 1920240 h 1920240"/>
              <a:gd name="connsiteX4" fmla="*/ 2017776 w 3566160"/>
              <a:gd name="connsiteY4" fmla="*/ 0 h 1920240"/>
              <a:gd name="connsiteX0" fmla="*/ 2017776 w 3566160"/>
              <a:gd name="connsiteY0" fmla="*/ 0 h 1920240"/>
              <a:gd name="connsiteX1" fmla="*/ 3566160 w 3566160"/>
              <a:gd name="connsiteY1" fmla="*/ 0 h 1920240"/>
              <a:gd name="connsiteX2" fmla="*/ 3566160 w 3566160"/>
              <a:gd name="connsiteY2" fmla="*/ 353568 h 1920240"/>
              <a:gd name="connsiteX3" fmla="*/ 1335024 w 3566160"/>
              <a:gd name="connsiteY3" fmla="*/ 1322196 h 1920240"/>
              <a:gd name="connsiteX4" fmla="*/ 0 w 3566160"/>
              <a:gd name="connsiteY4" fmla="*/ 1920240 h 1920240"/>
              <a:gd name="connsiteX5" fmla="*/ 2017776 w 3566160"/>
              <a:gd name="connsiteY5" fmla="*/ 0 h 1920240"/>
              <a:gd name="connsiteX0" fmla="*/ 2017776 w 3566160"/>
              <a:gd name="connsiteY0" fmla="*/ 0 h 1920240"/>
              <a:gd name="connsiteX1" fmla="*/ 3566160 w 3566160"/>
              <a:gd name="connsiteY1" fmla="*/ 0 h 1920240"/>
              <a:gd name="connsiteX2" fmla="*/ 3566160 w 3566160"/>
              <a:gd name="connsiteY2" fmla="*/ 353568 h 1920240"/>
              <a:gd name="connsiteX3" fmla="*/ 1524000 w 3566160"/>
              <a:gd name="connsiteY3" fmla="*/ 1913508 h 1920240"/>
              <a:gd name="connsiteX4" fmla="*/ 0 w 3566160"/>
              <a:gd name="connsiteY4" fmla="*/ 1920240 h 1920240"/>
              <a:gd name="connsiteX5" fmla="*/ 2017776 w 3566160"/>
              <a:gd name="connsiteY5" fmla="*/ 0 h 1920240"/>
              <a:gd name="connsiteX0" fmla="*/ 2005584 w 3553968"/>
              <a:gd name="connsiteY0" fmla="*/ 0 h 1920240"/>
              <a:gd name="connsiteX1" fmla="*/ 3553968 w 3553968"/>
              <a:gd name="connsiteY1" fmla="*/ 0 h 1920240"/>
              <a:gd name="connsiteX2" fmla="*/ 3553968 w 3553968"/>
              <a:gd name="connsiteY2" fmla="*/ 353568 h 1920240"/>
              <a:gd name="connsiteX3" fmla="*/ 1511808 w 3553968"/>
              <a:gd name="connsiteY3" fmla="*/ 1913508 h 1920240"/>
              <a:gd name="connsiteX4" fmla="*/ 0 w 3553968"/>
              <a:gd name="connsiteY4" fmla="*/ 1920240 h 1920240"/>
              <a:gd name="connsiteX5" fmla="*/ 2005584 w 3553968"/>
              <a:gd name="connsiteY5" fmla="*/ 0 h 1920240"/>
              <a:gd name="connsiteX0" fmla="*/ 2005584 w 3553968"/>
              <a:gd name="connsiteY0" fmla="*/ 0 h 1920240"/>
              <a:gd name="connsiteX1" fmla="*/ 3553968 w 3553968"/>
              <a:gd name="connsiteY1" fmla="*/ 0 h 1920240"/>
              <a:gd name="connsiteX2" fmla="*/ 3553968 w 3553968"/>
              <a:gd name="connsiteY2" fmla="*/ 353568 h 1920240"/>
              <a:gd name="connsiteX3" fmla="*/ 1511808 w 3553968"/>
              <a:gd name="connsiteY3" fmla="*/ 1913508 h 1920240"/>
              <a:gd name="connsiteX4" fmla="*/ 0 w 3553968"/>
              <a:gd name="connsiteY4" fmla="*/ 1920240 h 1920240"/>
              <a:gd name="connsiteX5" fmla="*/ 1572768 w 3553968"/>
              <a:gd name="connsiteY5" fmla="*/ 389508 h 1920240"/>
              <a:gd name="connsiteX6" fmla="*/ 2005584 w 3553968"/>
              <a:gd name="connsiteY6" fmla="*/ 0 h 1920240"/>
              <a:gd name="connsiteX0" fmla="*/ 2005584 w 3553968"/>
              <a:gd name="connsiteY0" fmla="*/ 0 h 1920240"/>
              <a:gd name="connsiteX1" fmla="*/ 3553968 w 3553968"/>
              <a:gd name="connsiteY1" fmla="*/ 0 h 1920240"/>
              <a:gd name="connsiteX2" fmla="*/ 3553968 w 3553968"/>
              <a:gd name="connsiteY2" fmla="*/ 353568 h 1920240"/>
              <a:gd name="connsiteX3" fmla="*/ 1511808 w 3553968"/>
              <a:gd name="connsiteY3" fmla="*/ 1913508 h 1920240"/>
              <a:gd name="connsiteX4" fmla="*/ 0 w 3553968"/>
              <a:gd name="connsiteY4" fmla="*/ 1920240 h 1920240"/>
              <a:gd name="connsiteX5" fmla="*/ 2011680 w 3553968"/>
              <a:gd name="connsiteY5" fmla="*/ 334644 h 1920240"/>
              <a:gd name="connsiteX6" fmla="*/ 2005584 w 3553968"/>
              <a:gd name="connsiteY6" fmla="*/ 0 h 1920240"/>
              <a:gd name="connsiteX0" fmla="*/ 810768 w 3553968"/>
              <a:gd name="connsiteY0" fmla="*/ 0 h 2036064"/>
              <a:gd name="connsiteX1" fmla="*/ 3553968 w 3553968"/>
              <a:gd name="connsiteY1" fmla="*/ 115824 h 2036064"/>
              <a:gd name="connsiteX2" fmla="*/ 3553968 w 3553968"/>
              <a:gd name="connsiteY2" fmla="*/ 469392 h 2036064"/>
              <a:gd name="connsiteX3" fmla="*/ 1511808 w 3553968"/>
              <a:gd name="connsiteY3" fmla="*/ 2029332 h 2036064"/>
              <a:gd name="connsiteX4" fmla="*/ 0 w 3553968"/>
              <a:gd name="connsiteY4" fmla="*/ 2036064 h 2036064"/>
              <a:gd name="connsiteX5" fmla="*/ 2011680 w 3553968"/>
              <a:gd name="connsiteY5" fmla="*/ 450468 h 2036064"/>
              <a:gd name="connsiteX6" fmla="*/ 810768 w 3553968"/>
              <a:gd name="connsiteY6" fmla="*/ 0 h 2036064"/>
              <a:gd name="connsiteX0" fmla="*/ 810768 w 3553968"/>
              <a:gd name="connsiteY0" fmla="*/ 0 h 2036064"/>
              <a:gd name="connsiteX1" fmla="*/ 3553968 w 3553968"/>
              <a:gd name="connsiteY1" fmla="*/ 115824 h 2036064"/>
              <a:gd name="connsiteX2" fmla="*/ 3553968 w 3553968"/>
              <a:gd name="connsiteY2" fmla="*/ 469392 h 2036064"/>
              <a:gd name="connsiteX3" fmla="*/ 1511808 w 3553968"/>
              <a:gd name="connsiteY3" fmla="*/ 2029332 h 2036064"/>
              <a:gd name="connsiteX4" fmla="*/ 0 w 3553968"/>
              <a:gd name="connsiteY4" fmla="*/ 2036064 h 2036064"/>
              <a:gd name="connsiteX5" fmla="*/ 2011680 w 3553968"/>
              <a:gd name="connsiteY5" fmla="*/ 450468 h 2036064"/>
              <a:gd name="connsiteX6" fmla="*/ 810768 w 3553968"/>
              <a:gd name="connsiteY6" fmla="*/ 0 h 2036064"/>
              <a:gd name="connsiteX0" fmla="*/ 810768 w 3553968"/>
              <a:gd name="connsiteY0" fmla="*/ 0 h 2036064"/>
              <a:gd name="connsiteX1" fmla="*/ 3553968 w 3553968"/>
              <a:gd name="connsiteY1" fmla="*/ 115824 h 2036064"/>
              <a:gd name="connsiteX2" fmla="*/ 3553968 w 3553968"/>
              <a:gd name="connsiteY2" fmla="*/ 469392 h 2036064"/>
              <a:gd name="connsiteX3" fmla="*/ 1511808 w 3553968"/>
              <a:gd name="connsiteY3" fmla="*/ 2029332 h 2036064"/>
              <a:gd name="connsiteX4" fmla="*/ 0 w 3553968"/>
              <a:gd name="connsiteY4" fmla="*/ 2036064 h 2036064"/>
              <a:gd name="connsiteX5" fmla="*/ 810768 w 3553968"/>
              <a:gd name="connsiteY5" fmla="*/ 0 h 2036064"/>
              <a:gd name="connsiteX0" fmla="*/ 810768 w 3700272"/>
              <a:gd name="connsiteY0" fmla="*/ 18288 h 2054352"/>
              <a:gd name="connsiteX1" fmla="*/ 3700272 w 3700272"/>
              <a:gd name="connsiteY1" fmla="*/ 0 h 2054352"/>
              <a:gd name="connsiteX2" fmla="*/ 3553968 w 3700272"/>
              <a:gd name="connsiteY2" fmla="*/ 487680 h 2054352"/>
              <a:gd name="connsiteX3" fmla="*/ 1511808 w 3700272"/>
              <a:gd name="connsiteY3" fmla="*/ 2047620 h 2054352"/>
              <a:gd name="connsiteX4" fmla="*/ 0 w 3700272"/>
              <a:gd name="connsiteY4" fmla="*/ 2054352 h 2054352"/>
              <a:gd name="connsiteX5" fmla="*/ 810768 w 3700272"/>
              <a:gd name="connsiteY5" fmla="*/ 18288 h 2054352"/>
              <a:gd name="connsiteX0" fmla="*/ 816864 w 3700272"/>
              <a:gd name="connsiteY0" fmla="*/ 0 h 2054352"/>
              <a:gd name="connsiteX1" fmla="*/ 3700272 w 3700272"/>
              <a:gd name="connsiteY1" fmla="*/ 0 h 2054352"/>
              <a:gd name="connsiteX2" fmla="*/ 3553968 w 3700272"/>
              <a:gd name="connsiteY2" fmla="*/ 487680 h 2054352"/>
              <a:gd name="connsiteX3" fmla="*/ 1511808 w 3700272"/>
              <a:gd name="connsiteY3" fmla="*/ 2047620 h 2054352"/>
              <a:gd name="connsiteX4" fmla="*/ 0 w 3700272"/>
              <a:gd name="connsiteY4" fmla="*/ 2054352 h 2054352"/>
              <a:gd name="connsiteX5" fmla="*/ 816864 w 3700272"/>
              <a:gd name="connsiteY5" fmla="*/ 0 h 2054352"/>
              <a:gd name="connsiteX0" fmla="*/ 816864 w 3706368"/>
              <a:gd name="connsiteY0" fmla="*/ 18288 h 2072640"/>
              <a:gd name="connsiteX1" fmla="*/ 3706368 w 3706368"/>
              <a:gd name="connsiteY1" fmla="*/ 0 h 2072640"/>
              <a:gd name="connsiteX2" fmla="*/ 3553968 w 3706368"/>
              <a:gd name="connsiteY2" fmla="*/ 505968 h 2072640"/>
              <a:gd name="connsiteX3" fmla="*/ 1511808 w 3706368"/>
              <a:gd name="connsiteY3" fmla="*/ 2065908 h 2072640"/>
              <a:gd name="connsiteX4" fmla="*/ 0 w 3706368"/>
              <a:gd name="connsiteY4" fmla="*/ 2072640 h 2072640"/>
              <a:gd name="connsiteX5" fmla="*/ 816864 w 3706368"/>
              <a:gd name="connsiteY5" fmla="*/ 18288 h 2072640"/>
              <a:gd name="connsiteX0" fmla="*/ 816864 w 3706368"/>
              <a:gd name="connsiteY0" fmla="*/ 18288 h 2072640"/>
              <a:gd name="connsiteX1" fmla="*/ 3706368 w 3706368"/>
              <a:gd name="connsiteY1" fmla="*/ 0 h 2072640"/>
              <a:gd name="connsiteX2" fmla="*/ 1511808 w 3706368"/>
              <a:gd name="connsiteY2" fmla="*/ 2065908 h 2072640"/>
              <a:gd name="connsiteX3" fmla="*/ 0 w 3706368"/>
              <a:gd name="connsiteY3" fmla="*/ 2072640 h 2072640"/>
              <a:gd name="connsiteX4" fmla="*/ 816864 w 3706368"/>
              <a:gd name="connsiteY4" fmla="*/ 18288 h 2072640"/>
              <a:gd name="connsiteX0" fmla="*/ 816864 w 4998720"/>
              <a:gd name="connsiteY0" fmla="*/ 18288 h 2072640"/>
              <a:gd name="connsiteX1" fmla="*/ 3706368 w 4998720"/>
              <a:gd name="connsiteY1" fmla="*/ 0 h 2072640"/>
              <a:gd name="connsiteX2" fmla="*/ 4998720 w 4998720"/>
              <a:gd name="connsiteY2" fmla="*/ 852804 h 2072640"/>
              <a:gd name="connsiteX3" fmla="*/ 0 w 4998720"/>
              <a:gd name="connsiteY3" fmla="*/ 2072640 h 2072640"/>
              <a:gd name="connsiteX4" fmla="*/ 816864 w 4998720"/>
              <a:gd name="connsiteY4" fmla="*/ 18288 h 2072640"/>
              <a:gd name="connsiteX0" fmla="*/ 2255520 w 6437376"/>
              <a:gd name="connsiteY0" fmla="*/ 18288 h 852804"/>
              <a:gd name="connsiteX1" fmla="*/ 5145024 w 6437376"/>
              <a:gd name="connsiteY1" fmla="*/ 0 h 852804"/>
              <a:gd name="connsiteX2" fmla="*/ 6437376 w 6437376"/>
              <a:gd name="connsiteY2" fmla="*/ 852804 h 852804"/>
              <a:gd name="connsiteX3" fmla="*/ 0 w 6437376"/>
              <a:gd name="connsiteY3" fmla="*/ 841248 h 852804"/>
              <a:gd name="connsiteX4" fmla="*/ 2255520 w 6437376"/>
              <a:gd name="connsiteY4" fmla="*/ 18288 h 85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7376" h="852804">
                <a:moveTo>
                  <a:pt x="2255520" y="18288"/>
                </a:moveTo>
                <a:lnTo>
                  <a:pt x="5145024" y="0"/>
                </a:lnTo>
                <a:lnTo>
                  <a:pt x="6437376" y="852804"/>
                </a:lnTo>
                <a:lnTo>
                  <a:pt x="0" y="841248"/>
                </a:lnTo>
                <a:lnTo>
                  <a:pt x="2255520" y="1828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7000">
                <a:schemeClr val="accent1">
                  <a:lumMod val="45000"/>
                  <a:lumOff val="55000"/>
                  <a:alpha val="80000"/>
                </a:schemeClr>
              </a:gs>
              <a:gs pos="81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200 bytes</a:t>
            </a:r>
          </a:p>
        </p:txBody>
      </p:sp>
      <p:sp>
        <p:nvSpPr>
          <p:cNvPr id="4" name="Rectangle 3"/>
          <p:cNvSpPr/>
          <p:nvPr/>
        </p:nvSpPr>
        <p:spPr>
          <a:xfrm>
            <a:off x="2434648" y="4261341"/>
            <a:ext cx="5050031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file.exe</a:t>
            </a:r>
          </a:p>
        </p:txBody>
      </p:sp>
      <p:sp>
        <p:nvSpPr>
          <p:cNvPr id="8" name="Rectangle 7"/>
          <p:cNvSpPr/>
          <p:nvPr/>
        </p:nvSpPr>
        <p:spPr>
          <a:xfrm>
            <a:off x="2288344" y="4261341"/>
            <a:ext cx="1548384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.text</a:t>
            </a:r>
          </a:p>
        </p:txBody>
      </p:sp>
      <p:sp>
        <p:nvSpPr>
          <p:cNvPr id="9" name="Rectangle 8"/>
          <p:cNvSpPr/>
          <p:nvPr/>
        </p:nvSpPr>
        <p:spPr>
          <a:xfrm>
            <a:off x="1886008" y="4261341"/>
            <a:ext cx="402336" cy="353568"/>
          </a:xfrm>
          <a:prstGeom prst="rect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10" name="Left Brace 9"/>
          <p:cNvSpPr/>
          <p:nvPr/>
        </p:nvSpPr>
        <p:spPr>
          <a:xfrm rot="16200000" flipH="1">
            <a:off x="2354418" y="4359364"/>
            <a:ext cx="311424" cy="1225038"/>
          </a:xfrm>
          <a:prstGeom prst="leftBrace">
            <a:avLst>
              <a:gd name="adj1" fmla="val 41382"/>
              <a:gd name="adj2" fmla="val 50000"/>
            </a:avLst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51194" y="2919675"/>
            <a:ext cx="66406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55 8B EC 6A FF 68 40 30 64 00 68 CC 04 60 00 64 …</a:t>
            </a:r>
          </a:p>
        </p:txBody>
      </p:sp>
      <p:sp>
        <p:nvSpPr>
          <p:cNvPr id="2" name="Rectangle 1"/>
          <p:cNvSpPr/>
          <p:nvPr/>
        </p:nvSpPr>
        <p:spPr>
          <a:xfrm>
            <a:off x="4312482" y="373612"/>
            <a:ext cx="7056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PWM</a:t>
            </a:r>
          </a:p>
        </p:txBody>
      </p:sp>
      <p:sp>
        <p:nvSpPr>
          <p:cNvPr id="5" name="Rectangle 4"/>
          <p:cNvSpPr/>
          <p:nvPr/>
        </p:nvSpPr>
        <p:spPr>
          <a:xfrm>
            <a:off x="1913191" y="4974443"/>
            <a:ext cx="1243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Entry Point</a:t>
            </a:r>
          </a:p>
        </p:txBody>
      </p:sp>
      <p:sp>
        <p:nvSpPr>
          <p:cNvPr id="13" name="Left Brace 12"/>
          <p:cNvSpPr/>
          <p:nvPr/>
        </p:nvSpPr>
        <p:spPr>
          <a:xfrm rot="16200000" flipH="1">
            <a:off x="6765910" y="625362"/>
            <a:ext cx="200808" cy="1112437"/>
          </a:xfrm>
          <a:prstGeom prst="leftBrace">
            <a:avLst>
              <a:gd name="adj1" fmla="val 39285"/>
              <a:gd name="adj2" fmla="val 50000"/>
            </a:avLst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214141" y="762836"/>
            <a:ext cx="2902324" cy="1336744"/>
          </a:xfrm>
          <a:prstGeom prst="rect">
            <a:avLst/>
          </a:prstGeom>
          <a:solidFill>
            <a:schemeClr val="accent1">
              <a:alpha val="12000"/>
            </a:schemeClr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052874"/>
              </p:ext>
            </p:extLst>
          </p:nvPr>
        </p:nvGraphicFramePr>
        <p:xfrm>
          <a:off x="3367719" y="874667"/>
          <a:ext cx="2631180" cy="10972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712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8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53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22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22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88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23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 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…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199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…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…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…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…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…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…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…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…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…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…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FF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0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…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12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Rectangle 19"/>
          <p:cNvSpPr/>
          <p:nvPr/>
        </p:nvSpPr>
        <p:spPr>
          <a:xfrm>
            <a:off x="6342017" y="1181580"/>
            <a:ext cx="12498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= 1507</a:t>
            </a:r>
          </a:p>
        </p:txBody>
      </p:sp>
      <p:sp>
        <p:nvSpPr>
          <p:cNvPr id="21" name="Rectangle 20"/>
          <p:cNvSpPr/>
          <p:nvPr/>
        </p:nvSpPr>
        <p:spPr>
          <a:xfrm>
            <a:off x="6509716" y="566451"/>
            <a:ext cx="7131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Score</a:t>
            </a:r>
          </a:p>
        </p:txBody>
      </p:sp>
      <p:sp>
        <p:nvSpPr>
          <p:cNvPr id="16" name="Left Brace 15"/>
          <p:cNvSpPr/>
          <p:nvPr/>
        </p:nvSpPr>
        <p:spPr>
          <a:xfrm rot="16200000">
            <a:off x="3997688" y="410900"/>
            <a:ext cx="341343" cy="6434331"/>
          </a:xfrm>
          <a:prstGeom prst="leftBrace">
            <a:avLst>
              <a:gd name="adj1" fmla="val 41382"/>
              <a:gd name="adj2" fmla="val 24988"/>
            </a:avLst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51194" y="2916646"/>
            <a:ext cx="6457792" cy="459771"/>
          </a:xfrm>
          <a:prstGeom prst="rect">
            <a:avLst/>
          </a:prstGeom>
          <a:solidFill>
            <a:schemeClr val="accent1">
              <a:alpha val="12000"/>
            </a:schemeClr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2503357" y="3748209"/>
            <a:ext cx="0" cy="86670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540504" y="3904745"/>
            <a:ext cx="1121664" cy="35356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200 bytes</a:t>
            </a:r>
          </a:p>
        </p:txBody>
      </p:sp>
      <p:sp>
        <p:nvSpPr>
          <p:cNvPr id="30" name="Rectangle 29"/>
          <p:cNvSpPr/>
          <p:nvPr/>
        </p:nvSpPr>
        <p:spPr>
          <a:xfrm>
            <a:off x="3760667" y="6131480"/>
            <a:ext cx="19706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(file to be scanned)</a:t>
            </a:r>
          </a:p>
        </p:txBody>
      </p:sp>
      <p:sp>
        <p:nvSpPr>
          <p:cNvPr id="31" name="Left Brace 30"/>
          <p:cNvSpPr/>
          <p:nvPr/>
        </p:nvSpPr>
        <p:spPr>
          <a:xfrm rot="16200000">
            <a:off x="4438080" y="2922535"/>
            <a:ext cx="494532" cy="5598672"/>
          </a:xfrm>
          <a:prstGeom prst="leftBrace">
            <a:avLst>
              <a:gd name="adj1" fmla="val 41382"/>
              <a:gd name="adj2" fmla="val 50000"/>
            </a:avLst>
          </a:prstGeom>
          <a:ln w="28575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810173" y="4574847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(A)</a:t>
            </a: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17928" y="2961865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(C)</a:t>
            </a:r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2663869" y="1206594"/>
            <a:ext cx="468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(D)</a:t>
            </a:r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6636923" y="249241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(E)</a:t>
            </a:r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3607338" y="3875413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(B)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DDFAC4-BAA9-5344-C3C9-52754CF5355F}"/>
              </a:ext>
            </a:extLst>
          </p:cNvPr>
          <p:cNvSpPr txBox="1"/>
          <p:nvPr/>
        </p:nvSpPr>
        <p:spPr>
          <a:xfrm>
            <a:off x="5748571" y="6642556"/>
            <a:ext cx="64434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Paul A. Gagniuc. </a:t>
            </a:r>
            <a:r>
              <a:rPr lang="en-US" sz="800" i="1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Antivirus Engines: From Methods to Innovations, Design, and Applications</a:t>
            </a:r>
            <a:r>
              <a:rPr lang="en-US" sz="800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. Cambridge, MA: Elsevier Syngress, 2024. pp. 1-656. </a:t>
            </a:r>
          </a:p>
        </p:txBody>
      </p:sp>
    </p:spTree>
    <p:extLst>
      <p:ext uri="{BB962C8B-B14F-4D97-AF65-F5344CB8AC3E}">
        <p14:creationId xmlns:p14="http://schemas.microsoft.com/office/powerpoint/2010/main" val="1827169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89C11-5140-3A54-3562-A9235EE5C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B68EB261-03CE-F436-FD54-0773E2B57FD8}"/>
              </a:ext>
            </a:extLst>
          </p:cNvPr>
          <p:cNvGrpSpPr/>
          <p:nvPr/>
        </p:nvGrpSpPr>
        <p:grpSpPr>
          <a:xfrm>
            <a:off x="1235405" y="1169284"/>
            <a:ext cx="9934774" cy="5225020"/>
            <a:chOff x="0" y="616055"/>
            <a:chExt cx="12192000" cy="6381581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0102D2F-20EB-AB42-F36C-1946FB59B1FB}"/>
                </a:ext>
              </a:extLst>
            </p:cNvPr>
            <p:cNvGrpSpPr/>
            <p:nvPr/>
          </p:nvGrpSpPr>
          <p:grpSpPr>
            <a:xfrm>
              <a:off x="0" y="616055"/>
              <a:ext cx="12192000" cy="6381581"/>
              <a:chOff x="0" y="227929"/>
              <a:chExt cx="12192000" cy="6381581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A4D1B4C6-8746-20D4-89B5-258E61BA74ED}"/>
                  </a:ext>
                </a:extLst>
              </p:cNvPr>
              <p:cNvGrpSpPr/>
              <p:nvPr/>
            </p:nvGrpSpPr>
            <p:grpSpPr>
              <a:xfrm>
                <a:off x="0" y="227929"/>
                <a:ext cx="12192000" cy="6381581"/>
                <a:chOff x="0" y="227929"/>
                <a:chExt cx="12192000" cy="6381581"/>
              </a:xfrm>
            </p:grpSpPr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C2A58F6D-FF6F-A797-15F0-2BAC7490E54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0" y="227929"/>
                  <a:ext cx="12192000" cy="5957297"/>
                </a:xfrm>
                <a:prstGeom prst="rect">
                  <a:avLst/>
                </a:prstGeom>
              </p:spPr>
            </p:pic>
            <p:sp>
              <p:nvSpPr>
                <p:cNvPr id="6" name="Left Brace 5">
                  <a:extLst>
                    <a:ext uri="{FF2B5EF4-FFF2-40B4-BE49-F238E27FC236}">
                      <a16:creationId xmlns:a16="http://schemas.microsoft.com/office/drawing/2014/main" id="{9F8EB4A0-8810-9EF2-445F-8A13A4982D0D}"/>
                    </a:ext>
                  </a:extLst>
                </p:cNvPr>
                <p:cNvSpPr/>
                <p:nvPr/>
              </p:nvSpPr>
              <p:spPr>
                <a:xfrm rot="16200000" flipH="1">
                  <a:off x="1879635" y="5543349"/>
                  <a:ext cx="311424" cy="1225039"/>
                </a:xfrm>
                <a:prstGeom prst="leftBrace">
                  <a:avLst>
                    <a:gd name="adj1" fmla="val 41382"/>
                    <a:gd name="adj2" fmla="val 50000"/>
                  </a:avLst>
                </a:prstGeom>
                <a:ln w="38100">
                  <a:solidFill>
                    <a:schemeClr val="bg2">
                      <a:lumMod val="5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/>
                    <a:t> </a:t>
                  </a: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47B12571-26CA-D447-C78B-99231DFBC622}"/>
                    </a:ext>
                  </a:extLst>
                </p:cNvPr>
                <p:cNvSpPr/>
                <p:nvPr/>
              </p:nvSpPr>
              <p:spPr>
                <a:xfrm>
                  <a:off x="1438406" y="6158426"/>
                  <a:ext cx="1243934" cy="45108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en-US">
                      <a:solidFill>
                        <a:schemeClr val="bg2">
                          <a:lumMod val="50000"/>
                        </a:schemeClr>
                      </a:solidFill>
                      <a:latin typeface="Agency FB" panose="020B0503020202020204" pitchFamily="34" charset="0"/>
                    </a:rPr>
                    <a:t>Entry Point</a:t>
                  </a:r>
                </a:p>
              </p:txBody>
            </p:sp>
            <p:cxnSp>
              <p:nvCxnSpPr>
                <p:cNvPr id="8" name="Straight Connector 7">
                  <a:extLst>
                    <a:ext uri="{FF2B5EF4-FFF2-40B4-BE49-F238E27FC236}">
                      <a16:creationId xmlns:a16="http://schemas.microsoft.com/office/drawing/2014/main" id="{3083BBB4-699E-4B62-DF6C-3098C317222F}"/>
                    </a:ext>
                  </a:extLst>
                </p:cNvPr>
                <p:cNvCxnSpPr/>
                <p:nvPr/>
              </p:nvCxnSpPr>
              <p:spPr>
                <a:xfrm>
                  <a:off x="1885556" y="728275"/>
                  <a:ext cx="661" cy="4418045"/>
                </a:xfrm>
                <a:prstGeom prst="line">
                  <a:avLst/>
                </a:prstGeom>
                <a:ln w="38100">
                  <a:solidFill>
                    <a:schemeClr val="bg2">
                      <a:lumMod val="50000"/>
                    </a:schemeClr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54A1D77-FFA0-AA10-AE59-4B5DA41D979D}"/>
                  </a:ext>
                </a:extLst>
              </p:cNvPr>
              <p:cNvSpPr/>
              <p:nvPr/>
            </p:nvSpPr>
            <p:spPr>
              <a:xfrm>
                <a:off x="1042106" y="866712"/>
                <a:ext cx="4587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2">
                        <a:lumMod val="50000"/>
                      </a:schemeClr>
                    </a:solidFill>
                  </a:rPr>
                  <a:t>(A)</a:t>
                </a:r>
                <a:endParaRPr lang="en-US"/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D40A943-E4EA-4ED0-3B71-2005980AD58E}"/>
                </a:ext>
              </a:extLst>
            </p:cNvPr>
            <p:cNvSpPr/>
            <p:nvPr/>
          </p:nvSpPr>
          <p:spPr>
            <a:xfrm>
              <a:off x="1943899" y="5946798"/>
              <a:ext cx="3958137" cy="1598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Arrow: Striped Right 2">
              <a:extLst>
                <a:ext uri="{FF2B5EF4-FFF2-40B4-BE49-F238E27FC236}">
                  <a16:creationId xmlns:a16="http://schemas.microsoft.com/office/drawing/2014/main" id="{DCAB3B5D-A783-90FC-9ABE-D79100637AC9}"/>
                </a:ext>
              </a:extLst>
            </p:cNvPr>
            <p:cNvSpPr/>
            <p:nvPr/>
          </p:nvSpPr>
          <p:spPr>
            <a:xfrm>
              <a:off x="11049532" y="2920667"/>
              <a:ext cx="1014727" cy="878654"/>
            </a:xfrm>
            <a:prstGeom prst="stripedRightArrow">
              <a:avLst>
                <a:gd name="adj1" fmla="val 50000"/>
                <a:gd name="adj2" fmla="val 7547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62A8BA6-543B-41A3-413A-3E7AAADAB7D8}"/>
              </a:ext>
            </a:extLst>
          </p:cNvPr>
          <p:cNvSpPr/>
          <p:nvPr/>
        </p:nvSpPr>
        <p:spPr>
          <a:xfrm>
            <a:off x="979630" y="749797"/>
            <a:ext cx="10275809" cy="5042133"/>
          </a:xfrm>
          <a:prstGeom prst="rect">
            <a:avLst/>
          </a:prstGeom>
          <a:solidFill>
            <a:schemeClr val="accent1">
              <a:alpha val="12000"/>
            </a:schemeClr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5" name="Picture 6" descr="Corner Pattern Design Free DXF File for Free Download | Vectors Art">
            <a:extLst>
              <a:ext uri="{FF2B5EF4-FFF2-40B4-BE49-F238E27FC236}">
                <a16:creationId xmlns:a16="http://schemas.microsoft.com/office/drawing/2014/main" id="{C12AF070-D385-346C-B0F8-54FD4E9F8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170178" y="5836178"/>
            <a:ext cx="1021821" cy="1021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6" descr="Corner Pattern Design Free DXF File for Free Download | Vectors Art">
            <a:extLst>
              <a:ext uri="{FF2B5EF4-FFF2-40B4-BE49-F238E27FC236}">
                <a16:creationId xmlns:a16="http://schemas.microsoft.com/office/drawing/2014/main" id="{B67AAAFD-EE8F-A38B-4339-C21AC52EA2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46169" y="5796648"/>
            <a:ext cx="1021819" cy="1100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44421EC-1268-8F4F-6970-A5C57868504D}"/>
              </a:ext>
            </a:extLst>
          </p:cNvPr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4D9181-BAC5-9F37-9BCC-DD34568DD267}"/>
              </a:ext>
            </a:extLst>
          </p:cNvPr>
          <p:cNvSpPr txBox="1"/>
          <p:nvPr/>
        </p:nvSpPr>
        <p:spPr>
          <a:xfrm>
            <a:off x="-2" y="16975"/>
            <a:ext cx="68752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Paul A. Gagniuc. </a:t>
            </a:r>
            <a:r>
              <a:rPr lang="en-US" sz="800" i="1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Antivirus Engines: From Methods to Innovations, Design, and Applications</a:t>
            </a:r>
            <a:r>
              <a:rPr lang="en-US" sz="800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. Cambridge, MA: Elsevier Syngress, 2024. pp. 1-656. </a:t>
            </a:r>
          </a:p>
        </p:txBody>
      </p:sp>
    </p:spTree>
    <p:extLst>
      <p:ext uri="{BB962C8B-B14F-4D97-AF65-F5344CB8AC3E}">
        <p14:creationId xmlns:p14="http://schemas.microsoft.com/office/powerpoint/2010/main" val="6594569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72CE5-108D-1D67-4B12-B9A0A5975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D0913AF-2649-7A86-F67C-E6F47624C1D2}"/>
              </a:ext>
            </a:extLst>
          </p:cNvPr>
          <p:cNvGrpSpPr/>
          <p:nvPr/>
        </p:nvGrpSpPr>
        <p:grpSpPr>
          <a:xfrm>
            <a:off x="1664381" y="704988"/>
            <a:ext cx="8915433" cy="5454601"/>
            <a:chOff x="189053" y="26702"/>
            <a:chExt cx="11571890" cy="686111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5B187A9-94CB-72A6-F1BC-F3727D264268}"/>
                </a:ext>
              </a:extLst>
            </p:cNvPr>
            <p:cNvGrpSpPr/>
            <p:nvPr/>
          </p:nvGrpSpPr>
          <p:grpSpPr>
            <a:xfrm>
              <a:off x="189053" y="26702"/>
              <a:ext cx="11571890" cy="6861117"/>
              <a:chOff x="189187" y="0"/>
              <a:chExt cx="11571890" cy="6861117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1FE77060-EA84-E95E-6835-0F074D4FB4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89187" y="0"/>
                <a:ext cx="11571890" cy="6525926"/>
              </a:xfrm>
              <a:prstGeom prst="rect">
                <a:avLst/>
              </a:prstGeom>
            </p:spPr>
          </p:pic>
          <p:sp>
            <p:nvSpPr>
              <p:cNvPr id="10" name="Left Brace 9">
                <a:extLst>
                  <a:ext uri="{FF2B5EF4-FFF2-40B4-BE49-F238E27FC236}">
                    <a16:creationId xmlns:a16="http://schemas.microsoft.com/office/drawing/2014/main" id="{6200440B-C445-62AA-C925-9E9465F2A3C1}"/>
                  </a:ext>
                </a:extLst>
              </p:cNvPr>
              <p:cNvSpPr/>
              <p:nvPr/>
            </p:nvSpPr>
            <p:spPr>
              <a:xfrm rot="16200000" flipH="1">
                <a:off x="3021058" y="5820185"/>
                <a:ext cx="311424" cy="1225038"/>
              </a:xfrm>
              <a:prstGeom prst="leftBrace">
                <a:avLst>
                  <a:gd name="adj1" fmla="val 41382"/>
                  <a:gd name="adj2" fmla="val 50000"/>
                </a:avLst>
              </a:prstGeom>
              <a:ln w="38100">
                <a:solidFill>
                  <a:schemeClr val="bg2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089A443-8367-9961-94CE-9459CE18B0F1}"/>
                  </a:ext>
                </a:extLst>
              </p:cNvPr>
              <p:cNvSpPr/>
              <p:nvPr/>
            </p:nvSpPr>
            <p:spPr>
              <a:xfrm>
                <a:off x="2579831" y="6435264"/>
                <a:ext cx="1243934" cy="4258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>
                    <a:solidFill>
                      <a:schemeClr val="bg2">
                        <a:lumMod val="50000"/>
                      </a:schemeClr>
                    </a:solidFill>
                    <a:latin typeface="Agency FB" panose="020B0503020202020204" pitchFamily="34" charset="0"/>
                  </a:rPr>
                  <a:t>Entry Point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A015825-D5A2-5E89-5D74-C57CD8C41D07}"/>
                  </a:ext>
                </a:extLst>
              </p:cNvPr>
              <p:cNvSpPr/>
              <p:nvPr/>
            </p:nvSpPr>
            <p:spPr>
              <a:xfrm>
                <a:off x="1683157" y="925800"/>
                <a:ext cx="4587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bg2">
                        <a:lumMod val="50000"/>
                      </a:schemeClr>
                    </a:solidFill>
                  </a:rPr>
                  <a:t>(B)</a:t>
                </a:r>
                <a:endParaRPr lang="en-US"/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629C6B-A033-E4F6-D004-BA7604CB64C4}"/>
                  </a:ext>
                </a:extLst>
              </p:cNvPr>
              <p:cNvSpPr/>
              <p:nvPr/>
            </p:nvSpPr>
            <p:spPr>
              <a:xfrm>
                <a:off x="3056525" y="6036319"/>
                <a:ext cx="8351095" cy="18312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338AE20-ED7E-96ED-65C1-AE8EA754E71A}"/>
                </a:ext>
              </a:extLst>
            </p:cNvPr>
            <p:cNvCxnSpPr/>
            <p:nvPr/>
          </p:nvCxnSpPr>
          <p:spPr>
            <a:xfrm>
              <a:off x="2944999" y="549213"/>
              <a:ext cx="1" cy="5208927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E82C55C3-EBFB-F742-EA97-57D7204B2B41}"/>
              </a:ext>
            </a:extLst>
          </p:cNvPr>
          <p:cNvSpPr/>
          <p:nvPr/>
        </p:nvSpPr>
        <p:spPr>
          <a:xfrm>
            <a:off x="1344662" y="633050"/>
            <a:ext cx="9508481" cy="5716597"/>
          </a:xfrm>
          <a:prstGeom prst="rect">
            <a:avLst/>
          </a:prstGeom>
          <a:solidFill>
            <a:schemeClr val="accent1">
              <a:alpha val="12000"/>
            </a:schemeClr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9" name="Picture 6" descr="Corner Pattern Design Free DXF File for Free Download | Vectors Art">
            <a:extLst>
              <a:ext uri="{FF2B5EF4-FFF2-40B4-BE49-F238E27FC236}">
                <a16:creationId xmlns:a16="http://schemas.microsoft.com/office/drawing/2014/main" id="{506047A8-28F4-58C8-9E96-20DAAE3EB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069108" y="5735108"/>
            <a:ext cx="1122892" cy="112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Corner Pattern Design Free DXF File for Free Download | Vectors Art">
            <a:extLst>
              <a:ext uri="{FF2B5EF4-FFF2-40B4-BE49-F238E27FC236}">
                <a16:creationId xmlns:a16="http://schemas.microsoft.com/office/drawing/2014/main" id="{748FB8A5-837D-7C2A-F214-522114F63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43439" y="5691668"/>
            <a:ext cx="1122892" cy="120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80575BF-0293-2281-E4C7-7A63B1D0FA79}"/>
              </a:ext>
            </a:extLst>
          </p:cNvPr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6A41AB-7C68-5E8A-4ADB-E72FB7A68568}"/>
              </a:ext>
            </a:extLst>
          </p:cNvPr>
          <p:cNvSpPr txBox="1"/>
          <p:nvPr/>
        </p:nvSpPr>
        <p:spPr>
          <a:xfrm>
            <a:off x="-2" y="16975"/>
            <a:ext cx="68752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Paul A. Gagniuc. </a:t>
            </a:r>
            <a:r>
              <a:rPr lang="en-US" sz="800" i="1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Antivirus Engines: From Methods to Innovations, Design, and Applications</a:t>
            </a:r>
            <a:r>
              <a:rPr lang="en-US" sz="800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. Cambridge, MA: Elsevier Syngress, 2024. pp. 1-656. </a:t>
            </a:r>
          </a:p>
        </p:txBody>
      </p:sp>
    </p:spTree>
    <p:extLst>
      <p:ext uri="{BB962C8B-B14F-4D97-AF65-F5344CB8AC3E}">
        <p14:creationId xmlns:p14="http://schemas.microsoft.com/office/powerpoint/2010/main" val="17642120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61000">
                <a:schemeClr val="accent1">
                  <a:lumMod val="5000"/>
                  <a:lumOff val="95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8053492" y="309136"/>
            <a:ext cx="3932761" cy="1816226"/>
          </a:xfrm>
          <a:prstGeom prst="rect">
            <a:avLst/>
          </a:prstGeom>
          <a:solidFill>
            <a:schemeClr val="accent1">
              <a:alpha val="12000"/>
            </a:schemeClr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6" name="Rectangle 12"/>
          <p:cNvSpPr/>
          <p:nvPr/>
        </p:nvSpPr>
        <p:spPr>
          <a:xfrm>
            <a:off x="2220005" y="781867"/>
            <a:ext cx="281770" cy="299423"/>
          </a:xfrm>
          <a:custGeom>
            <a:avLst/>
            <a:gdLst>
              <a:gd name="connsiteX0" fmla="*/ 0 w 1548384"/>
              <a:gd name="connsiteY0" fmla="*/ 0 h 353568"/>
              <a:gd name="connsiteX1" fmla="*/ 1548384 w 1548384"/>
              <a:gd name="connsiteY1" fmla="*/ 0 h 353568"/>
              <a:gd name="connsiteX2" fmla="*/ 1548384 w 1548384"/>
              <a:gd name="connsiteY2" fmla="*/ 353568 h 353568"/>
              <a:gd name="connsiteX3" fmla="*/ 0 w 1548384"/>
              <a:gd name="connsiteY3" fmla="*/ 353568 h 353568"/>
              <a:gd name="connsiteX4" fmla="*/ 0 w 1548384"/>
              <a:gd name="connsiteY4" fmla="*/ 0 h 353568"/>
              <a:gd name="connsiteX0" fmla="*/ 2017776 w 3566160"/>
              <a:gd name="connsiteY0" fmla="*/ 0 h 1920240"/>
              <a:gd name="connsiteX1" fmla="*/ 3566160 w 3566160"/>
              <a:gd name="connsiteY1" fmla="*/ 0 h 1920240"/>
              <a:gd name="connsiteX2" fmla="*/ 3566160 w 3566160"/>
              <a:gd name="connsiteY2" fmla="*/ 353568 h 1920240"/>
              <a:gd name="connsiteX3" fmla="*/ 0 w 3566160"/>
              <a:gd name="connsiteY3" fmla="*/ 1920240 h 1920240"/>
              <a:gd name="connsiteX4" fmla="*/ 2017776 w 3566160"/>
              <a:gd name="connsiteY4" fmla="*/ 0 h 1920240"/>
              <a:gd name="connsiteX0" fmla="*/ 2017776 w 3566160"/>
              <a:gd name="connsiteY0" fmla="*/ 0 h 1920240"/>
              <a:gd name="connsiteX1" fmla="*/ 3566160 w 3566160"/>
              <a:gd name="connsiteY1" fmla="*/ 0 h 1920240"/>
              <a:gd name="connsiteX2" fmla="*/ 3566160 w 3566160"/>
              <a:gd name="connsiteY2" fmla="*/ 353568 h 1920240"/>
              <a:gd name="connsiteX3" fmla="*/ 1335024 w 3566160"/>
              <a:gd name="connsiteY3" fmla="*/ 1322196 h 1920240"/>
              <a:gd name="connsiteX4" fmla="*/ 0 w 3566160"/>
              <a:gd name="connsiteY4" fmla="*/ 1920240 h 1920240"/>
              <a:gd name="connsiteX5" fmla="*/ 2017776 w 3566160"/>
              <a:gd name="connsiteY5" fmla="*/ 0 h 1920240"/>
              <a:gd name="connsiteX0" fmla="*/ 2017776 w 3566160"/>
              <a:gd name="connsiteY0" fmla="*/ 0 h 1920240"/>
              <a:gd name="connsiteX1" fmla="*/ 3566160 w 3566160"/>
              <a:gd name="connsiteY1" fmla="*/ 0 h 1920240"/>
              <a:gd name="connsiteX2" fmla="*/ 3566160 w 3566160"/>
              <a:gd name="connsiteY2" fmla="*/ 353568 h 1920240"/>
              <a:gd name="connsiteX3" fmla="*/ 1524000 w 3566160"/>
              <a:gd name="connsiteY3" fmla="*/ 1913508 h 1920240"/>
              <a:gd name="connsiteX4" fmla="*/ 0 w 3566160"/>
              <a:gd name="connsiteY4" fmla="*/ 1920240 h 1920240"/>
              <a:gd name="connsiteX5" fmla="*/ 2017776 w 3566160"/>
              <a:gd name="connsiteY5" fmla="*/ 0 h 1920240"/>
              <a:gd name="connsiteX0" fmla="*/ 2005584 w 3553968"/>
              <a:gd name="connsiteY0" fmla="*/ 0 h 1920240"/>
              <a:gd name="connsiteX1" fmla="*/ 3553968 w 3553968"/>
              <a:gd name="connsiteY1" fmla="*/ 0 h 1920240"/>
              <a:gd name="connsiteX2" fmla="*/ 3553968 w 3553968"/>
              <a:gd name="connsiteY2" fmla="*/ 353568 h 1920240"/>
              <a:gd name="connsiteX3" fmla="*/ 1511808 w 3553968"/>
              <a:gd name="connsiteY3" fmla="*/ 1913508 h 1920240"/>
              <a:gd name="connsiteX4" fmla="*/ 0 w 3553968"/>
              <a:gd name="connsiteY4" fmla="*/ 1920240 h 1920240"/>
              <a:gd name="connsiteX5" fmla="*/ 2005584 w 3553968"/>
              <a:gd name="connsiteY5" fmla="*/ 0 h 1920240"/>
              <a:gd name="connsiteX0" fmla="*/ 2005584 w 3553968"/>
              <a:gd name="connsiteY0" fmla="*/ 0 h 1920240"/>
              <a:gd name="connsiteX1" fmla="*/ 3553968 w 3553968"/>
              <a:gd name="connsiteY1" fmla="*/ 0 h 1920240"/>
              <a:gd name="connsiteX2" fmla="*/ 3553968 w 3553968"/>
              <a:gd name="connsiteY2" fmla="*/ 353568 h 1920240"/>
              <a:gd name="connsiteX3" fmla="*/ 1511808 w 3553968"/>
              <a:gd name="connsiteY3" fmla="*/ 1913508 h 1920240"/>
              <a:gd name="connsiteX4" fmla="*/ 0 w 3553968"/>
              <a:gd name="connsiteY4" fmla="*/ 1920240 h 1920240"/>
              <a:gd name="connsiteX5" fmla="*/ 1572768 w 3553968"/>
              <a:gd name="connsiteY5" fmla="*/ 389508 h 1920240"/>
              <a:gd name="connsiteX6" fmla="*/ 2005584 w 3553968"/>
              <a:gd name="connsiteY6" fmla="*/ 0 h 1920240"/>
              <a:gd name="connsiteX0" fmla="*/ 2005584 w 3553968"/>
              <a:gd name="connsiteY0" fmla="*/ 0 h 1920240"/>
              <a:gd name="connsiteX1" fmla="*/ 3553968 w 3553968"/>
              <a:gd name="connsiteY1" fmla="*/ 0 h 1920240"/>
              <a:gd name="connsiteX2" fmla="*/ 3553968 w 3553968"/>
              <a:gd name="connsiteY2" fmla="*/ 353568 h 1920240"/>
              <a:gd name="connsiteX3" fmla="*/ 1511808 w 3553968"/>
              <a:gd name="connsiteY3" fmla="*/ 1913508 h 1920240"/>
              <a:gd name="connsiteX4" fmla="*/ 0 w 3553968"/>
              <a:gd name="connsiteY4" fmla="*/ 1920240 h 1920240"/>
              <a:gd name="connsiteX5" fmla="*/ 2011680 w 3553968"/>
              <a:gd name="connsiteY5" fmla="*/ 334644 h 1920240"/>
              <a:gd name="connsiteX6" fmla="*/ 2005584 w 3553968"/>
              <a:gd name="connsiteY6" fmla="*/ 0 h 1920240"/>
              <a:gd name="connsiteX0" fmla="*/ 810768 w 3553968"/>
              <a:gd name="connsiteY0" fmla="*/ 0 h 2036064"/>
              <a:gd name="connsiteX1" fmla="*/ 3553968 w 3553968"/>
              <a:gd name="connsiteY1" fmla="*/ 115824 h 2036064"/>
              <a:gd name="connsiteX2" fmla="*/ 3553968 w 3553968"/>
              <a:gd name="connsiteY2" fmla="*/ 469392 h 2036064"/>
              <a:gd name="connsiteX3" fmla="*/ 1511808 w 3553968"/>
              <a:gd name="connsiteY3" fmla="*/ 2029332 h 2036064"/>
              <a:gd name="connsiteX4" fmla="*/ 0 w 3553968"/>
              <a:gd name="connsiteY4" fmla="*/ 2036064 h 2036064"/>
              <a:gd name="connsiteX5" fmla="*/ 2011680 w 3553968"/>
              <a:gd name="connsiteY5" fmla="*/ 450468 h 2036064"/>
              <a:gd name="connsiteX6" fmla="*/ 810768 w 3553968"/>
              <a:gd name="connsiteY6" fmla="*/ 0 h 2036064"/>
              <a:gd name="connsiteX0" fmla="*/ 810768 w 3553968"/>
              <a:gd name="connsiteY0" fmla="*/ 0 h 2036064"/>
              <a:gd name="connsiteX1" fmla="*/ 3553968 w 3553968"/>
              <a:gd name="connsiteY1" fmla="*/ 115824 h 2036064"/>
              <a:gd name="connsiteX2" fmla="*/ 3553968 w 3553968"/>
              <a:gd name="connsiteY2" fmla="*/ 469392 h 2036064"/>
              <a:gd name="connsiteX3" fmla="*/ 1511808 w 3553968"/>
              <a:gd name="connsiteY3" fmla="*/ 2029332 h 2036064"/>
              <a:gd name="connsiteX4" fmla="*/ 0 w 3553968"/>
              <a:gd name="connsiteY4" fmla="*/ 2036064 h 2036064"/>
              <a:gd name="connsiteX5" fmla="*/ 2011680 w 3553968"/>
              <a:gd name="connsiteY5" fmla="*/ 450468 h 2036064"/>
              <a:gd name="connsiteX6" fmla="*/ 810768 w 3553968"/>
              <a:gd name="connsiteY6" fmla="*/ 0 h 2036064"/>
              <a:gd name="connsiteX0" fmla="*/ 810768 w 3553968"/>
              <a:gd name="connsiteY0" fmla="*/ 0 h 2036064"/>
              <a:gd name="connsiteX1" fmla="*/ 3553968 w 3553968"/>
              <a:gd name="connsiteY1" fmla="*/ 115824 h 2036064"/>
              <a:gd name="connsiteX2" fmla="*/ 3553968 w 3553968"/>
              <a:gd name="connsiteY2" fmla="*/ 469392 h 2036064"/>
              <a:gd name="connsiteX3" fmla="*/ 1511808 w 3553968"/>
              <a:gd name="connsiteY3" fmla="*/ 2029332 h 2036064"/>
              <a:gd name="connsiteX4" fmla="*/ 0 w 3553968"/>
              <a:gd name="connsiteY4" fmla="*/ 2036064 h 2036064"/>
              <a:gd name="connsiteX5" fmla="*/ 810768 w 3553968"/>
              <a:gd name="connsiteY5" fmla="*/ 0 h 2036064"/>
              <a:gd name="connsiteX0" fmla="*/ 810768 w 3700272"/>
              <a:gd name="connsiteY0" fmla="*/ 18288 h 2054352"/>
              <a:gd name="connsiteX1" fmla="*/ 3700272 w 3700272"/>
              <a:gd name="connsiteY1" fmla="*/ 0 h 2054352"/>
              <a:gd name="connsiteX2" fmla="*/ 3553968 w 3700272"/>
              <a:gd name="connsiteY2" fmla="*/ 487680 h 2054352"/>
              <a:gd name="connsiteX3" fmla="*/ 1511808 w 3700272"/>
              <a:gd name="connsiteY3" fmla="*/ 2047620 h 2054352"/>
              <a:gd name="connsiteX4" fmla="*/ 0 w 3700272"/>
              <a:gd name="connsiteY4" fmla="*/ 2054352 h 2054352"/>
              <a:gd name="connsiteX5" fmla="*/ 810768 w 3700272"/>
              <a:gd name="connsiteY5" fmla="*/ 18288 h 2054352"/>
              <a:gd name="connsiteX0" fmla="*/ 816864 w 3700272"/>
              <a:gd name="connsiteY0" fmla="*/ 0 h 2054352"/>
              <a:gd name="connsiteX1" fmla="*/ 3700272 w 3700272"/>
              <a:gd name="connsiteY1" fmla="*/ 0 h 2054352"/>
              <a:gd name="connsiteX2" fmla="*/ 3553968 w 3700272"/>
              <a:gd name="connsiteY2" fmla="*/ 487680 h 2054352"/>
              <a:gd name="connsiteX3" fmla="*/ 1511808 w 3700272"/>
              <a:gd name="connsiteY3" fmla="*/ 2047620 h 2054352"/>
              <a:gd name="connsiteX4" fmla="*/ 0 w 3700272"/>
              <a:gd name="connsiteY4" fmla="*/ 2054352 h 2054352"/>
              <a:gd name="connsiteX5" fmla="*/ 816864 w 3700272"/>
              <a:gd name="connsiteY5" fmla="*/ 0 h 2054352"/>
              <a:gd name="connsiteX0" fmla="*/ 816864 w 3706368"/>
              <a:gd name="connsiteY0" fmla="*/ 18288 h 2072640"/>
              <a:gd name="connsiteX1" fmla="*/ 3706368 w 3706368"/>
              <a:gd name="connsiteY1" fmla="*/ 0 h 2072640"/>
              <a:gd name="connsiteX2" fmla="*/ 3553968 w 3706368"/>
              <a:gd name="connsiteY2" fmla="*/ 505968 h 2072640"/>
              <a:gd name="connsiteX3" fmla="*/ 1511808 w 3706368"/>
              <a:gd name="connsiteY3" fmla="*/ 2065908 h 2072640"/>
              <a:gd name="connsiteX4" fmla="*/ 0 w 3706368"/>
              <a:gd name="connsiteY4" fmla="*/ 2072640 h 2072640"/>
              <a:gd name="connsiteX5" fmla="*/ 816864 w 3706368"/>
              <a:gd name="connsiteY5" fmla="*/ 18288 h 2072640"/>
              <a:gd name="connsiteX0" fmla="*/ 816864 w 3706368"/>
              <a:gd name="connsiteY0" fmla="*/ 18288 h 2072640"/>
              <a:gd name="connsiteX1" fmla="*/ 3706368 w 3706368"/>
              <a:gd name="connsiteY1" fmla="*/ 0 h 2072640"/>
              <a:gd name="connsiteX2" fmla="*/ 1511808 w 3706368"/>
              <a:gd name="connsiteY2" fmla="*/ 2065908 h 2072640"/>
              <a:gd name="connsiteX3" fmla="*/ 0 w 3706368"/>
              <a:gd name="connsiteY3" fmla="*/ 2072640 h 2072640"/>
              <a:gd name="connsiteX4" fmla="*/ 816864 w 3706368"/>
              <a:gd name="connsiteY4" fmla="*/ 18288 h 2072640"/>
              <a:gd name="connsiteX0" fmla="*/ 816864 w 4998720"/>
              <a:gd name="connsiteY0" fmla="*/ 18288 h 2072640"/>
              <a:gd name="connsiteX1" fmla="*/ 3706368 w 4998720"/>
              <a:gd name="connsiteY1" fmla="*/ 0 h 2072640"/>
              <a:gd name="connsiteX2" fmla="*/ 4998720 w 4998720"/>
              <a:gd name="connsiteY2" fmla="*/ 852804 h 2072640"/>
              <a:gd name="connsiteX3" fmla="*/ 0 w 4998720"/>
              <a:gd name="connsiteY3" fmla="*/ 2072640 h 2072640"/>
              <a:gd name="connsiteX4" fmla="*/ 816864 w 4998720"/>
              <a:gd name="connsiteY4" fmla="*/ 18288 h 2072640"/>
              <a:gd name="connsiteX0" fmla="*/ 2255520 w 6437376"/>
              <a:gd name="connsiteY0" fmla="*/ 18288 h 852804"/>
              <a:gd name="connsiteX1" fmla="*/ 5145024 w 6437376"/>
              <a:gd name="connsiteY1" fmla="*/ 0 h 852804"/>
              <a:gd name="connsiteX2" fmla="*/ 6437376 w 6437376"/>
              <a:gd name="connsiteY2" fmla="*/ 852804 h 852804"/>
              <a:gd name="connsiteX3" fmla="*/ 0 w 6437376"/>
              <a:gd name="connsiteY3" fmla="*/ 841248 h 852804"/>
              <a:gd name="connsiteX4" fmla="*/ 2255520 w 6437376"/>
              <a:gd name="connsiteY4" fmla="*/ 18288 h 852804"/>
              <a:gd name="connsiteX0" fmla="*/ 2255520 w 6437376"/>
              <a:gd name="connsiteY0" fmla="*/ 11514 h 846030"/>
              <a:gd name="connsiteX1" fmla="*/ 2544064 w 6437376"/>
              <a:gd name="connsiteY1" fmla="*/ 0 h 846030"/>
              <a:gd name="connsiteX2" fmla="*/ 6437376 w 6437376"/>
              <a:gd name="connsiteY2" fmla="*/ 846030 h 846030"/>
              <a:gd name="connsiteX3" fmla="*/ 0 w 6437376"/>
              <a:gd name="connsiteY3" fmla="*/ 834474 h 846030"/>
              <a:gd name="connsiteX4" fmla="*/ 2255520 w 6437376"/>
              <a:gd name="connsiteY4" fmla="*/ 11514 h 846030"/>
              <a:gd name="connsiteX0" fmla="*/ 2255520 w 2544064"/>
              <a:gd name="connsiteY0" fmla="*/ 11514 h 834474"/>
              <a:gd name="connsiteX1" fmla="*/ 2544064 w 2544064"/>
              <a:gd name="connsiteY1" fmla="*/ 0 h 834474"/>
              <a:gd name="connsiteX2" fmla="*/ 1702816 w 2544064"/>
              <a:gd name="connsiteY2" fmla="*/ 229657 h 834474"/>
              <a:gd name="connsiteX3" fmla="*/ 0 w 2544064"/>
              <a:gd name="connsiteY3" fmla="*/ 834474 h 834474"/>
              <a:gd name="connsiteX4" fmla="*/ 2255520 w 2544064"/>
              <a:gd name="connsiteY4" fmla="*/ 11514 h 834474"/>
              <a:gd name="connsiteX0" fmla="*/ 806027 w 1094571"/>
              <a:gd name="connsiteY0" fmla="*/ 11514 h 231648"/>
              <a:gd name="connsiteX1" fmla="*/ 1094571 w 1094571"/>
              <a:gd name="connsiteY1" fmla="*/ 0 h 231648"/>
              <a:gd name="connsiteX2" fmla="*/ 253323 w 1094571"/>
              <a:gd name="connsiteY2" fmla="*/ 229657 h 231648"/>
              <a:gd name="connsiteX3" fmla="*/ 0 w 1094571"/>
              <a:gd name="connsiteY3" fmla="*/ 231648 h 231648"/>
              <a:gd name="connsiteX4" fmla="*/ 806027 w 1094571"/>
              <a:gd name="connsiteY4" fmla="*/ 11514 h 231648"/>
              <a:gd name="connsiteX0" fmla="*/ 806027 w 1169077"/>
              <a:gd name="connsiteY0" fmla="*/ 11514 h 231648"/>
              <a:gd name="connsiteX1" fmla="*/ 1169077 w 1169077"/>
              <a:gd name="connsiteY1" fmla="*/ 0 h 231648"/>
              <a:gd name="connsiteX2" fmla="*/ 253323 w 1169077"/>
              <a:gd name="connsiteY2" fmla="*/ 229657 h 231648"/>
              <a:gd name="connsiteX3" fmla="*/ 0 w 1169077"/>
              <a:gd name="connsiteY3" fmla="*/ 231648 h 231648"/>
              <a:gd name="connsiteX4" fmla="*/ 806027 w 1169077"/>
              <a:gd name="connsiteY4" fmla="*/ 11514 h 231648"/>
              <a:gd name="connsiteX0" fmla="*/ 806027 w 1169077"/>
              <a:gd name="connsiteY0" fmla="*/ 11514 h 256750"/>
              <a:gd name="connsiteX1" fmla="*/ 1169077 w 1169077"/>
              <a:gd name="connsiteY1" fmla="*/ 0 h 256750"/>
              <a:gd name="connsiteX2" fmla="*/ 280416 w 1169077"/>
              <a:gd name="connsiteY2" fmla="*/ 256750 h 256750"/>
              <a:gd name="connsiteX3" fmla="*/ 0 w 1169077"/>
              <a:gd name="connsiteY3" fmla="*/ 231648 h 256750"/>
              <a:gd name="connsiteX4" fmla="*/ 806027 w 1169077"/>
              <a:gd name="connsiteY4" fmla="*/ 11514 h 256750"/>
              <a:gd name="connsiteX0" fmla="*/ 806027 w 1169077"/>
              <a:gd name="connsiteY0" fmla="*/ 11514 h 258742"/>
              <a:gd name="connsiteX1" fmla="*/ 1169077 w 1169077"/>
              <a:gd name="connsiteY1" fmla="*/ 0 h 258742"/>
              <a:gd name="connsiteX2" fmla="*/ 280416 w 1169077"/>
              <a:gd name="connsiteY2" fmla="*/ 256750 h 258742"/>
              <a:gd name="connsiteX3" fmla="*/ 0 w 1169077"/>
              <a:gd name="connsiteY3" fmla="*/ 258742 h 258742"/>
              <a:gd name="connsiteX4" fmla="*/ 806027 w 1169077"/>
              <a:gd name="connsiteY4" fmla="*/ 11514 h 258742"/>
              <a:gd name="connsiteX0" fmla="*/ 833120 w 1196170"/>
              <a:gd name="connsiteY0" fmla="*/ 11514 h 258742"/>
              <a:gd name="connsiteX1" fmla="*/ 1196170 w 1196170"/>
              <a:gd name="connsiteY1" fmla="*/ 0 h 258742"/>
              <a:gd name="connsiteX2" fmla="*/ 307509 w 1196170"/>
              <a:gd name="connsiteY2" fmla="*/ 256750 h 258742"/>
              <a:gd name="connsiteX3" fmla="*/ 0 w 1196170"/>
              <a:gd name="connsiteY3" fmla="*/ 258742 h 258742"/>
              <a:gd name="connsiteX4" fmla="*/ 833120 w 1196170"/>
              <a:gd name="connsiteY4" fmla="*/ 11514 h 258742"/>
              <a:gd name="connsiteX0" fmla="*/ 833120 w 1587669"/>
              <a:gd name="connsiteY0" fmla="*/ 11514 h 258742"/>
              <a:gd name="connsiteX1" fmla="*/ 1196170 w 1587669"/>
              <a:gd name="connsiteY1" fmla="*/ 0 h 258742"/>
              <a:gd name="connsiteX2" fmla="*/ 1587669 w 1587669"/>
              <a:gd name="connsiteY2" fmla="*/ 249977 h 258742"/>
              <a:gd name="connsiteX3" fmla="*/ 0 w 1587669"/>
              <a:gd name="connsiteY3" fmla="*/ 258742 h 258742"/>
              <a:gd name="connsiteX4" fmla="*/ 833120 w 1587669"/>
              <a:gd name="connsiteY4" fmla="*/ 11514 h 258742"/>
              <a:gd name="connsiteX0" fmla="*/ 0 w 754549"/>
              <a:gd name="connsiteY0" fmla="*/ 11514 h 272288"/>
              <a:gd name="connsiteX1" fmla="*/ 363050 w 754549"/>
              <a:gd name="connsiteY1" fmla="*/ 0 h 272288"/>
              <a:gd name="connsiteX2" fmla="*/ 754549 w 754549"/>
              <a:gd name="connsiteY2" fmla="*/ 249977 h 272288"/>
              <a:gd name="connsiteX3" fmla="*/ 494453 w 754549"/>
              <a:gd name="connsiteY3" fmla="*/ 272288 h 272288"/>
              <a:gd name="connsiteX4" fmla="*/ 0 w 754549"/>
              <a:gd name="connsiteY4" fmla="*/ 11514 h 272288"/>
              <a:gd name="connsiteX0" fmla="*/ 0 w 680042"/>
              <a:gd name="connsiteY0" fmla="*/ 0 h 281094"/>
              <a:gd name="connsiteX1" fmla="*/ 288543 w 680042"/>
              <a:gd name="connsiteY1" fmla="*/ 8806 h 281094"/>
              <a:gd name="connsiteX2" fmla="*/ 680042 w 680042"/>
              <a:gd name="connsiteY2" fmla="*/ 258783 h 281094"/>
              <a:gd name="connsiteX3" fmla="*/ 419946 w 680042"/>
              <a:gd name="connsiteY3" fmla="*/ 281094 h 281094"/>
              <a:gd name="connsiteX4" fmla="*/ 0 w 680042"/>
              <a:gd name="connsiteY4" fmla="*/ 0 h 281094"/>
              <a:gd name="connsiteX0" fmla="*/ 0 w 761322"/>
              <a:gd name="connsiteY0" fmla="*/ 0 h 294641"/>
              <a:gd name="connsiteX1" fmla="*/ 369823 w 761322"/>
              <a:gd name="connsiteY1" fmla="*/ 22353 h 294641"/>
              <a:gd name="connsiteX2" fmla="*/ 761322 w 761322"/>
              <a:gd name="connsiteY2" fmla="*/ 272330 h 294641"/>
              <a:gd name="connsiteX3" fmla="*/ 501226 w 761322"/>
              <a:gd name="connsiteY3" fmla="*/ 294641 h 294641"/>
              <a:gd name="connsiteX4" fmla="*/ 0 w 761322"/>
              <a:gd name="connsiteY4" fmla="*/ 0 h 294641"/>
              <a:gd name="connsiteX0" fmla="*/ 0 w 761322"/>
              <a:gd name="connsiteY0" fmla="*/ 0 h 272330"/>
              <a:gd name="connsiteX1" fmla="*/ 369823 w 761322"/>
              <a:gd name="connsiteY1" fmla="*/ 22353 h 272330"/>
              <a:gd name="connsiteX2" fmla="*/ 761322 w 761322"/>
              <a:gd name="connsiteY2" fmla="*/ 272330 h 272330"/>
              <a:gd name="connsiteX3" fmla="*/ 0 w 761322"/>
              <a:gd name="connsiteY3" fmla="*/ 247228 h 272330"/>
              <a:gd name="connsiteX4" fmla="*/ 0 w 761322"/>
              <a:gd name="connsiteY4" fmla="*/ 0 h 272330"/>
              <a:gd name="connsiteX0" fmla="*/ 0 w 369823"/>
              <a:gd name="connsiteY0" fmla="*/ 0 h 252010"/>
              <a:gd name="connsiteX1" fmla="*/ 369823 w 369823"/>
              <a:gd name="connsiteY1" fmla="*/ 22353 h 252010"/>
              <a:gd name="connsiteX2" fmla="*/ 280416 w 369823"/>
              <a:gd name="connsiteY2" fmla="*/ 252010 h 252010"/>
              <a:gd name="connsiteX3" fmla="*/ 0 w 369823"/>
              <a:gd name="connsiteY3" fmla="*/ 247228 h 252010"/>
              <a:gd name="connsiteX4" fmla="*/ 0 w 369823"/>
              <a:gd name="connsiteY4" fmla="*/ 0 h 252010"/>
              <a:gd name="connsiteX0" fmla="*/ 0 w 302090"/>
              <a:gd name="connsiteY0" fmla="*/ 31834 h 283844"/>
              <a:gd name="connsiteX1" fmla="*/ 302090 w 302090"/>
              <a:gd name="connsiteY1" fmla="*/ 0 h 283844"/>
              <a:gd name="connsiteX2" fmla="*/ 280416 w 302090"/>
              <a:gd name="connsiteY2" fmla="*/ 283844 h 283844"/>
              <a:gd name="connsiteX3" fmla="*/ 0 w 302090"/>
              <a:gd name="connsiteY3" fmla="*/ 279062 h 283844"/>
              <a:gd name="connsiteX4" fmla="*/ 0 w 302090"/>
              <a:gd name="connsiteY4" fmla="*/ 31834 h 283844"/>
              <a:gd name="connsiteX0" fmla="*/ 0 w 308863"/>
              <a:gd name="connsiteY0" fmla="*/ 0 h 292650"/>
              <a:gd name="connsiteX1" fmla="*/ 308863 w 308863"/>
              <a:gd name="connsiteY1" fmla="*/ 8806 h 292650"/>
              <a:gd name="connsiteX2" fmla="*/ 287189 w 308863"/>
              <a:gd name="connsiteY2" fmla="*/ 292650 h 292650"/>
              <a:gd name="connsiteX3" fmla="*/ 6773 w 308863"/>
              <a:gd name="connsiteY3" fmla="*/ 287868 h 292650"/>
              <a:gd name="connsiteX4" fmla="*/ 0 w 308863"/>
              <a:gd name="connsiteY4" fmla="*/ 0 h 292650"/>
              <a:gd name="connsiteX0" fmla="*/ 6774 w 302090"/>
              <a:gd name="connsiteY0" fmla="*/ 0 h 299423"/>
              <a:gd name="connsiteX1" fmla="*/ 302090 w 302090"/>
              <a:gd name="connsiteY1" fmla="*/ 15579 h 299423"/>
              <a:gd name="connsiteX2" fmla="*/ 280416 w 302090"/>
              <a:gd name="connsiteY2" fmla="*/ 299423 h 299423"/>
              <a:gd name="connsiteX3" fmla="*/ 0 w 302090"/>
              <a:gd name="connsiteY3" fmla="*/ 294641 h 299423"/>
              <a:gd name="connsiteX4" fmla="*/ 6774 w 302090"/>
              <a:gd name="connsiteY4" fmla="*/ 0 h 299423"/>
              <a:gd name="connsiteX0" fmla="*/ 6774 w 288544"/>
              <a:gd name="connsiteY0" fmla="*/ 0 h 299423"/>
              <a:gd name="connsiteX1" fmla="*/ 288544 w 288544"/>
              <a:gd name="connsiteY1" fmla="*/ 2033 h 299423"/>
              <a:gd name="connsiteX2" fmla="*/ 280416 w 288544"/>
              <a:gd name="connsiteY2" fmla="*/ 299423 h 299423"/>
              <a:gd name="connsiteX3" fmla="*/ 0 w 288544"/>
              <a:gd name="connsiteY3" fmla="*/ 294641 h 299423"/>
              <a:gd name="connsiteX4" fmla="*/ 6774 w 288544"/>
              <a:gd name="connsiteY4" fmla="*/ 0 h 299423"/>
              <a:gd name="connsiteX0" fmla="*/ 6774 w 288544"/>
              <a:gd name="connsiteY0" fmla="*/ 0 h 299423"/>
              <a:gd name="connsiteX1" fmla="*/ 288544 w 288544"/>
              <a:gd name="connsiteY1" fmla="*/ 2033 h 299423"/>
              <a:gd name="connsiteX2" fmla="*/ 287189 w 288544"/>
              <a:gd name="connsiteY2" fmla="*/ 299423 h 299423"/>
              <a:gd name="connsiteX3" fmla="*/ 0 w 288544"/>
              <a:gd name="connsiteY3" fmla="*/ 294641 h 299423"/>
              <a:gd name="connsiteX4" fmla="*/ 6774 w 288544"/>
              <a:gd name="connsiteY4" fmla="*/ 0 h 299423"/>
              <a:gd name="connsiteX0" fmla="*/ 0 w 281770"/>
              <a:gd name="connsiteY0" fmla="*/ 0 h 299423"/>
              <a:gd name="connsiteX1" fmla="*/ 281770 w 281770"/>
              <a:gd name="connsiteY1" fmla="*/ 2033 h 299423"/>
              <a:gd name="connsiteX2" fmla="*/ 280415 w 281770"/>
              <a:gd name="connsiteY2" fmla="*/ 299423 h 299423"/>
              <a:gd name="connsiteX3" fmla="*/ 6773 w 281770"/>
              <a:gd name="connsiteY3" fmla="*/ 287867 h 299423"/>
              <a:gd name="connsiteX4" fmla="*/ 0 w 281770"/>
              <a:gd name="connsiteY4" fmla="*/ 0 h 299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770" h="299423">
                <a:moveTo>
                  <a:pt x="0" y="0"/>
                </a:moveTo>
                <a:lnTo>
                  <a:pt x="281770" y="2033"/>
                </a:lnTo>
                <a:cubicBezTo>
                  <a:pt x="281318" y="101163"/>
                  <a:pt x="280867" y="200293"/>
                  <a:pt x="280415" y="299423"/>
                </a:cubicBezTo>
                <a:lnTo>
                  <a:pt x="6773" y="2878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4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3" name="Rectangle 12"/>
          <p:cNvSpPr/>
          <p:nvPr/>
        </p:nvSpPr>
        <p:spPr>
          <a:xfrm>
            <a:off x="2096700" y="2893266"/>
            <a:ext cx="1405113" cy="258742"/>
          </a:xfrm>
          <a:custGeom>
            <a:avLst/>
            <a:gdLst>
              <a:gd name="connsiteX0" fmla="*/ 0 w 1548384"/>
              <a:gd name="connsiteY0" fmla="*/ 0 h 353568"/>
              <a:gd name="connsiteX1" fmla="*/ 1548384 w 1548384"/>
              <a:gd name="connsiteY1" fmla="*/ 0 h 353568"/>
              <a:gd name="connsiteX2" fmla="*/ 1548384 w 1548384"/>
              <a:gd name="connsiteY2" fmla="*/ 353568 h 353568"/>
              <a:gd name="connsiteX3" fmla="*/ 0 w 1548384"/>
              <a:gd name="connsiteY3" fmla="*/ 353568 h 353568"/>
              <a:gd name="connsiteX4" fmla="*/ 0 w 1548384"/>
              <a:gd name="connsiteY4" fmla="*/ 0 h 353568"/>
              <a:gd name="connsiteX0" fmla="*/ 2017776 w 3566160"/>
              <a:gd name="connsiteY0" fmla="*/ 0 h 1920240"/>
              <a:gd name="connsiteX1" fmla="*/ 3566160 w 3566160"/>
              <a:gd name="connsiteY1" fmla="*/ 0 h 1920240"/>
              <a:gd name="connsiteX2" fmla="*/ 3566160 w 3566160"/>
              <a:gd name="connsiteY2" fmla="*/ 353568 h 1920240"/>
              <a:gd name="connsiteX3" fmla="*/ 0 w 3566160"/>
              <a:gd name="connsiteY3" fmla="*/ 1920240 h 1920240"/>
              <a:gd name="connsiteX4" fmla="*/ 2017776 w 3566160"/>
              <a:gd name="connsiteY4" fmla="*/ 0 h 1920240"/>
              <a:gd name="connsiteX0" fmla="*/ 2017776 w 3566160"/>
              <a:gd name="connsiteY0" fmla="*/ 0 h 1920240"/>
              <a:gd name="connsiteX1" fmla="*/ 3566160 w 3566160"/>
              <a:gd name="connsiteY1" fmla="*/ 0 h 1920240"/>
              <a:gd name="connsiteX2" fmla="*/ 3566160 w 3566160"/>
              <a:gd name="connsiteY2" fmla="*/ 353568 h 1920240"/>
              <a:gd name="connsiteX3" fmla="*/ 1335024 w 3566160"/>
              <a:gd name="connsiteY3" fmla="*/ 1322196 h 1920240"/>
              <a:gd name="connsiteX4" fmla="*/ 0 w 3566160"/>
              <a:gd name="connsiteY4" fmla="*/ 1920240 h 1920240"/>
              <a:gd name="connsiteX5" fmla="*/ 2017776 w 3566160"/>
              <a:gd name="connsiteY5" fmla="*/ 0 h 1920240"/>
              <a:gd name="connsiteX0" fmla="*/ 2017776 w 3566160"/>
              <a:gd name="connsiteY0" fmla="*/ 0 h 1920240"/>
              <a:gd name="connsiteX1" fmla="*/ 3566160 w 3566160"/>
              <a:gd name="connsiteY1" fmla="*/ 0 h 1920240"/>
              <a:gd name="connsiteX2" fmla="*/ 3566160 w 3566160"/>
              <a:gd name="connsiteY2" fmla="*/ 353568 h 1920240"/>
              <a:gd name="connsiteX3" fmla="*/ 1524000 w 3566160"/>
              <a:gd name="connsiteY3" fmla="*/ 1913508 h 1920240"/>
              <a:gd name="connsiteX4" fmla="*/ 0 w 3566160"/>
              <a:gd name="connsiteY4" fmla="*/ 1920240 h 1920240"/>
              <a:gd name="connsiteX5" fmla="*/ 2017776 w 3566160"/>
              <a:gd name="connsiteY5" fmla="*/ 0 h 1920240"/>
              <a:gd name="connsiteX0" fmla="*/ 2005584 w 3553968"/>
              <a:gd name="connsiteY0" fmla="*/ 0 h 1920240"/>
              <a:gd name="connsiteX1" fmla="*/ 3553968 w 3553968"/>
              <a:gd name="connsiteY1" fmla="*/ 0 h 1920240"/>
              <a:gd name="connsiteX2" fmla="*/ 3553968 w 3553968"/>
              <a:gd name="connsiteY2" fmla="*/ 353568 h 1920240"/>
              <a:gd name="connsiteX3" fmla="*/ 1511808 w 3553968"/>
              <a:gd name="connsiteY3" fmla="*/ 1913508 h 1920240"/>
              <a:gd name="connsiteX4" fmla="*/ 0 w 3553968"/>
              <a:gd name="connsiteY4" fmla="*/ 1920240 h 1920240"/>
              <a:gd name="connsiteX5" fmla="*/ 2005584 w 3553968"/>
              <a:gd name="connsiteY5" fmla="*/ 0 h 1920240"/>
              <a:gd name="connsiteX0" fmla="*/ 2005584 w 3553968"/>
              <a:gd name="connsiteY0" fmla="*/ 0 h 1920240"/>
              <a:gd name="connsiteX1" fmla="*/ 3553968 w 3553968"/>
              <a:gd name="connsiteY1" fmla="*/ 0 h 1920240"/>
              <a:gd name="connsiteX2" fmla="*/ 3553968 w 3553968"/>
              <a:gd name="connsiteY2" fmla="*/ 353568 h 1920240"/>
              <a:gd name="connsiteX3" fmla="*/ 1511808 w 3553968"/>
              <a:gd name="connsiteY3" fmla="*/ 1913508 h 1920240"/>
              <a:gd name="connsiteX4" fmla="*/ 0 w 3553968"/>
              <a:gd name="connsiteY4" fmla="*/ 1920240 h 1920240"/>
              <a:gd name="connsiteX5" fmla="*/ 1572768 w 3553968"/>
              <a:gd name="connsiteY5" fmla="*/ 389508 h 1920240"/>
              <a:gd name="connsiteX6" fmla="*/ 2005584 w 3553968"/>
              <a:gd name="connsiteY6" fmla="*/ 0 h 1920240"/>
              <a:gd name="connsiteX0" fmla="*/ 2005584 w 3553968"/>
              <a:gd name="connsiteY0" fmla="*/ 0 h 1920240"/>
              <a:gd name="connsiteX1" fmla="*/ 3553968 w 3553968"/>
              <a:gd name="connsiteY1" fmla="*/ 0 h 1920240"/>
              <a:gd name="connsiteX2" fmla="*/ 3553968 w 3553968"/>
              <a:gd name="connsiteY2" fmla="*/ 353568 h 1920240"/>
              <a:gd name="connsiteX3" fmla="*/ 1511808 w 3553968"/>
              <a:gd name="connsiteY3" fmla="*/ 1913508 h 1920240"/>
              <a:gd name="connsiteX4" fmla="*/ 0 w 3553968"/>
              <a:gd name="connsiteY4" fmla="*/ 1920240 h 1920240"/>
              <a:gd name="connsiteX5" fmla="*/ 2011680 w 3553968"/>
              <a:gd name="connsiteY5" fmla="*/ 334644 h 1920240"/>
              <a:gd name="connsiteX6" fmla="*/ 2005584 w 3553968"/>
              <a:gd name="connsiteY6" fmla="*/ 0 h 1920240"/>
              <a:gd name="connsiteX0" fmla="*/ 810768 w 3553968"/>
              <a:gd name="connsiteY0" fmla="*/ 0 h 2036064"/>
              <a:gd name="connsiteX1" fmla="*/ 3553968 w 3553968"/>
              <a:gd name="connsiteY1" fmla="*/ 115824 h 2036064"/>
              <a:gd name="connsiteX2" fmla="*/ 3553968 w 3553968"/>
              <a:gd name="connsiteY2" fmla="*/ 469392 h 2036064"/>
              <a:gd name="connsiteX3" fmla="*/ 1511808 w 3553968"/>
              <a:gd name="connsiteY3" fmla="*/ 2029332 h 2036064"/>
              <a:gd name="connsiteX4" fmla="*/ 0 w 3553968"/>
              <a:gd name="connsiteY4" fmla="*/ 2036064 h 2036064"/>
              <a:gd name="connsiteX5" fmla="*/ 2011680 w 3553968"/>
              <a:gd name="connsiteY5" fmla="*/ 450468 h 2036064"/>
              <a:gd name="connsiteX6" fmla="*/ 810768 w 3553968"/>
              <a:gd name="connsiteY6" fmla="*/ 0 h 2036064"/>
              <a:gd name="connsiteX0" fmla="*/ 810768 w 3553968"/>
              <a:gd name="connsiteY0" fmla="*/ 0 h 2036064"/>
              <a:gd name="connsiteX1" fmla="*/ 3553968 w 3553968"/>
              <a:gd name="connsiteY1" fmla="*/ 115824 h 2036064"/>
              <a:gd name="connsiteX2" fmla="*/ 3553968 w 3553968"/>
              <a:gd name="connsiteY2" fmla="*/ 469392 h 2036064"/>
              <a:gd name="connsiteX3" fmla="*/ 1511808 w 3553968"/>
              <a:gd name="connsiteY3" fmla="*/ 2029332 h 2036064"/>
              <a:gd name="connsiteX4" fmla="*/ 0 w 3553968"/>
              <a:gd name="connsiteY4" fmla="*/ 2036064 h 2036064"/>
              <a:gd name="connsiteX5" fmla="*/ 2011680 w 3553968"/>
              <a:gd name="connsiteY5" fmla="*/ 450468 h 2036064"/>
              <a:gd name="connsiteX6" fmla="*/ 810768 w 3553968"/>
              <a:gd name="connsiteY6" fmla="*/ 0 h 2036064"/>
              <a:gd name="connsiteX0" fmla="*/ 810768 w 3553968"/>
              <a:gd name="connsiteY0" fmla="*/ 0 h 2036064"/>
              <a:gd name="connsiteX1" fmla="*/ 3553968 w 3553968"/>
              <a:gd name="connsiteY1" fmla="*/ 115824 h 2036064"/>
              <a:gd name="connsiteX2" fmla="*/ 3553968 w 3553968"/>
              <a:gd name="connsiteY2" fmla="*/ 469392 h 2036064"/>
              <a:gd name="connsiteX3" fmla="*/ 1511808 w 3553968"/>
              <a:gd name="connsiteY3" fmla="*/ 2029332 h 2036064"/>
              <a:gd name="connsiteX4" fmla="*/ 0 w 3553968"/>
              <a:gd name="connsiteY4" fmla="*/ 2036064 h 2036064"/>
              <a:gd name="connsiteX5" fmla="*/ 810768 w 3553968"/>
              <a:gd name="connsiteY5" fmla="*/ 0 h 2036064"/>
              <a:gd name="connsiteX0" fmla="*/ 810768 w 3700272"/>
              <a:gd name="connsiteY0" fmla="*/ 18288 h 2054352"/>
              <a:gd name="connsiteX1" fmla="*/ 3700272 w 3700272"/>
              <a:gd name="connsiteY1" fmla="*/ 0 h 2054352"/>
              <a:gd name="connsiteX2" fmla="*/ 3553968 w 3700272"/>
              <a:gd name="connsiteY2" fmla="*/ 487680 h 2054352"/>
              <a:gd name="connsiteX3" fmla="*/ 1511808 w 3700272"/>
              <a:gd name="connsiteY3" fmla="*/ 2047620 h 2054352"/>
              <a:gd name="connsiteX4" fmla="*/ 0 w 3700272"/>
              <a:gd name="connsiteY4" fmla="*/ 2054352 h 2054352"/>
              <a:gd name="connsiteX5" fmla="*/ 810768 w 3700272"/>
              <a:gd name="connsiteY5" fmla="*/ 18288 h 2054352"/>
              <a:gd name="connsiteX0" fmla="*/ 816864 w 3700272"/>
              <a:gd name="connsiteY0" fmla="*/ 0 h 2054352"/>
              <a:gd name="connsiteX1" fmla="*/ 3700272 w 3700272"/>
              <a:gd name="connsiteY1" fmla="*/ 0 h 2054352"/>
              <a:gd name="connsiteX2" fmla="*/ 3553968 w 3700272"/>
              <a:gd name="connsiteY2" fmla="*/ 487680 h 2054352"/>
              <a:gd name="connsiteX3" fmla="*/ 1511808 w 3700272"/>
              <a:gd name="connsiteY3" fmla="*/ 2047620 h 2054352"/>
              <a:gd name="connsiteX4" fmla="*/ 0 w 3700272"/>
              <a:gd name="connsiteY4" fmla="*/ 2054352 h 2054352"/>
              <a:gd name="connsiteX5" fmla="*/ 816864 w 3700272"/>
              <a:gd name="connsiteY5" fmla="*/ 0 h 2054352"/>
              <a:gd name="connsiteX0" fmla="*/ 816864 w 3706368"/>
              <a:gd name="connsiteY0" fmla="*/ 18288 h 2072640"/>
              <a:gd name="connsiteX1" fmla="*/ 3706368 w 3706368"/>
              <a:gd name="connsiteY1" fmla="*/ 0 h 2072640"/>
              <a:gd name="connsiteX2" fmla="*/ 3553968 w 3706368"/>
              <a:gd name="connsiteY2" fmla="*/ 505968 h 2072640"/>
              <a:gd name="connsiteX3" fmla="*/ 1511808 w 3706368"/>
              <a:gd name="connsiteY3" fmla="*/ 2065908 h 2072640"/>
              <a:gd name="connsiteX4" fmla="*/ 0 w 3706368"/>
              <a:gd name="connsiteY4" fmla="*/ 2072640 h 2072640"/>
              <a:gd name="connsiteX5" fmla="*/ 816864 w 3706368"/>
              <a:gd name="connsiteY5" fmla="*/ 18288 h 2072640"/>
              <a:gd name="connsiteX0" fmla="*/ 816864 w 3706368"/>
              <a:gd name="connsiteY0" fmla="*/ 18288 h 2072640"/>
              <a:gd name="connsiteX1" fmla="*/ 3706368 w 3706368"/>
              <a:gd name="connsiteY1" fmla="*/ 0 h 2072640"/>
              <a:gd name="connsiteX2" fmla="*/ 1511808 w 3706368"/>
              <a:gd name="connsiteY2" fmla="*/ 2065908 h 2072640"/>
              <a:gd name="connsiteX3" fmla="*/ 0 w 3706368"/>
              <a:gd name="connsiteY3" fmla="*/ 2072640 h 2072640"/>
              <a:gd name="connsiteX4" fmla="*/ 816864 w 3706368"/>
              <a:gd name="connsiteY4" fmla="*/ 18288 h 2072640"/>
              <a:gd name="connsiteX0" fmla="*/ 816864 w 4998720"/>
              <a:gd name="connsiteY0" fmla="*/ 18288 h 2072640"/>
              <a:gd name="connsiteX1" fmla="*/ 3706368 w 4998720"/>
              <a:gd name="connsiteY1" fmla="*/ 0 h 2072640"/>
              <a:gd name="connsiteX2" fmla="*/ 4998720 w 4998720"/>
              <a:gd name="connsiteY2" fmla="*/ 852804 h 2072640"/>
              <a:gd name="connsiteX3" fmla="*/ 0 w 4998720"/>
              <a:gd name="connsiteY3" fmla="*/ 2072640 h 2072640"/>
              <a:gd name="connsiteX4" fmla="*/ 816864 w 4998720"/>
              <a:gd name="connsiteY4" fmla="*/ 18288 h 2072640"/>
              <a:gd name="connsiteX0" fmla="*/ 2255520 w 6437376"/>
              <a:gd name="connsiteY0" fmla="*/ 18288 h 852804"/>
              <a:gd name="connsiteX1" fmla="*/ 5145024 w 6437376"/>
              <a:gd name="connsiteY1" fmla="*/ 0 h 852804"/>
              <a:gd name="connsiteX2" fmla="*/ 6437376 w 6437376"/>
              <a:gd name="connsiteY2" fmla="*/ 852804 h 852804"/>
              <a:gd name="connsiteX3" fmla="*/ 0 w 6437376"/>
              <a:gd name="connsiteY3" fmla="*/ 841248 h 852804"/>
              <a:gd name="connsiteX4" fmla="*/ 2255520 w 6437376"/>
              <a:gd name="connsiteY4" fmla="*/ 18288 h 852804"/>
              <a:gd name="connsiteX0" fmla="*/ 2255520 w 6437376"/>
              <a:gd name="connsiteY0" fmla="*/ 11514 h 846030"/>
              <a:gd name="connsiteX1" fmla="*/ 2544064 w 6437376"/>
              <a:gd name="connsiteY1" fmla="*/ 0 h 846030"/>
              <a:gd name="connsiteX2" fmla="*/ 6437376 w 6437376"/>
              <a:gd name="connsiteY2" fmla="*/ 846030 h 846030"/>
              <a:gd name="connsiteX3" fmla="*/ 0 w 6437376"/>
              <a:gd name="connsiteY3" fmla="*/ 834474 h 846030"/>
              <a:gd name="connsiteX4" fmla="*/ 2255520 w 6437376"/>
              <a:gd name="connsiteY4" fmla="*/ 11514 h 846030"/>
              <a:gd name="connsiteX0" fmla="*/ 2255520 w 2544064"/>
              <a:gd name="connsiteY0" fmla="*/ 11514 h 834474"/>
              <a:gd name="connsiteX1" fmla="*/ 2544064 w 2544064"/>
              <a:gd name="connsiteY1" fmla="*/ 0 h 834474"/>
              <a:gd name="connsiteX2" fmla="*/ 1702816 w 2544064"/>
              <a:gd name="connsiteY2" fmla="*/ 229657 h 834474"/>
              <a:gd name="connsiteX3" fmla="*/ 0 w 2544064"/>
              <a:gd name="connsiteY3" fmla="*/ 834474 h 834474"/>
              <a:gd name="connsiteX4" fmla="*/ 2255520 w 2544064"/>
              <a:gd name="connsiteY4" fmla="*/ 11514 h 834474"/>
              <a:gd name="connsiteX0" fmla="*/ 806027 w 1094571"/>
              <a:gd name="connsiteY0" fmla="*/ 11514 h 231648"/>
              <a:gd name="connsiteX1" fmla="*/ 1094571 w 1094571"/>
              <a:gd name="connsiteY1" fmla="*/ 0 h 231648"/>
              <a:gd name="connsiteX2" fmla="*/ 253323 w 1094571"/>
              <a:gd name="connsiteY2" fmla="*/ 229657 h 231648"/>
              <a:gd name="connsiteX3" fmla="*/ 0 w 1094571"/>
              <a:gd name="connsiteY3" fmla="*/ 231648 h 231648"/>
              <a:gd name="connsiteX4" fmla="*/ 806027 w 1094571"/>
              <a:gd name="connsiteY4" fmla="*/ 11514 h 231648"/>
              <a:gd name="connsiteX0" fmla="*/ 806027 w 1169077"/>
              <a:gd name="connsiteY0" fmla="*/ 11514 h 231648"/>
              <a:gd name="connsiteX1" fmla="*/ 1169077 w 1169077"/>
              <a:gd name="connsiteY1" fmla="*/ 0 h 231648"/>
              <a:gd name="connsiteX2" fmla="*/ 253323 w 1169077"/>
              <a:gd name="connsiteY2" fmla="*/ 229657 h 231648"/>
              <a:gd name="connsiteX3" fmla="*/ 0 w 1169077"/>
              <a:gd name="connsiteY3" fmla="*/ 231648 h 231648"/>
              <a:gd name="connsiteX4" fmla="*/ 806027 w 1169077"/>
              <a:gd name="connsiteY4" fmla="*/ 11514 h 231648"/>
              <a:gd name="connsiteX0" fmla="*/ 806027 w 1169077"/>
              <a:gd name="connsiteY0" fmla="*/ 11514 h 256750"/>
              <a:gd name="connsiteX1" fmla="*/ 1169077 w 1169077"/>
              <a:gd name="connsiteY1" fmla="*/ 0 h 256750"/>
              <a:gd name="connsiteX2" fmla="*/ 280416 w 1169077"/>
              <a:gd name="connsiteY2" fmla="*/ 256750 h 256750"/>
              <a:gd name="connsiteX3" fmla="*/ 0 w 1169077"/>
              <a:gd name="connsiteY3" fmla="*/ 231648 h 256750"/>
              <a:gd name="connsiteX4" fmla="*/ 806027 w 1169077"/>
              <a:gd name="connsiteY4" fmla="*/ 11514 h 256750"/>
              <a:gd name="connsiteX0" fmla="*/ 806027 w 1169077"/>
              <a:gd name="connsiteY0" fmla="*/ 11514 h 258742"/>
              <a:gd name="connsiteX1" fmla="*/ 1169077 w 1169077"/>
              <a:gd name="connsiteY1" fmla="*/ 0 h 258742"/>
              <a:gd name="connsiteX2" fmla="*/ 280416 w 1169077"/>
              <a:gd name="connsiteY2" fmla="*/ 256750 h 258742"/>
              <a:gd name="connsiteX3" fmla="*/ 0 w 1169077"/>
              <a:gd name="connsiteY3" fmla="*/ 258742 h 258742"/>
              <a:gd name="connsiteX4" fmla="*/ 806027 w 1169077"/>
              <a:gd name="connsiteY4" fmla="*/ 11514 h 258742"/>
              <a:gd name="connsiteX0" fmla="*/ 833120 w 1196170"/>
              <a:gd name="connsiteY0" fmla="*/ 11514 h 258742"/>
              <a:gd name="connsiteX1" fmla="*/ 1196170 w 1196170"/>
              <a:gd name="connsiteY1" fmla="*/ 0 h 258742"/>
              <a:gd name="connsiteX2" fmla="*/ 307509 w 1196170"/>
              <a:gd name="connsiteY2" fmla="*/ 256750 h 258742"/>
              <a:gd name="connsiteX3" fmla="*/ 0 w 1196170"/>
              <a:gd name="connsiteY3" fmla="*/ 258742 h 258742"/>
              <a:gd name="connsiteX4" fmla="*/ 833120 w 1196170"/>
              <a:gd name="connsiteY4" fmla="*/ 11514 h 258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96170" h="258742">
                <a:moveTo>
                  <a:pt x="833120" y="11514"/>
                </a:moveTo>
                <a:lnTo>
                  <a:pt x="1196170" y="0"/>
                </a:lnTo>
                <a:lnTo>
                  <a:pt x="307509" y="256750"/>
                </a:lnTo>
                <a:lnTo>
                  <a:pt x="0" y="258742"/>
                </a:lnTo>
                <a:lnTo>
                  <a:pt x="833120" y="11514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4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Rectangle 12"/>
          <p:cNvSpPr/>
          <p:nvPr/>
        </p:nvSpPr>
        <p:spPr>
          <a:xfrm>
            <a:off x="1739065" y="4976823"/>
            <a:ext cx="761322" cy="294641"/>
          </a:xfrm>
          <a:custGeom>
            <a:avLst/>
            <a:gdLst>
              <a:gd name="connsiteX0" fmla="*/ 0 w 1548384"/>
              <a:gd name="connsiteY0" fmla="*/ 0 h 353568"/>
              <a:gd name="connsiteX1" fmla="*/ 1548384 w 1548384"/>
              <a:gd name="connsiteY1" fmla="*/ 0 h 353568"/>
              <a:gd name="connsiteX2" fmla="*/ 1548384 w 1548384"/>
              <a:gd name="connsiteY2" fmla="*/ 353568 h 353568"/>
              <a:gd name="connsiteX3" fmla="*/ 0 w 1548384"/>
              <a:gd name="connsiteY3" fmla="*/ 353568 h 353568"/>
              <a:gd name="connsiteX4" fmla="*/ 0 w 1548384"/>
              <a:gd name="connsiteY4" fmla="*/ 0 h 353568"/>
              <a:gd name="connsiteX0" fmla="*/ 2017776 w 3566160"/>
              <a:gd name="connsiteY0" fmla="*/ 0 h 1920240"/>
              <a:gd name="connsiteX1" fmla="*/ 3566160 w 3566160"/>
              <a:gd name="connsiteY1" fmla="*/ 0 h 1920240"/>
              <a:gd name="connsiteX2" fmla="*/ 3566160 w 3566160"/>
              <a:gd name="connsiteY2" fmla="*/ 353568 h 1920240"/>
              <a:gd name="connsiteX3" fmla="*/ 0 w 3566160"/>
              <a:gd name="connsiteY3" fmla="*/ 1920240 h 1920240"/>
              <a:gd name="connsiteX4" fmla="*/ 2017776 w 3566160"/>
              <a:gd name="connsiteY4" fmla="*/ 0 h 1920240"/>
              <a:gd name="connsiteX0" fmla="*/ 2017776 w 3566160"/>
              <a:gd name="connsiteY0" fmla="*/ 0 h 1920240"/>
              <a:gd name="connsiteX1" fmla="*/ 3566160 w 3566160"/>
              <a:gd name="connsiteY1" fmla="*/ 0 h 1920240"/>
              <a:gd name="connsiteX2" fmla="*/ 3566160 w 3566160"/>
              <a:gd name="connsiteY2" fmla="*/ 353568 h 1920240"/>
              <a:gd name="connsiteX3" fmla="*/ 1335024 w 3566160"/>
              <a:gd name="connsiteY3" fmla="*/ 1322196 h 1920240"/>
              <a:gd name="connsiteX4" fmla="*/ 0 w 3566160"/>
              <a:gd name="connsiteY4" fmla="*/ 1920240 h 1920240"/>
              <a:gd name="connsiteX5" fmla="*/ 2017776 w 3566160"/>
              <a:gd name="connsiteY5" fmla="*/ 0 h 1920240"/>
              <a:gd name="connsiteX0" fmla="*/ 2017776 w 3566160"/>
              <a:gd name="connsiteY0" fmla="*/ 0 h 1920240"/>
              <a:gd name="connsiteX1" fmla="*/ 3566160 w 3566160"/>
              <a:gd name="connsiteY1" fmla="*/ 0 h 1920240"/>
              <a:gd name="connsiteX2" fmla="*/ 3566160 w 3566160"/>
              <a:gd name="connsiteY2" fmla="*/ 353568 h 1920240"/>
              <a:gd name="connsiteX3" fmla="*/ 1524000 w 3566160"/>
              <a:gd name="connsiteY3" fmla="*/ 1913508 h 1920240"/>
              <a:gd name="connsiteX4" fmla="*/ 0 w 3566160"/>
              <a:gd name="connsiteY4" fmla="*/ 1920240 h 1920240"/>
              <a:gd name="connsiteX5" fmla="*/ 2017776 w 3566160"/>
              <a:gd name="connsiteY5" fmla="*/ 0 h 1920240"/>
              <a:gd name="connsiteX0" fmla="*/ 2005584 w 3553968"/>
              <a:gd name="connsiteY0" fmla="*/ 0 h 1920240"/>
              <a:gd name="connsiteX1" fmla="*/ 3553968 w 3553968"/>
              <a:gd name="connsiteY1" fmla="*/ 0 h 1920240"/>
              <a:gd name="connsiteX2" fmla="*/ 3553968 w 3553968"/>
              <a:gd name="connsiteY2" fmla="*/ 353568 h 1920240"/>
              <a:gd name="connsiteX3" fmla="*/ 1511808 w 3553968"/>
              <a:gd name="connsiteY3" fmla="*/ 1913508 h 1920240"/>
              <a:gd name="connsiteX4" fmla="*/ 0 w 3553968"/>
              <a:gd name="connsiteY4" fmla="*/ 1920240 h 1920240"/>
              <a:gd name="connsiteX5" fmla="*/ 2005584 w 3553968"/>
              <a:gd name="connsiteY5" fmla="*/ 0 h 1920240"/>
              <a:gd name="connsiteX0" fmla="*/ 2005584 w 3553968"/>
              <a:gd name="connsiteY0" fmla="*/ 0 h 1920240"/>
              <a:gd name="connsiteX1" fmla="*/ 3553968 w 3553968"/>
              <a:gd name="connsiteY1" fmla="*/ 0 h 1920240"/>
              <a:gd name="connsiteX2" fmla="*/ 3553968 w 3553968"/>
              <a:gd name="connsiteY2" fmla="*/ 353568 h 1920240"/>
              <a:gd name="connsiteX3" fmla="*/ 1511808 w 3553968"/>
              <a:gd name="connsiteY3" fmla="*/ 1913508 h 1920240"/>
              <a:gd name="connsiteX4" fmla="*/ 0 w 3553968"/>
              <a:gd name="connsiteY4" fmla="*/ 1920240 h 1920240"/>
              <a:gd name="connsiteX5" fmla="*/ 1572768 w 3553968"/>
              <a:gd name="connsiteY5" fmla="*/ 389508 h 1920240"/>
              <a:gd name="connsiteX6" fmla="*/ 2005584 w 3553968"/>
              <a:gd name="connsiteY6" fmla="*/ 0 h 1920240"/>
              <a:gd name="connsiteX0" fmla="*/ 2005584 w 3553968"/>
              <a:gd name="connsiteY0" fmla="*/ 0 h 1920240"/>
              <a:gd name="connsiteX1" fmla="*/ 3553968 w 3553968"/>
              <a:gd name="connsiteY1" fmla="*/ 0 h 1920240"/>
              <a:gd name="connsiteX2" fmla="*/ 3553968 w 3553968"/>
              <a:gd name="connsiteY2" fmla="*/ 353568 h 1920240"/>
              <a:gd name="connsiteX3" fmla="*/ 1511808 w 3553968"/>
              <a:gd name="connsiteY3" fmla="*/ 1913508 h 1920240"/>
              <a:gd name="connsiteX4" fmla="*/ 0 w 3553968"/>
              <a:gd name="connsiteY4" fmla="*/ 1920240 h 1920240"/>
              <a:gd name="connsiteX5" fmla="*/ 2011680 w 3553968"/>
              <a:gd name="connsiteY5" fmla="*/ 334644 h 1920240"/>
              <a:gd name="connsiteX6" fmla="*/ 2005584 w 3553968"/>
              <a:gd name="connsiteY6" fmla="*/ 0 h 1920240"/>
              <a:gd name="connsiteX0" fmla="*/ 810768 w 3553968"/>
              <a:gd name="connsiteY0" fmla="*/ 0 h 2036064"/>
              <a:gd name="connsiteX1" fmla="*/ 3553968 w 3553968"/>
              <a:gd name="connsiteY1" fmla="*/ 115824 h 2036064"/>
              <a:gd name="connsiteX2" fmla="*/ 3553968 w 3553968"/>
              <a:gd name="connsiteY2" fmla="*/ 469392 h 2036064"/>
              <a:gd name="connsiteX3" fmla="*/ 1511808 w 3553968"/>
              <a:gd name="connsiteY3" fmla="*/ 2029332 h 2036064"/>
              <a:gd name="connsiteX4" fmla="*/ 0 w 3553968"/>
              <a:gd name="connsiteY4" fmla="*/ 2036064 h 2036064"/>
              <a:gd name="connsiteX5" fmla="*/ 2011680 w 3553968"/>
              <a:gd name="connsiteY5" fmla="*/ 450468 h 2036064"/>
              <a:gd name="connsiteX6" fmla="*/ 810768 w 3553968"/>
              <a:gd name="connsiteY6" fmla="*/ 0 h 2036064"/>
              <a:gd name="connsiteX0" fmla="*/ 810768 w 3553968"/>
              <a:gd name="connsiteY0" fmla="*/ 0 h 2036064"/>
              <a:gd name="connsiteX1" fmla="*/ 3553968 w 3553968"/>
              <a:gd name="connsiteY1" fmla="*/ 115824 h 2036064"/>
              <a:gd name="connsiteX2" fmla="*/ 3553968 w 3553968"/>
              <a:gd name="connsiteY2" fmla="*/ 469392 h 2036064"/>
              <a:gd name="connsiteX3" fmla="*/ 1511808 w 3553968"/>
              <a:gd name="connsiteY3" fmla="*/ 2029332 h 2036064"/>
              <a:gd name="connsiteX4" fmla="*/ 0 w 3553968"/>
              <a:gd name="connsiteY4" fmla="*/ 2036064 h 2036064"/>
              <a:gd name="connsiteX5" fmla="*/ 2011680 w 3553968"/>
              <a:gd name="connsiteY5" fmla="*/ 450468 h 2036064"/>
              <a:gd name="connsiteX6" fmla="*/ 810768 w 3553968"/>
              <a:gd name="connsiteY6" fmla="*/ 0 h 2036064"/>
              <a:gd name="connsiteX0" fmla="*/ 810768 w 3553968"/>
              <a:gd name="connsiteY0" fmla="*/ 0 h 2036064"/>
              <a:gd name="connsiteX1" fmla="*/ 3553968 w 3553968"/>
              <a:gd name="connsiteY1" fmla="*/ 115824 h 2036064"/>
              <a:gd name="connsiteX2" fmla="*/ 3553968 w 3553968"/>
              <a:gd name="connsiteY2" fmla="*/ 469392 h 2036064"/>
              <a:gd name="connsiteX3" fmla="*/ 1511808 w 3553968"/>
              <a:gd name="connsiteY3" fmla="*/ 2029332 h 2036064"/>
              <a:gd name="connsiteX4" fmla="*/ 0 w 3553968"/>
              <a:gd name="connsiteY4" fmla="*/ 2036064 h 2036064"/>
              <a:gd name="connsiteX5" fmla="*/ 810768 w 3553968"/>
              <a:gd name="connsiteY5" fmla="*/ 0 h 2036064"/>
              <a:gd name="connsiteX0" fmla="*/ 810768 w 3700272"/>
              <a:gd name="connsiteY0" fmla="*/ 18288 h 2054352"/>
              <a:gd name="connsiteX1" fmla="*/ 3700272 w 3700272"/>
              <a:gd name="connsiteY1" fmla="*/ 0 h 2054352"/>
              <a:gd name="connsiteX2" fmla="*/ 3553968 w 3700272"/>
              <a:gd name="connsiteY2" fmla="*/ 487680 h 2054352"/>
              <a:gd name="connsiteX3" fmla="*/ 1511808 w 3700272"/>
              <a:gd name="connsiteY3" fmla="*/ 2047620 h 2054352"/>
              <a:gd name="connsiteX4" fmla="*/ 0 w 3700272"/>
              <a:gd name="connsiteY4" fmla="*/ 2054352 h 2054352"/>
              <a:gd name="connsiteX5" fmla="*/ 810768 w 3700272"/>
              <a:gd name="connsiteY5" fmla="*/ 18288 h 2054352"/>
              <a:gd name="connsiteX0" fmla="*/ 816864 w 3700272"/>
              <a:gd name="connsiteY0" fmla="*/ 0 h 2054352"/>
              <a:gd name="connsiteX1" fmla="*/ 3700272 w 3700272"/>
              <a:gd name="connsiteY1" fmla="*/ 0 h 2054352"/>
              <a:gd name="connsiteX2" fmla="*/ 3553968 w 3700272"/>
              <a:gd name="connsiteY2" fmla="*/ 487680 h 2054352"/>
              <a:gd name="connsiteX3" fmla="*/ 1511808 w 3700272"/>
              <a:gd name="connsiteY3" fmla="*/ 2047620 h 2054352"/>
              <a:gd name="connsiteX4" fmla="*/ 0 w 3700272"/>
              <a:gd name="connsiteY4" fmla="*/ 2054352 h 2054352"/>
              <a:gd name="connsiteX5" fmla="*/ 816864 w 3700272"/>
              <a:gd name="connsiteY5" fmla="*/ 0 h 2054352"/>
              <a:gd name="connsiteX0" fmla="*/ 816864 w 3706368"/>
              <a:gd name="connsiteY0" fmla="*/ 18288 h 2072640"/>
              <a:gd name="connsiteX1" fmla="*/ 3706368 w 3706368"/>
              <a:gd name="connsiteY1" fmla="*/ 0 h 2072640"/>
              <a:gd name="connsiteX2" fmla="*/ 3553968 w 3706368"/>
              <a:gd name="connsiteY2" fmla="*/ 505968 h 2072640"/>
              <a:gd name="connsiteX3" fmla="*/ 1511808 w 3706368"/>
              <a:gd name="connsiteY3" fmla="*/ 2065908 h 2072640"/>
              <a:gd name="connsiteX4" fmla="*/ 0 w 3706368"/>
              <a:gd name="connsiteY4" fmla="*/ 2072640 h 2072640"/>
              <a:gd name="connsiteX5" fmla="*/ 816864 w 3706368"/>
              <a:gd name="connsiteY5" fmla="*/ 18288 h 2072640"/>
              <a:gd name="connsiteX0" fmla="*/ 816864 w 3706368"/>
              <a:gd name="connsiteY0" fmla="*/ 18288 h 2072640"/>
              <a:gd name="connsiteX1" fmla="*/ 3706368 w 3706368"/>
              <a:gd name="connsiteY1" fmla="*/ 0 h 2072640"/>
              <a:gd name="connsiteX2" fmla="*/ 1511808 w 3706368"/>
              <a:gd name="connsiteY2" fmla="*/ 2065908 h 2072640"/>
              <a:gd name="connsiteX3" fmla="*/ 0 w 3706368"/>
              <a:gd name="connsiteY3" fmla="*/ 2072640 h 2072640"/>
              <a:gd name="connsiteX4" fmla="*/ 816864 w 3706368"/>
              <a:gd name="connsiteY4" fmla="*/ 18288 h 2072640"/>
              <a:gd name="connsiteX0" fmla="*/ 816864 w 4998720"/>
              <a:gd name="connsiteY0" fmla="*/ 18288 h 2072640"/>
              <a:gd name="connsiteX1" fmla="*/ 3706368 w 4998720"/>
              <a:gd name="connsiteY1" fmla="*/ 0 h 2072640"/>
              <a:gd name="connsiteX2" fmla="*/ 4998720 w 4998720"/>
              <a:gd name="connsiteY2" fmla="*/ 852804 h 2072640"/>
              <a:gd name="connsiteX3" fmla="*/ 0 w 4998720"/>
              <a:gd name="connsiteY3" fmla="*/ 2072640 h 2072640"/>
              <a:gd name="connsiteX4" fmla="*/ 816864 w 4998720"/>
              <a:gd name="connsiteY4" fmla="*/ 18288 h 2072640"/>
              <a:gd name="connsiteX0" fmla="*/ 2255520 w 6437376"/>
              <a:gd name="connsiteY0" fmla="*/ 18288 h 852804"/>
              <a:gd name="connsiteX1" fmla="*/ 5145024 w 6437376"/>
              <a:gd name="connsiteY1" fmla="*/ 0 h 852804"/>
              <a:gd name="connsiteX2" fmla="*/ 6437376 w 6437376"/>
              <a:gd name="connsiteY2" fmla="*/ 852804 h 852804"/>
              <a:gd name="connsiteX3" fmla="*/ 0 w 6437376"/>
              <a:gd name="connsiteY3" fmla="*/ 841248 h 852804"/>
              <a:gd name="connsiteX4" fmla="*/ 2255520 w 6437376"/>
              <a:gd name="connsiteY4" fmla="*/ 18288 h 852804"/>
              <a:gd name="connsiteX0" fmla="*/ 2255520 w 6437376"/>
              <a:gd name="connsiteY0" fmla="*/ 11514 h 846030"/>
              <a:gd name="connsiteX1" fmla="*/ 2544064 w 6437376"/>
              <a:gd name="connsiteY1" fmla="*/ 0 h 846030"/>
              <a:gd name="connsiteX2" fmla="*/ 6437376 w 6437376"/>
              <a:gd name="connsiteY2" fmla="*/ 846030 h 846030"/>
              <a:gd name="connsiteX3" fmla="*/ 0 w 6437376"/>
              <a:gd name="connsiteY3" fmla="*/ 834474 h 846030"/>
              <a:gd name="connsiteX4" fmla="*/ 2255520 w 6437376"/>
              <a:gd name="connsiteY4" fmla="*/ 11514 h 846030"/>
              <a:gd name="connsiteX0" fmla="*/ 2255520 w 2544064"/>
              <a:gd name="connsiteY0" fmla="*/ 11514 h 834474"/>
              <a:gd name="connsiteX1" fmla="*/ 2544064 w 2544064"/>
              <a:gd name="connsiteY1" fmla="*/ 0 h 834474"/>
              <a:gd name="connsiteX2" fmla="*/ 1702816 w 2544064"/>
              <a:gd name="connsiteY2" fmla="*/ 229657 h 834474"/>
              <a:gd name="connsiteX3" fmla="*/ 0 w 2544064"/>
              <a:gd name="connsiteY3" fmla="*/ 834474 h 834474"/>
              <a:gd name="connsiteX4" fmla="*/ 2255520 w 2544064"/>
              <a:gd name="connsiteY4" fmla="*/ 11514 h 834474"/>
              <a:gd name="connsiteX0" fmla="*/ 806027 w 1094571"/>
              <a:gd name="connsiteY0" fmla="*/ 11514 h 231648"/>
              <a:gd name="connsiteX1" fmla="*/ 1094571 w 1094571"/>
              <a:gd name="connsiteY1" fmla="*/ 0 h 231648"/>
              <a:gd name="connsiteX2" fmla="*/ 253323 w 1094571"/>
              <a:gd name="connsiteY2" fmla="*/ 229657 h 231648"/>
              <a:gd name="connsiteX3" fmla="*/ 0 w 1094571"/>
              <a:gd name="connsiteY3" fmla="*/ 231648 h 231648"/>
              <a:gd name="connsiteX4" fmla="*/ 806027 w 1094571"/>
              <a:gd name="connsiteY4" fmla="*/ 11514 h 231648"/>
              <a:gd name="connsiteX0" fmla="*/ 806027 w 1169077"/>
              <a:gd name="connsiteY0" fmla="*/ 11514 h 231648"/>
              <a:gd name="connsiteX1" fmla="*/ 1169077 w 1169077"/>
              <a:gd name="connsiteY1" fmla="*/ 0 h 231648"/>
              <a:gd name="connsiteX2" fmla="*/ 253323 w 1169077"/>
              <a:gd name="connsiteY2" fmla="*/ 229657 h 231648"/>
              <a:gd name="connsiteX3" fmla="*/ 0 w 1169077"/>
              <a:gd name="connsiteY3" fmla="*/ 231648 h 231648"/>
              <a:gd name="connsiteX4" fmla="*/ 806027 w 1169077"/>
              <a:gd name="connsiteY4" fmla="*/ 11514 h 231648"/>
              <a:gd name="connsiteX0" fmla="*/ 806027 w 1169077"/>
              <a:gd name="connsiteY0" fmla="*/ 11514 h 256750"/>
              <a:gd name="connsiteX1" fmla="*/ 1169077 w 1169077"/>
              <a:gd name="connsiteY1" fmla="*/ 0 h 256750"/>
              <a:gd name="connsiteX2" fmla="*/ 280416 w 1169077"/>
              <a:gd name="connsiteY2" fmla="*/ 256750 h 256750"/>
              <a:gd name="connsiteX3" fmla="*/ 0 w 1169077"/>
              <a:gd name="connsiteY3" fmla="*/ 231648 h 256750"/>
              <a:gd name="connsiteX4" fmla="*/ 806027 w 1169077"/>
              <a:gd name="connsiteY4" fmla="*/ 11514 h 256750"/>
              <a:gd name="connsiteX0" fmla="*/ 806027 w 1169077"/>
              <a:gd name="connsiteY0" fmla="*/ 11514 h 258742"/>
              <a:gd name="connsiteX1" fmla="*/ 1169077 w 1169077"/>
              <a:gd name="connsiteY1" fmla="*/ 0 h 258742"/>
              <a:gd name="connsiteX2" fmla="*/ 280416 w 1169077"/>
              <a:gd name="connsiteY2" fmla="*/ 256750 h 258742"/>
              <a:gd name="connsiteX3" fmla="*/ 0 w 1169077"/>
              <a:gd name="connsiteY3" fmla="*/ 258742 h 258742"/>
              <a:gd name="connsiteX4" fmla="*/ 806027 w 1169077"/>
              <a:gd name="connsiteY4" fmla="*/ 11514 h 258742"/>
              <a:gd name="connsiteX0" fmla="*/ 833120 w 1196170"/>
              <a:gd name="connsiteY0" fmla="*/ 11514 h 258742"/>
              <a:gd name="connsiteX1" fmla="*/ 1196170 w 1196170"/>
              <a:gd name="connsiteY1" fmla="*/ 0 h 258742"/>
              <a:gd name="connsiteX2" fmla="*/ 307509 w 1196170"/>
              <a:gd name="connsiteY2" fmla="*/ 256750 h 258742"/>
              <a:gd name="connsiteX3" fmla="*/ 0 w 1196170"/>
              <a:gd name="connsiteY3" fmla="*/ 258742 h 258742"/>
              <a:gd name="connsiteX4" fmla="*/ 833120 w 1196170"/>
              <a:gd name="connsiteY4" fmla="*/ 11514 h 258742"/>
              <a:gd name="connsiteX0" fmla="*/ 833120 w 1587669"/>
              <a:gd name="connsiteY0" fmla="*/ 11514 h 258742"/>
              <a:gd name="connsiteX1" fmla="*/ 1196170 w 1587669"/>
              <a:gd name="connsiteY1" fmla="*/ 0 h 258742"/>
              <a:gd name="connsiteX2" fmla="*/ 1587669 w 1587669"/>
              <a:gd name="connsiteY2" fmla="*/ 249977 h 258742"/>
              <a:gd name="connsiteX3" fmla="*/ 0 w 1587669"/>
              <a:gd name="connsiteY3" fmla="*/ 258742 h 258742"/>
              <a:gd name="connsiteX4" fmla="*/ 833120 w 1587669"/>
              <a:gd name="connsiteY4" fmla="*/ 11514 h 258742"/>
              <a:gd name="connsiteX0" fmla="*/ 0 w 754549"/>
              <a:gd name="connsiteY0" fmla="*/ 11514 h 272288"/>
              <a:gd name="connsiteX1" fmla="*/ 363050 w 754549"/>
              <a:gd name="connsiteY1" fmla="*/ 0 h 272288"/>
              <a:gd name="connsiteX2" fmla="*/ 754549 w 754549"/>
              <a:gd name="connsiteY2" fmla="*/ 249977 h 272288"/>
              <a:gd name="connsiteX3" fmla="*/ 494453 w 754549"/>
              <a:gd name="connsiteY3" fmla="*/ 272288 h 272288"/>
              <a:gd name="connsiteX4" fmla="*/ 0 w 754549"/>
              <a:gd name="connsiteY4" fmla="*/ 11514 h 272288"/>
              <a:gd name="connsiteX0" fmla="*/ 0 w 680042"/>
              <a:gd name="connsiteY0" fmla="*/ 0 h 281094"/>
              <a:gd name="connsiteX1" fmla="*/ 288543 w 680042"/>
              <a:gd name="connsiteY1" fmla="*/ 8806 h 281094"/>
              <a:gd name="connsiteX2" fmla="*/ 680042 w 680042"/>
              <a:gd name="connsiteY2" fmla="*/ 258783 h 281094"/>
              <a:gd name="connsiteX3" fmla="*/ 419946 w 680042"/>
              <a:gd name="connsiteY3" fmla="*/ 281094 h 281094"/>
              <a:gd name="connsiteX4" fmla="*/ 0 w 680042"/>
              <a:gd name="connsiteY4" fmla="*/ 0 h 281094"/>
              <a:gd name="connsiteX0" fmla="*/ 0 w 761322"/>
              <a:gd name="connsiteY0" fmla="*/ 0 h 294641"/>
              <a:gd name="connsiteX1" fmla="*/ 369823 w 761322"/>
              <a:gd name="connsiteY1" fmla="*/ 22353 h 294641"/>
              <a:gd name="connsiteX2" fmla="*/ 761322 w 761322"/>
              <a:gd name="connsiteY2" fmla="*/ 272330 h 294641"/>
              <a:gd name="connsiteX3" fmla="*/ 501226 w 761322"/>
              <a:gd name="connsiteY3" fmla="*/ 294641 h 294641"/>
              <a:gd name="connsiteX4" fmla="*/ 0 w 761322"/>
              <a:gd name="connsiteY4" fmla="*/ 0 h 294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1322" h="294641">
                <a:moveTo>
                  <a:pt x="0" y="0"/>
                </a:moveTo>
                <a:lnTo>
                  <a:pt x="369823" y="22353"/>
                </a:lnTo>
                <a:lnTo>
                  <a:pt x="761322" y="272330"/>
                </a:lnTo>
                <a:lnTo>
                  <a:pt x="501226" y="29464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4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32884" y="2386518"/>
            <a:ext cx="7413655" cy="1820123"/>
          </a:xfrm>
          <a:prstGeom prst="rect">
            <a:avLst/>
          </a:prstGeom>
          <a:solidFill>
            <a:schemeClr val="accent1">
              <a:alpha val="12000"/>
            </a:schemeClr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32884" y="4467797"/>
            <a:ext cx="7413655" cy="1820123"/>
          </a:xfrm>
          <a:prstGeom prst="rect">
            <a:avLst/>
          </a:prstGeom>
          <a:solidFill>
            <a:schemeClr val="accent1">
              <a:alpha val="12000"/>
            </a:schemeClr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432885" y="305239"/>
            <a:ext cx="7413656" cy="1820123"/>
          </a:xfrm>
          <a:prstGeom prst="rect">
            <a:avLst/>
          </a:prstGeom>
          <a:solidFill>
            <a:schemeClr val="accent1">
              <a:alpha val="12000"/>
            </a:schemeClr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Left Brace 9"/>
          <p:cNvSpPr/>
          <p:nvPr/>
        </p:nvSpPr>
        <p:spPr>
          <a:xfrm rot="16200000" flipH="1">
            <a:off x="10216889" y="842771"/>
            <a:ext cx="311424" cy="1225038"/>
          </a:xfrm>
          <a:prstGeom prst="leftBrace">
            <a:avLst>
              <a:gd name="adj1" fmla="val 41382"/>
              <a:gd name="adj2" fmla="val 50000"/>
            </a:avLst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845321" y="1455090"/>
            <a:ext cx="12439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300 bytes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94720" y="478029"/>
            <a:ext cx="6700976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infected_file.exe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96948" y="1035378"/>
            <a:ext cx="1513702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4Kb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226444" y="1035378"/>
            <a:ext cx="284206" cy="353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39" name="Rectangle 38"/>
          <p:cNvSpPr/>
          <p:nvPr/>
        </p:nvSpPr>
        <p:spPr>
          <a:xfrm>
            <a:off x="994720" y="2562447"/>
            <a:ext cx="6700976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infected_file.exe</a:t>
            </a:r>
          </a:p>
        </p:txBody>
      </p:sp>
      <p:sp>
        <p:nvSpPr>
          <p:cNvPr id="40" name="Rectangle 39"/>
          <p:cNvSpPr/>
          <p:nvPr/>
        </p:nvSpPr>
        <p:spPr>
          <a:xfrm>
            <a:off x="996948" y="3119796"/>
            <a:ext cx="1513702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4Kb</a:t>
            </a:r>
          </a:p>
        </p:txBody>
      </p:sp>
      <p:sp>
        <p:nvSpPr>
          <p:cNvPr id="41" name="Rectangle 40"/>
          <p:cNvSpPr/>
          <p:nvPr/>
        </p:nvSpPr>
        <p:spPr>
          <a:xfrm>
            <a:off x="2226444" y="3119796"/>
            <a:ext cx="284206" cy="353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42" name="Rectangle 41"/>
          <p:cNvSpPr/>
          <p:nvPr/>
        </p:nvSpPr>
        <p:spPr>
          <a:xfrm>
            <a:off x="994720" y="4669028"/>
            <a:ext cx="6700976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infected_file.exe</a:t>
            </a:r>
          </a:p>
        </p:txBody>
      </p:sp>
      <p:sp>
        <p:nvSpPr>
          <p:cNvPr id="43" name="Rectangle 42"/>
          <p:cNvSpPr/>
          <p:nvPr/>
        </p:nvSpPr>
        <p:spPr>
          <a:xfrm>
            <a:off x="996948" y="5226377"/>
            <a:ext cx="1513702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4Kb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226444" y="5226377"/>
            <a:ext cx="284206" cy="353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226444" y="478029"/>
            <a:ext cx="284206" cy="353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49" name="Rectangle 48"/>
          <p:cNvSpPr/>
          <p:nvPr/>
        </p:nvSpPr>
        <p:spPr>
          <a:xfrm>
            <a:off x="3058466" y="2562447"/>
            <a:ext cx="284206" cy="353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812494" y="4669028"/>
            <a:ext cx="284206" cy="353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52" name="Rectangle 51"/>
          <p:cNvSpPr/>
          <p:nvPr/>
        </p:nvSpPr>
        <p:spPr>
          <a:xfrm>
            <a:off x="994720" y="5783726"/>
            <a:ext cx="6700976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disinfected_file.exe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812494" y="5783726"/>
            <a:ext cx="284206" cy="353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95185" y="5783726"/>
            <a:ext cx="1513702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4Kb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824681" y="5783726"/>
            <a:ext cx="284206" cy="353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828970" y="3677145"/>
            <a:ext cx="5866726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disinfected_file.exe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058466" y="3677145"/>
            <a:ext cx="284206" cy="353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828970" y="3677145"/>
            <a:ext cx="1513702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4Kb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058466" y="3677145"/>
            <a:ext cx="284206" cy="353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94720" y="1592727"/>
            <a:ext cx="6700976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disinfected_file.exe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226444" y="1592727"/>
            <a:ext cx="284206" cy="353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62" name="Rectangle 61"/>
          <p:cNvSpPr/>
          <p:nvPr/>
        </p:nvSpPr>
        <p:spPr>
          <a:xfrm>
            <a:off x="994720" y="1592727"/>
            <a:ext cx="1513702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4Kb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224216" y="1592727"/>
            <a:ext cx="284206" cy="353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37" name="Rectangle 36"/>
          <p:cNvSpPr/>
          <p:nvPr/>
        </p:nvSpPr>
        <p:spPr>
          <a:xfrm>
            <a:off x="8986389" y="727722"/>
            <a:ext cx="1513702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4Kb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0215885" y="727722"/>
            <a:ext cx="284206" cy="353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923769" y="1019614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(B)</a:t>
            </a:r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945076" y="3108423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(C)</a:t>
            </a:r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918180" y="5193192"/>
            <a:ext cx="468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(D)</a:t>
            </a:r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0819582" y="697447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(A)</a:t>
            </a:r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8052521" y="2386518"/>
            <a:ext cx="3932761" cy="3901402"/>
          </a:xfrm>
          <a:prstGeom prst="rect">
            <a:avLst/>
          </a:prstGeom>
          <a:solidFill>
            <a:schemeClr val="accent1">
              <a:alpha val="12000"/>
            </a:schemeClr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8408376" y="3911813"/>
            <a:ext cx="2779578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file.exe</a:t>
            </a:r>
          </a:p>
        </p:txBody>
      </p:sp>
      <p:sp>
        <p:nvSpPr>
          <p:cNvPr id="68" name="Rectangle 67"/>
          <p:cNvSpPr/>
          <p:nvPr/>
        </p:nvSpPr>
        <p:spPr>
          <a:xfrm>
            <a:off x="9131710" y="3911813"/>
            <a:ext cx="284206" cy="353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69" name="Rectangle 68"/>
          <p:cNvSpPr/>
          <p:nvPr/>
        </p:nvSpPr>
        <p:spPr>
          <a:xfrm>
            <a:off x="8408946" y="3911813"/>
            <a:ext cx="718308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4Kb</a:t>
            </a:r>
          </a:p>
        </p:txBody>
      </p:sp>
      <p:sp>
        <p:nvSpPr>
          <p:cNvPr id="70" name="Rectangle 69"/>
          <p:cNvSpPr/>
          <p:nvPr/>
        </p:nvSpPr>
        <p:spPr>
          <a:xfrm>
            <a:off x="9129482" y="3911813"/>
            <a:ext cx="284206" cy="353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71" name="Rectangle 70"/>
          <p:cNvSpPr/>
          <p:nvPr/>
        </p:nvSpPr>
        <p:spPr>
          <a:xfrm>
            <a:off x="10590310" y="3911813"/>
            <a:ext cx="597643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4Kb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0306104" y="3911813"/>
            <a:ext cx="284206" cy="353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73" name="Rectangle 72"/>
          <p:cNvSpPr/>
          <p:nvPr/>
        </p:nvSpPr>
        <p:spPr>
          <a:xfrm>
            <a:off x="9785040" y="5184509"/>
            <a:ext cx="728362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4Kb</a:t>
            </a:r>
          </a:p>
        </p:txBody>
      </p:sp>
      <p:sp>
        <p:nvSpPr>
          <p:cNvPr id="74" name="Rectangle 73"/>
          <p:cNvSpPr/>
          <p:nvPr/>
        </p:nvSpPr>
        <p:spPr>
          <a:xfrm>
            <a:off x="9500834" y="5184509"/>
            <a:ext cx="284206" cy="353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75" name="Rectangle 74"/>
          <p:cNvSpPr/>
          <p:nvPr/>
        </p:nvSpPr>
        <p:spPr>
          <a:xfrm>
            <a:off x="9112464" y="5184509"/>
            <a:ext cx="284206" cy="353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76" name="Rectangle 75"/>
          <p:cNvSpPr/>
          <p:nvPr/>
        </p:nvSpPr>
        <p:spPr>
          <a:xfrm>
            <a:off x="8389700" y="5184509"/>
            <a:ext cx="718308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4Kb</a:t>
            </a:r>
          </a:p>
        </p:txBody>
      </p:sp>
      <p:sp>
        <p:nvSpPr>
          <p:cNvPr id="77" name="Rectangle 76"/>
          <p:cNvSpPr/>
          <p:nvPr/>
        </p:nvSpPr>
        <p:spPr>
          <a:xfrm>
            <a:off x="9110236" y="5184509"/>
            <a:ext cx="284206" cy="353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78" name="Rectangle 77"/>
          <p:cNvSpPr/>
          <p:nvPr/>
        </p:nvSpPr>
        <p:spPr>
          <a:xfrm>
            <a:off x="9863523" y="4561028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(E)</a:t>
            </a:r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1416320" y="480899"/>
            <a:ext cx="45719" cy="34544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854840" y="480899"/>
            <a:ext cx="284206" cy="348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721120" y="484808"/>
            <a:ext cx="45719" cy="348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264486" y="484808"/>
            <a:ext cx="63833" cy="34153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630576" y="2560922"/>
            <a:ext cx="877845" cy="348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1296850" y="2560923"/>
            <a:ext cx="45719" cy="348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2886411" y="2560921"/>
            <a:ext cx="45719" cy="348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1385947" y="4669028"/>
            <a:ext cx="45719" cy="3541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1576360" y="4668466"/>
            <a:ext cx="85291" cy="35413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/>
          <p:cNvSpPr/>
          <p:nvPr/>
        </p:nvSpPr>
        <p:spPr>
          <a:xfrm>
            <a:off x="8408946" y="3402516"/>
            <a:ext cx="2779007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file.exe</a:t>
            </a:r>
          </a:p>
        </p:txBody>
      </p:sp>
      <p:sp>
        <p:nvSpPr>
          <p:cNvPr id="92" name="Rectangle 91"/>
          <p:cNvSpPr/>
          <p:nvPr/>
        </p:nvSpPr>
        <p:spPr>
          <a:xfrm>
            <a:off x="8408376" y="2893266"/>
            <a:ext cx="2779578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file.exe</a:t>
            </a:r>
          </a:p>
        </p:txBody>
      </p:sp>
      <p:sp>
        <p:nvSpPr>
          <p:cNvPr id="93" name="Rectangle 92"/>
          <p:cNvSpPr/>
          <p:nvPr/>
        </p:nvSpPr>
        <p:spPr>
          <a:xfrm>
            <a:off x="11017611" y="3403798"/>
            <a:ext cx="801173" cy="348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virus</a:t>
            </a:r>
          </a:p>
        </p:txBody>
      </p:sp>
      <p:sp>
        <p:nvSpPr>
          <p:cNvPr id="94" name="Rectangle 93"/>
          <p:cNvSpPr/>
          <p:nvPr/>
        </p:nvSpPr>
        <p:spPr>
          <a:xfrm>
            <a:off x="8525504" y="3406735"/>
            <a:ext cx="45719" cy="34831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solidFill>
              <a:schemeClr val="accent5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Left Brace 94"/>
          <p:cNvSpPr/>
          <p:nvPr/>
        </p:nvSpPr>
        <p:spPr>
          <a:xfrm rot="10800000" flipH="1">
            <a:off x="10763298" y="4748774"/>
            <a:ext cx="311424" cy="1225038"/>
          </a:xfrm>
          <a:prstGeom prst="leftBrace">
            <a:avLst>
              <a:gd name="adj1" fmla="val 41382"/>
              <a:gd name="adj2" fmla="val 50000"/>
            </a:avLst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11017611" y="4904909"/>
            <a:ext cx="7990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hex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JSON</a:t>
            </a:r>
          </a:p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record</a:t>
            </a:r>
          </a:p>
        </p:txBody>
      </p:sp>
      <p:sp>
        <p:nvSpPr>
          <p:cNvPr id="81" name="Rectangle 80"/>
          <p:cNvSpPr/>
          <p:nvPr/>
        </p:nvSpPr>
        <p:spPr>
          <a:xfrm>
            <a:off x="8985151" y="3391747"/>
            <a:ext cx="284206" cy="3535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82" name="Rectangle 81"/>
          <p:cNvSpPr/>
          <p:nvPr/>
        </p:nvSpPr>
        <p:spPr>
          <a:xfrm>
            <a:off x="10526687" y="3398136"/>
            <a:ext cx="284206" cy="35356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C6B93D-7884-6448-55F5-F400FAA6F162}"/>
              </a:ext>
            </a:extLst>
          </p:cNvPr>
          <p:cNvSpPr txBox="1"/>
          <p:nvPr/>
        </p:nvSpPr>
        <p:spPr>
          <a:xfrm>
            <a:off x="5748571" y="6642556"/>
            <a:ext cx="64434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Paul A. Gagniuc. </a:t>
            </a:r>
            <a:r>
              <a:rPr lang="en-US" sz="800" i="1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Antivirus Engines: From Methods to Innovations, Design, and Applications</a:t>
            </a:r>
            <a:r>
              <a:rPr lang="en-US" sz="800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. Cambridge, MA: Elsevier Syngress, 2024. pp. 1-656. </a:t>
            </a:r>
          </a:p>
        </p:txBody>
      </p:sp>
    </p:spTree>
    <p:extLst>
      <p:ext uri="{BB962C8B-B14F-4D97-AF65-F5344CB8AC3E}">
        <p14:creationId xmlns:p14="http://schemas.microsoft.com/office/powerpoint/2010/main" val="1680204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61000">
                <a:schemeClr val="accent1">
                  <a:lumMod val="5000"/>
                  <a:lumOff val="95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344832" y="295667"/>
            <a:ext cx="7092288" cy="5361062"/>
          </a:xfrm>
          <a:prstGeom prst="rect">
            <a:avLst/>
          </a:prstGeom>
          <a:solidFill>
            <a:schemeClr val="accent1">
              <a:alpha val="12000"/>
            </a:schemeClr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057400" y="498624"/>
            <a:ext cx="5187274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file1.exe</a:t>
            </a:r>
          </a:p>
        </p:txBody>
      </p:sp>
      <p:sp>
        <p:nvSpPr>
          <p:cNvPr id="8" name="Rectangle 7"/>
          <p:cNvSpPr/>
          <p:nvPr/>
        </p:nvSpPr>
        <p:spPr>
          <a:xfrm>
            <a:off x="543698" y="498624"/>
            <a:ext cx="1513702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4Kb</a:t>
            </a:r>
          </a:p>
        </p:txBody>
      </p:sp>
      <p:sp>
        <p:nvSpPr>
          <p:cNvPr id="9" name="Rectangle 8"/>
          <p:cNvSpPr/>
          <p:nvPr/>
        </p:nvSpPr>
        <p:spPr>
          <a:xfrm>
            <a:off x="1773194" y="498624"/>
            <a:ext cx="284206" cy="353568"/>
          </a:xfrm>
          <a:prstGeom prst="rect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7" name="Rectangle 6"/>
          <p:cNvSpPr/>
          <p:nvPr/>
        </p:nvSpPr>
        <p:spPr>
          <a:xfrm>
            <a:off x="2057400" y="1077333"/>
            <a:ext cx="4355757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file2.exe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3698" y="1077333"/>
            <a:ext cx="1513702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4Kb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73194" y="1077333"/>
            <a:ext cx="284206" cy="353568"/>
          </a:xfrm>
          <a:prstGeom prst="rect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057400" y="1656042"/>
            <a:ext cx="2564027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file3.exe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3698" y="1656042"/>
            <a:ext cx="1513702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4Kb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773194" y="1656042"/>
            <a:ext cx="284206" cy="353568"/>
          </a:xfrm>
          <a:prstGeom prst="rect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57400" y="2221970"/>
            <a:ext cx="3336324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file4.exe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43698" y="2221970"/>
            <a:ext cx="1513702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4Kb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773194" y="2221970"/>
            <a:ext cx="284206" cy="353568"/>
          </a:xfrm>
          <a:prstGeom prst="rect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057400" y="2800679"/>
            <a:ext cx="4664676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file5.exe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3698" y="2800679"/>
            <a:ext cx="1513702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4Kb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773194" y="2800679"/>
            <a:ext cx="284206" cy="353568"/>
          </a:xfrm>
          <a:prstGeom prst="rect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057400" y="3379388"/>
            <a:ext cx="4300151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file6.exe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43698" y="3379388"/>
            <a:ext cx="1513702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4Kb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773194" y="3379388"/>
            <a:ext cx="284206" cy="353568"/>
          </a:xfrm>
          <a:prstGeom prst="rect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057400" y="5045305"/>
            <a:ext cx="5187274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file(n).exe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43698" y="5045305"/>
            <a:ext cx="1513702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4Kb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773194" y="5045305"/>
            <a:ext cx="284206" cy="353568"/>
          </a:xfrm>
          <a:prstGeom prst="rect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961800" y="498624"/>
            <a:ext cx="1513702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4Kb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0191296" y="498624"/>
            <a:ext cx="284206" cy="353568"/>
          </a:xfrm>
          <a:prstGeom prst="rect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36" name="Rectangle 35"/>
          <p:cNvSpPr/>
          <p:nvPr/>
        </p:nvSpPr>
        <p:spPr>
          <a:xfrm>
            <a:off x="8961800" y="1077333"/>
            <a:ext cx="1513702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4Kb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0191296" y="1077333"/>
            <a:ext cx="284206" cy="353568"/>
          </a:xfrm>
          <a:prstGeom prst="rect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961800" y="1656042"/>
            <a:ext cx="1513702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4Kb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191296" y="1656042"/>
            <a:ext cx="284206" cy="353568"/>
          </a:xfrm>
          <a:prstGeom prst="rect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961800" y="2221970"/>
            <a:ext cx="1513702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4Kb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0191296" y="2221970"/>
            <a:ext cx="284206" cy="353568"/>
          </a:xfrm>
          <a:prstGeom prst="rect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961800" y="2800679"/>
            <a:ext cx="1513702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4Kb</a:t>
            </a:r>
          </a:p>
        </p:txBody>
      </p:sp>
      <p:sp>
        <p:nvSpPr>
          <p:cNvPr id="43" name="Rectangle 42"/>
          <p:cNvSpPr/>
          <p:nvPr/>
        </p:nvSpPr>
        <p:spPr>
          <a:xfrm>
            <a:off x="10191296" y="2800679"/>
            <a:ext cx="284206" cy="353568"/>
          </a:xfrm>
          <a:prstGeom prst="rect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961800" y="3379388"/>
            <a:ext cx="1513702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4Kb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0191296" y="3379388"/>
            <a:ext cx="284206" cy="353568"/>
          </a:xfrm>
          <a:prstGeom prst="rect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583408" y="295667"/>
            <a:ext cx="2228027" cy="5361062"/>
          </a:xfrm>
          <a:prstGeom prst="rect">
            <a:avLst/>
          </a:prstGeom>
          <a:solidFill>
            <a:schemeClr val="accent1">
              <a:alpha val="12000"/>
            </a:schemeClr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8" name="Left Brace 47"/>
          <p:cNvSpPr/>
          <p:nvPr/>
        </p:nvSpPr>
        <p:spPr>
          <a:xfrm rot="16200000" flipH="1">
            <a:off x="3735264" y="2572984"/>
            <a:ext cx="311424" cy="7092288"/>
          </a:xfrm>
          <a:prstGeom prst="leftBrace">
            <a:avLst>
              <a:gd name="adj1" fmla="val 41382"/>
              <a:gd name="adj2" fmla="val 50000"/>
            </a:avLst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Brace 48"/>
          <p:cNvSpPr/>
          <p:nvPr/>
        </p:nvSpPr>
        <p:spPr>
          <a:xfrm rot="16200000" flipH="1">
            <a:off x="9541710" y="5005114"/>
            <a:ext cx="311424" cy="2228027"/>
          </a:xfrm>
          <a:prstGeom prst="leftBrace">
            <a:avLst>
              <a:gd name="adj1" fmla="val 41382"/>
              <a:gd name="adj2" fmla="val 50000"/>
            </a:avLst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536223" y="4204465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(A)</a:t>
            </a:r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9489261" y="4204465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(B)</a:t>
            </a:r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8961800" y="5036196"/>
            <a:ext cx="1513702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4Kb</a:t>
            </a:r>
          </a:p>
        </p:txBody>
      </p:sp>
      <p:sp>
        <p:nvSpPr>
          <p:cNvPr id="53" name="Rectangle 52"/>
          <p:cNvSpPr/>
          <p:nvPr/>
        </p:nvSpPr>
        <p:spPr>
          <a:xfrm>
            <a:off x="10191296" y="5036196"/>
            <a:ext cx="284206" cy="353568"/>
          </a:xfrm>
          <a:prstGeom prst="rect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…</a:t>
            </a:r>
          </a:p>
        </p:txBody>
      </p:sp>
      <p:sp>
        <p:nvSpPr>
          <p:cNvPr id="3" name="Striped Right Arrow 2"/>
          <p:cNvSpPr/>
          <p:nvPr/>
        </p:nvSpPr>
        <p:spPr>
          <a:xfrm>
            <a:off x="7629875" y="2662433"/>
            <a:ext cx="717177" cy="627529"/>
          </a:xfrm>
          <a:prstGeom prst="striped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2230951" y="6238527"/>
            <a:ext cx="33200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bg2">
                    <a:lumMod val="50000"/>
                  </a:schemeClr>
                </a:solidFill>
              </a:rPr>
              <a:t>Original executable files</a:t>
            </a:r>
          </a:p>
        </p:txBody>
      </p:sp>
      <p:sp>
        <p:nvSpPr>
          <p:cNvPr id="55" name="Rectangle 54"/>
          <p:cNvSpPr/>
          <p:nvPr/>
        </p:nvSpPr>
        <p:spPr>
          <a:xfrm>
            <a:off x="9304364" y="6212194"/>
            <a:ext cx="78611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chemeClr val="bg2">
                    <a:lumMod val="50000"/>
                  </a:schemeClr>
                </a:solidFill>
              </a:rPr>
              <a:t>JSON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1E5AA-4F6A-A4EE-A68F-766CCE0BA755}"/>
              </a:ext>
            </a:extLst>
          </p:cNvPr>
          <p:cNvSpPr txBox="1"/>
          <p:nvPr/>
        </p:nvSpPr>
        <p:spPr>
          <a:xfrm>
            <a:off x="5748571" y="6642556"/>
            <a:ext cx="64434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Paul A. Gagniuc. </a:t>
            </a:r>
            <a:r>
              <a:rPr lang="en-US" sz="800" i="1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Antivirus Engines: From Methods to Innovations, Design, and Applications</a:t>
            </a:r>
            <a:r>
              <a:rPr lang="en-US" sz="800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. Cambridge, MA: Elsevier Syngress, 2024. pp. 1-656. </a:t>
            </a:r>
          </a:p>
        </p:txBody>
      </p:sp>
    </p:spTree>
    <p:extLst>
      <p:ext uri="{BB962C8B-B14F-4D97-AF65-F5344CB8AC3E}">
        <p14:creationId xmlns:p14="http://schemas.microsoft.com/office/powerpoint/2010/main" val="2303654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6C8C9-3703-8EC2-F180-C009585013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61000">
                <a:schemeClr val="accent1">
                  <a:lumMod val="5000"/>
                  <a:lumOff val="95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8555690" y="3767756"/>
            <a:ext cx="3161981" cy="2447114"/>
          </a:xfrm>
          <a:prstGeom prst="rect">
            <a:avLst/>
          </a:prstGeom>
          <a:solidFill>
            <a:schemeClr val="accent1">
              <a:alpha val="12000"/>
            </a:schemeClr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4" name="Left-Right-Up Arrow 33"/>
          <p:cNvSpPr/>
          <p:nvPr/>
        </p:nvSpPr>
        <p:spPr>
          <a:xfrm>
            <a:off x="1123023" y="5463874"/>
            <a:ext cx="1031508" cy="1001199"/>
          </a:xfrm>
          <a:prstGeom prst="leftRightUpArrow">
            <a:avLst>
              <a:gd name="adj1" fmla="val 15807"/>
              <a:gd name="adj2" fmla="val 15807"/>
              <a:gd name="adj3" fmla="val 25000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Left-Right-Up Arrow 3"/>
          <p:cNvSpPr/>
          <p:nvPr/>
        </p:nvSpPr>
        <p:spPr>
          <a:xfrm>
            <a:off x="2981606" y="4454945"/>
            <a:ext cx="1505546" cy="1356098"/>
          </a:xfrm>
          <a:prstGeom prst="leftRightUpArrow">
            <a:avLst>
              <a:gd name="adj1" fmla="val 11442"/>
              <a:gd name="adj2" fmla="val 13096"/>
              <a:gd name="adj3" fmla="val 25000"/>
            </a:avLst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2"/>
          <p:cNvSpPr/>
          <p:nvPr/>
        </p:nvSpPr>
        <p:spPr>
          <a:xfrm>
            <a:off x="2100347" y="2939648"/>
            <a:ext cx="3551385" cy="1558187"/>
          </a:xfrm>
          <a:custGeom>
            <a:avLst/>
            <a:gdLst>
              <a:gd name="connsiteX0" fmla="*/ 0 w 1548384"/>
              <a:gd name="connsiteY0" fmla="*/ 0 h 353568"/>
              <a:gd name="connsiteX1" fmla="*/ 1548384 w 1548384"/>
              <a:gd name="connsiteY1" fmla="*/ 0 h 353568"/>
              <a:gd name="connsiteX2" fmla="*/ 1548384 w 1548384"/>
              <a:gd name="connsiteY2" fmla="*/ 353568 h 353568"/>
              <a:gd name="connsiteX3" fmla="*/ 0 w 1548384"/>
              <a:gd name="connsiteY3" fmla="*/ 353568 h 353568"/>
              <a:gd name="connsiteX4" fmla="*/ 0 w 1548384"/>
              <a:gd name="connsiteY4" fmla="*/ 0 h 353568"/>
              <a:gd name="connsiteX0" fmla="*/ 2017776 w 3566160"/>
              <a:gd name="connsiteY0" fmla="*/ 0 h 1920240"/>
              <a:gd name="connsiteX1" fmla="*/ 3566160 w 3566160"/>
              <a:gd name="connsiteY1" fmla="*/ 0 h 1920240"/>
              <a:gd name="connsiteX2" fmla="*/ 3566160 w 3566160"/>
              <a:gd name="connsiteY2" fmla="*/ 353568 h 1920240"/>
              <a:gd name="connsiteX3" fmla="*/ 0 w 3566160"/>
              <a:gd name="connsiteY3" fmla="*/ 1920240 h 1920240"/>
              <a:gd name="connsiteX4" fmla="*/ 2017776 w 3566160"/>
              <a:gd name="connsiteY4" fmla="*/ 0 h 1920240"/>
              <a:gd name="connsiteX0" fmla="*/ 2017776 w 3566160"/>
              <a:gd name="connsiteY0" fmla="*/ 0 h 1920240"/>
              <a:gd name="connsiteX1" fmla="*/ 3566160 w 3566160"/>
              <a:gd name="connsiteY1" fmla="*/ 0 h 1920240"/>
              <a:gd name="connsiteX2" fmla="*/ 3566160 w 3566160"/>
              <a:gd name="connsiteY2" fmla="*/ 353568 h 1920240"/>
              <a:gd name="connsiteX3" fmla="*/ 1335024 w 3566160"/>
              <a:gd name="connsiteY3" fmla="*/ 1322196 h 1920240"/>
              <a:gd name="connsiteX4" fmla="*/ 0 w 3566160"/>
              <a:gd name="connsiteY4" fmla="*/ 1920240 h 1920240"/>
              <a:gd name="connsiteX5" fmla="*/ 2017776 w 3566160"/>
              <a:gd name="connsiteY5" fmla="*/ 0 h 1920240"/>
              <a:gd name="connsiteX0" fmla="*/ 2017776 w 3566160"/>
              <a:gd name="connsiteY0" fmla="*/ 0 h 1920240"/>
              <a:gd name="connsiteX1" fmla="*/ 3566160 w 3566160"/>
              <a:gd name="connsiteY1" fmla="*/ 0 h 1920240"/>
              <a:gd name="connsiteX2" fmla="*/ 3566160 w 3566160"/>
              <a:gd name="connsiteY2" fmla="*/ 353568 h 1920240"/>
              <a:gd name="connsiteX3" fmla="*/ 1524000 w 3566160"/>
              <a:gd name="connsiteY3" fmla="*/ 1913508 h 1920240"/>
              <a:gd name="connsiteX4" fmla="*/ 0 w 3566160"/>
              <a:gd name="connsiteY4" fmla="*/ 1920240 h 1920240"/>
              <a:gd name="connsiteX5" fmla="*/ 2017776 w 3566160"/>
              <a:gd name="connsiteY5" fmla="*/ 0 h 1920240"/>
              <a:gd name="connsiteX0" fmla="*/ 2005584 w 3553968"/>
              <a:gd name="connsiteY0" fmla="*/ 0 h 1920240"/>
              <a:gd name="connsiteX1" fmla="*/ 3553968 w 3553968"/>
              <a:gd name="connsiteY1" fmla="*/ 0 h 1920240"/>
              <a:gd name="connsiteX2" fmla="*/ 3553968 w 3553968"/>
              <a:gd name="connsiteY2" fmla="*/ 353568 h 1920240"/>
              <a:gd name="connsiteX3" fmla="*/ 1511808 w 3553968"/>
              <a:gd name="connsiteY3" fmla="*/ 1913508 h 1920240"/>
              <a:gd name="connsiteX4" fmla="*/ 0 w 3553968"/>
              <a:gd name="connsiteY4" fmla="*/ 1920240 h 1920240"/>
              <a:gd name="connsiteX5" fmla="*/ 2005584 w 3553968"/>
              <a:gd name="connsiteY5" fmla="*/ 0 h 1920240"/>
              <a:gd name="connsiteX0" fmla="*/ 2005584 w 3553968"/>
              <a:gd name="connsiteY0" fmla="*/ 0 h 1920240"/>
              <a:gd name="connsiteX1" fmla="*/ 3553968 w 3553968"/>
              <a:gd name="connsiteY1" fmla="*/ 0 h 1920240"/>
              <a:gd name="connsiteX2" fmla="*/ 3553968 w 3553968"/>
              <a:gd name="connsiteY2" fmla="*/ 353568 h 1920240"/>
              <a:gd name="connsiteX3" fmla="*/ 1511808 w 3553968"/>
              <a:gd name="connsiteY3" fmla="*/ 1913508 h 1920240"/>
              <a:gd name="connsiteX4" fmla="*/ 0 w 3553968"/>
              <a:gd name="connsiteY4" fmla="*/ 1920240 h 1920240"/>
              <a:gd name="connsiteX5" fmla="*/ 1572768 w 3553968"/>
              <a:gd name="connsiteY5" fmla="*/ 389508 h 1920240"/>
              <a:gd name="connsiteX6" fmla="*/ 2005584 w 3553968"/>
              <a:gd name="connsiteY6" fmla="*/ 0 h 1920240"/>
              <a:gd name="connsiteX0" fmla="*/ 2005584 w 3553968"/>
              <a:gd name="connsiteY0" fmla="*/ 0 h 1920240"/>
              <a:gd name="connsiteX1" fmla="*/ 3553968 w 3553968"/>
              <a:gd name="connsiteY1" fmla="*/ 0 h 1920240"/>
              <a:gd name="connsiteX2" fmla="*/ 3553968 w 3553968"/>
              <a:gd name="connsiteY2" fmla="*/ 353568 h 1920240"/>
              <a:gd name="connsiteX3" fmla="*/ 1511808 w 3553968"/>
              <a:gd name="connsiteY3" fmla="*/ 1913508 h 1920240"/>
              <a:gd name="connsiteX4" fmla="*/ 0 w 3553968"/>
              <a:gd name="connsiteY4" fmla="*/ 1920240 h 1920240"/>
              <a:gd name="connsiteX5" fmla="*/ 2011680 w 3553968"/>
              <a:gd name="connsiteY5" fmla="*/ 334644 h 1920240"/>
              <a:gd name="connsiteX6" fmla="*/ 2005584 w 3553968"/>
              <a:gd name="connsiteY6" fmla="*/ 0 h 1920240"/>
              <a:gd name="connsiteX0" fmla="*/ 810768 w 3553968"/>
              <a:gd name="connsiteY0" fmla="*/ 0 h 2036064"/>
              <a:gd name="connsiteX1" fmla="*/ 3553968 w 3553968"/>
              <a:gd name="connsiteY1" fmla="*/ 115824 h 2036064"/>
              <a:gd name="connsiteX2" fmla="*/ 3553968 w 3553968"/>
              <a:gd name="connsiteY2" fmla="*/ 469392 h 2036064"/>
              <a:gd name="connsiteX3" fmla="*/ 1511808 w 3553968"/>
              <a:gd name="connsiteY3" fmla="*/ 2029332 h 2036064"/>
              <a:gd name="connsiteX4" fmla="*/ 0 w 3553968"/>
              <a:gd name="connsiteY4" fmla="*/ 2036064 h 2036064"/>
              <a:gd name="connsiteX5" fmla="*/ 2011680 w 3553968"/>
              <a:gd name="connsiteY5" fmla="*/ 450468 h 2036064"/>
              <a:gd name="connsiteX6" fmla="*/ 810768 w 3553968"/>
              <a:gd name="connsiteY6" fmla="*/ 0 h 2036064"/>
              <a:gd name="connsiteX0" fmla="*/ 810768 w 3553968"/>
              <a:gd name="connsiteY0" fmla="*/ 0 h 2036064"/>
              <a:gd name="connsiteX1" fmla="*/ 3553968 w 3553968"/>
              <a:gd name="connsiteY1" fmla="*/ 115824 h 2036064"/>
              <a:gd name="connsiteX2" fmla="*/ 3553968 w 3553968"/>
              <a:gd name="connsiteY2" fmla="*/ 469392 h 2036064"/>
              <a:gd name="connsiteX3" fmla="*/ 1511808 w 3553968"/>
              <a:gd name="connsiteY3" fmla="*/ 2029332 h 2036064"/>
              <a:gd name="connsiteX4" fmla="*/ 0 w 3553968"/>
              <a:gd name="connsiteY4" fmla="*/ 2036064 h 2036064"/>
              <a:gd name="connsiteX5" fmla="*/ 2011680 w 3553968"/>
              <a:gd name="connsiteY5" fmla="*/ 450468 h 2036064"/>
              <a:gd name="connsiteX6" fmla="*/ 810768 w 3553968"/>
              <a:gd name="connsiteY6" fmla="*/ 0 h 2036064"/>
              <a:gd name="connsiteX0" fmla="*/ 810768 w 3553968"/>
              <a:gd name="connsiteY0" fmla="*/ 0 h 2036064"/>
              <a:gd name="connsiteX1" fmla="*/ 3553968 w 3553968"/>
              <a:gd name="connsiteY1" fmla="*/ 115824 h 2036064"/>
              <a:gd name="connsiteX2" fmla="*/ 3553968 w 3553968"/>
              <a:gd name="connsiteY2" fmla="*/ 469392 h 2036064"/>
              <a:gd name="connsiteX3" fmla="*/ 1511808 w 3553968"/>
              <a:gd name="connsiteY3" fmla="*/ 2029332 h 2036064"/>
              <a:gd name="connsiteX4" fmla="*/ 0 w 3553968"/>
              <a:gd name="connsiteY4" fmla="*/ 2036064 h 2036064"/>
              <a:gd name="connsiteX5" fmla="*/ 810768 w 3553968"/>
              <a:gd name="connsiteY5" fmla="*/ 0 h 2036064"/>
              <a:gd name="connsiteX0" fmla="*/ 810768 w 3700272"/>
              <a:gd name="connsiteY0" fmla="*/ 18288 h 2054352"/>
              <a:gd name="connsiteX1" fmla="*/ 3700272 w 3700272"/>
              <a:gd name="connsiteY1" fmla="*/ 0 h 2054352"/>
              <a:gd name="connsiteX2" fmla="*/ 3553968 w 3700272"/>
              <a:gd name="connsiteY2" fmla="*/ 487680 h 2054352"/>
              <a:gd name="connsiteX3" fmla="*/ 1511808 w 3700272"/>
              <a:gd name="connsiteY3" fmla="*/ 2047620 h 2054352"/>
              <a:gd name="connsiteX4" fmla="*/ 0 w 3700272"/>
              <a:gd name="connsiteY4" fmla="*/ 2054352 h 2054352"/>
              <a:gd name="connsiteX5" fmla="*/ 810768 w 3700272"/>
              <a:gd name="connsiteY5" fmla="*/ 18288 h 2054352"/>
              <a:gd name="connsiteX0" fmla="*/ 816864 w 3700272"/>
              <a:gd name="connsiteY0" fmla="*/ 0 h 2054352"/>
              <a:gd name="connsiteX1" fmla="*/ 3700272 w 3700272"/>
              <a:gd name="connsiteY1" fmla="*/ 0 h 2054352"/>
              <a:gd name="connsiteX2" fmla="*/ 3553968 w 3700272"/>
              <a:gd name="connsiteY2" fmla="*/ 487680 h 2054352"/>
              <a:gd name="connsiteX3" fmla="*/ 1511808 w 3700272"/>
              <a:gd name="connsiteY3" fmla="*/ 2047620 h 2054352"/>
              <a:gd name="connsiteX4" fmla="*/ 0 w 3700272"/>
              <a:gd name="connsiteY4" fmla="*/ 2054352 h 2054352"/>
              <a:gd name="connsiteX5" fmla="*/ 816864 w 3700272"/>
              <a:gd name="connsiteY5" fmla="*/ 0 h 2054352"/>
              <a:gd name="connsiteX0" fmla="*/ 816864 w 3706368"/>
              <a:gd name="connsiteY0" fmla="*/ 18288 h 2072640"/>
              <a:gd name="connsiteX1" fmla="*/ 3706368 w 3706368"/>
              <a:gd name="connsiteY1" fmla="*/ 0 h 2072640"/>
              <a:gd name="connsiteX2" fmla="*/ 3553968 w 3706368"/>
              <a:gd name="connsiteY2" fmla="*/ 505968 h 2072640"/>
              <a:gd name="connsiteX3" fmla="*/ 1511808 w 3706368"/>
              <a:gd name="connsiteY3" fmla="*/ 2065908 h 2072640"/>
              <a:gd name="connsiteX4" fmla="*/ 0 w 3706368"/>
              <a:gd name="connsiteY4" fmla="*/ 2072640 h 2072640"/>
              <a:gd name="connsiteX5" fmla="*/ 816864 w 3706368"/>
              <a:gd name="connsiteY5" fmla="*/ 18288 h 2072640"/>
              <a:gd name="connsiteX0" fmla="*/ 816864 w 3706368"/>
              <a:gd name="connsiteY0" fmla="*/ 18288 h 2072640"/>
              <a:gd name="connsiteX1" fmla="*/ 3706368 w 3706368"/>
              <a:gd name="connsiteY1" fmla="*/ 0 h 2072640"/>
              <a:gd name="connsiteX2" fmla="*/ 1511808 w 3706368"/>
              <a:gd name="connsiteY2" fmla="*/ 2065908 h 2072640"/>
              <a:gd name="connsiteX3" fmla="*/ 0 w 3706368"/>
              <a:gd name="connsiteY3" fmla="*/ 2072640 h 2072640"/>
              <a:gd name="connsiteX4" fmla="*/ 816864 w 3706368"/>
              <a:gd name="connsiteY4" fmla="*/ 18288 h 2072640"/>
              <a:gd name="connsiteX0" fmla="*/ 816864 w 4998720"/>
              <a:gd name="connsiteY0" fmla="*/ 18288 h 2072640"/>
              <a:gd name="connsiteX1" fmla="*/ 3706368 w 4998720"/>
              <a:gd name="connsiteY1" fmla="*/ 0 h 2072640"/>
              <a:gd name="connsiteX2" fmla="*/ 4998720 w 4998720"/>
              <a:gd name="connsiteY2" fmla="*/ 852804 h 2072640"/>
              <a:gd name="connsiteX3" fmla="*/ 0 w 4998720"/>
              <a:gd name="connsiteY3" fmla="*/ 2072640 h 2072640"/>
              <a:gd name="connsiteX4" fmla="*/ 816864 w 4998720"/>
              <a:gd name="connsiteY4" fmla="*/ 18288 h 2072640"/>
              <a:gd name="connsiteX0" fmla="*/ 2255520 w 6437376"/>
              <a:gd name="connsiteY0" fmla="*/ 18288 h 852804"/>
              <a:gd name="connsiteX1" fmla="*/ 5145024 w 6437376"/>
              <a:gd name="connsiteY1" fmla="*/ 0 h 852804"/>
              <a:gd name="connsiteX2" fmla="*/ 6437376 w 6437376"/>
              <a:gd name="connsiteY2" fmla="*/ 852804 h 852804"/>
              <a:gd name="connsiteX3" fmla="*/ 0 w 6437376"/>
              <a:gd name="connsiteY3" fmla="*/ 841248 h 852804"/>
              <a:gd name="connsiteX4" fmla="*/ 2255520 w 6437376"/>
              <a:gd name="connsiteY4" fmla="*/ 18288 h 852804"/>
              <a:gd name="connsiteX0" fmla="*/ 0 w 4181856"/>
              <a:gd name="connsiteY0" fmla="*/ 18288 h 1545583"/>
              <a:gd name="connsiteX1" fmla="*/ 2889504 w 4181856"/>
              <a:gd name="connsiteY1" fmla="*/ 0 h 1545583"/>
              <a:gd name="connsiteX2" fmla="*/ 4181856 w 4181856"/>
              <a:gd name="connsiteY2" fmla="*/ 852804 h 1545583"/>
              <a:gd name="connsiteX3" fmla="*/ 425420 w 4181856"/>
              <a:gd name="connsiteY3" fmla="*/ 1545583 h 1545583"/>
              <a:gd name="connsiteX4" fmla="*/ 0 w 4181856"/>
              <a:gd name="connsiteY4" fmla="*/ 18288 h 1545583"/>
              <a:gd name="connsiteX0" fmla="*/ 0 w 2889504"/>
              <a:gd name="connsiteY0" fmla="*/ 18288 h 1545583"/>
              <a:gd name="connsiteX1" fmla="*/ 2889504 w 2889504"/>
              <a:gd name="connsiteY1" fmla="*/ 0 h 1545583"/>
              <a:gd name="connsiteX2" fmla="*/ 1986353 w 2889504"/>
              <a:gd name="connsiteY2" fmla="*/ 1538604 h 1545583"/>
              <a:gd name="connsiteX3" fmla="*/ 425420 w 2889504"/>
              <a:gd name="connsiteY3" fmla="*/ 1545583 h 1545583"/>
              <a:gd name="connsiteX4" fmla="*/ 0 w 2889504"/>
              <a:gd name="connsiteY4" fmla="*/ 18288 h 1545583"/>
              <a:gd name="connsiteX0" fmla="*/ 0 w 2928119"/>
              <a:gd name="connsiteY0" fmla="*/ 18288 h 1545583"/>
              <a:gd name="connsiteX1" fmla="*/ 2928119 w 2928119"/>
              <a:gd name="connsiteY1" fmla="*/ 0 h 1545583"/>
              <a:gd name="connsiteX2" fmla="*/ 1986353 w 2928119"/>
              <a:gd name="connsiteY2" fmla="*/ 1538604 h 1545583"/>
              <a:gd name="connsiteX3" fmla="*/ 425420 w 2928119"/>
              <a:gd name="connsiteY3" fmla="*/ 1545583 h 1545583"/>
              <a:gd name="connsiteX4" fmla="*/ 0 w 2928119"/>
              <a:gd name="connsiteY4" fmla="*/ 18288 h 1545583"/>
              <a:gd name="connsiteX0" fmla="*/ 0 w 3170838"/>
              <a:gd name="connsiteY0" fmla="*/ 0 h 1558187"/>
              <a:gd name="connsiteX1" fmla="*/ 3170838 w 3170838"/>
              <a:gd name="connsiteY1" fmla="*/ 12604 h 1558187"/>
              <a:gd name="connsiteX2" fmla="*/ 2229072 w 3170838"/>
              <a:gd name="connsiteY2" fmla="*/ 1551208 h 1558187"/>
              <a:gd name="connsiteX3" fmla="*/ 668139 w 3170838"/>
              <a:gd name="connsiteY3" fmla="*/ 1558187 h 1558187"/>
              <a:gd name="connsiteX4" fmla="*/ 0 w 3170838"/>
              <a:gd name="connsiteY4" fmla="*/ 0 h 1558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0838" h="1558187">
                <a:moveTo>
                  <a:pt x="0" y="0"/>
                </a:moveTo>
                <a:lnTo>
                  <a:pt x="3170838" y="12604"/>
                </a:lnTo>
                <a:lnTo>
                  <a:pt x="2229072" y="1551208"/>
                </a:lnTo>
                <a:lnTo>
                  <a:pt x="668139" y="1558187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67000">
                <a:schemeClr val="accent1">
                  <a:lumMod val="45000"/>
                  <a:lumOff val="55000"/>
                  <a:alpha val="80000"/>
                </a:schemeClr>
              </a:gs>
              <a:gs pos="81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0" name="Rectangle 12"/>
          <p:cNvSpPr/>
          <p:nvPr/>
        </p:nvSpPr>
        <p:spPr>
          <a:xfrm rot="16200000">
            <a:off x="3430281" y="1552946"/>
            <a:ext cx="6078964" cy="3683660"/>
          </a:xfrm>
          <a:custGeom>
            <a:avLst/>
            <a:gdLst>
              <a:gd name="connsiteX0" fmla="*/ 0 w 1548384"/>
              <a:gd name="connsiteY0" fmla="*/ 0 h 353568"/>
              <a:gd name="connsiteX1" fmla="*/ 1548384 w 1548384"/>
              <a:gd name="connsiteY1" fmla="*/ 0 h 353568"/>
              <a:gd name="connsiteX2" fmla="*/ 1548384 w 1548384"/>
              <a:gd name="connsiteY2" fmla="*/ 353568 h 353568"/>
              <a:gd name="connsiteX3" fmla="*/ 0 w 1548384"/>
              <a:gd name="connsiteY3" fmla="*/ 353568 h 353568"/>
              <a:gd name="connsiteX4" fmla="*/ 0 w 1548384"/>
              <a:gd name="connsiteY4" fmla="*/ 0 h 353568"/>
              <a:gd name="connsiteX0" fmla="*/ 2017776 w 3566160"/>
              <a:gd name="connsiteY0" fmla="*/ 0 h 1920240"/>
              <a:gd name="connsiteX1" fmla="*/ 3566160 w 3566160"/>
              <a:gd name="connsiteY1" fmla="*/ 0 h 1920240"/>
              <a:gd name="connsiteX2" fmla="*/ 3566160 w 3566160"/>
              <a:gd name="connsiteY2" fmla="*/ 353568 h 1920240"/>
              <a:gd name="connsiteX3" fmla="*/ 0 w 3566160"/>
              <a:gd name="connsiteY3" fmla="*/ 1920240 h 1920240"/>
              <a:gd name="connsiteX4" fmla="*/ 2017776 w 3566160"/>
              <a:gd name="connsiteY4" fmla="*/ 0 h 1920240"/>
              <a:gd name="connsiteX0" fmla="*/ 2017776 w 3566160"/>
              <a:gd name="connsiteY0" fmla="*/ 0 h 1920240"/>
              <a:gd name="connsiteX1" fmla="*/ 3566160 w 3566160"/>
              <a:gd name="connsiteY1" fmla="*/ 0 h 1920240"/>
              <a:gd name="connsiteX2" fmla="*/ 3566160 w 3566160"/>
              <a:gd name="connsiteY2" fmla="*/ 353568 h 1920240"/>
              <a:gd name="connsiteX3" fmla="*/ 1335024 w 3566160"/>
              <a:gd name="connsiteY3" fmla="*/ 1322196 h 1920240"/>
              <a:gd name="connsiteX4" fmla="*/ 0 w 3566160"/>
              <a:gd name="connsiteY4" fmla="*/ 1920240 h 1920240"/>
              <a:gd name="connsiteX5" fmla="*/ 2017776 w 3566160"/>
              <a:gd name="connsiteY5" fmla="*/ 0 h 1920240"/>
              <a:gd name="connsiteX0" fmla="*/ 2017776 w 3566160"/>
              <a:gd name="connsiteY0" fmla="*/ 0 h 1920240"/>
              <a:gd name="connsiteX1" fmla="*/ 3566160 w 3566160"/>
              <a:gd name="connsiteY1" fmla="*/ 0 h 1920240"/>
              <a:gd name="connsiteX2" fmla="*/ 3566160 w 3566160"/>
              <a:gd name="connsiteY2" fmla="*/ 353568 h 1920240"/>
              <a:gd name="connsiteX3" fmla="*/ 1524000 w 3566160"/>
              <a:gd name="connsiteY3" fmla="*/ 1913508 h 1920240"/>
              <a:gd name="connsiteX4" fmla="*/ 0 w 3566160"/>
              <a:gd name="connsiteY4" fmla="*/ 1920240 h 1920240"/>
              <a:gd name="connsiteX5" fmla="*/ 2017776 w 3566160"/>
              <a:gd name="connsiteY5" fmla="*/ 0 h 1920240"/>
              <a:gd name="connsiteX0" fmla="*/ 2005584 w 3553968"/>
              <a:gd name="connsiteY0" fmla="*/ 0 h 1920240"/>
              <a:gd name="connsiteX1" fmla="*/ 3553968 w 3553968"/>
              <a:gd name="connsiteY1" fmla="*/ 0 h 1920240"/>
              <a:gd name="connsiteX2" fmla="*/ 3553968 w 3553968"/>
              <a:gd name="connsiteY2" fmla="*/ 353568 h 1920240"/>
              <a:gd name="connsiteX3" fmla="*/ 1511808 w 3553968"/>
              <a:gd name="connsiteY3" fmla="*/ 1913508 h 1920240"/>
              <a:gd name="connsiteX4" fmla="*/ 0 w 3553968"/>
              <a:gd name="connsiteY4" fmla="*/ 1920240 h 1920240"/>
              <a:gd name="connsiteX5" fmla="*/ 2005584 w 3553968"/>
              <a:gd name="connsiteY5" fmla="*/ 0 h 1920240"/>
              <a:gd name="connsiteX0" fmla="*/ 2005584 w 3553968"/>
              <a:gd name="connsiteY0" fmla="*/ 0 h 1920240"/>
              <a:gd name="connsiteX1" fmla="*/ 3553968 w 3553968"/>
              <a:gd name="connsiteY1" fmla="*/ 0 h 1920240"/>
              <a:gd name="connsiteX2" fmla="*/ 3553968 w 3553968"/>
              <a:gd name="connsiteY2" fmla="*/ 353568 h 1920240"/>
              <a:gd name="connsiteX3" fmla="*/ 1511808 w 3553968"/>
              <a:gd name="connsiteY3" fmla="*/ 1913508 h 1920240"/>
              <a:gd name="connsiteX4" fmla="*/ 0 w 3553968"/>
              <a:gd name="connsiteY4" fmla="*/ 1920240 h 1920240"/>
              <a:gd name="connsiteX5" fmla="*/ 1572768 w 3553968"/>
              <a:gd name="connsiteY5" fmla="*/ 389508 h 1920240"/>
              <a:gd name="connsiteX6" fmla="*/ 2005584 w 3553968"/>
              <a:gd name="connsiteY6" fmla="*/ 0 h 1920240"/>
              <a:gd name="connsiteX0" fmla="*/ 2005584 w 3553968"/>
              <a:gd name="connsiteY0" fmla="*/ 0 h 1920240"/>
              <a:gd name="connsiteX1" fmla="*/ 3553968 w 3553968"/>
              <a:gd name="connsiteY1" fmla="*/ 0 h 1920240"/>
              <a:gd name="connsiteX2" fmla="*/ 3553968 w 3553968"/>
              <a:gd name="connsiteY2" fmla="*/ 353568 h 1920240"/>
              <a:gd name="connsiteX3" fmla="*/ 1511808 w 3553968"/>
              <a:gd name="connsiteY3" fmla="*/ 1913508 h 1920240"/>
              <a:gd name="connsiteX4" fmla="*/ 0 w 3553968"/>
              <a:gd name="connsiteY4" fmla="*/ 1920240 h 1920240"/>
              <a:gd name="connsiteX5" fmla="*/ 2011680 w 3553968"/>
              <a:gd name="connsiteY5" fmla="*/ 334644 h 1920240"/>
              <a:gd name="connsiteX6" fmla="*/ 2005584 w 3553968"/>
              <a:gd name="connsiteY6" fmla="*/ 0 h 1920240"/>
              <a:gd name="connsiteX0" fmla="*/ 810768 w 3553968"/>
              <a:gd name="connsiteY0" fmla="*/ 0 h 2036064"/>
              <a:gd name="connsiteX1" fmla="*/ 3553968 w 3553968"/>
              <a:gd name="connsiteY1" fmla="*/ 115824 h 2036064"/>
              <a:gd name="connsiteX2" fmla="*/ 3553968 w 3553968"/>
              <a:gd name="connsiteY2" fmla="*/ 469392 h 2036064"/>
              <a:gd name="connsiteX3" fmla="*/ 1511808 w 3553968"/>
              <a:gd name="connsiteY3" fmla="*/ 2029332 h 2036064"/>
              <a:gd name="connsiteX4" fmla="*/ 0 w 3553968"/>
              <a:gd name="connsiteY4" fmla="*/ 2036064 h 2036064"/>
              <a:gd name="connsiteX5" fmla="*/ 2011680 w 3553968"/>
              <a:gd name="connsiteY5" fmla="*/ 450468 h 2036064"/>
              <a:gd name="connsiteX6" fmla="*/ 810768 w 3553968"/>
              <a:gd name="connsiteY6" fmla="*/ 0 h 2036064"/>
              <a:gd name="connsiteX0" fmla="*/ 810768 w 3553968"/>
              <a:gd name="connsiteY0" fmla="*/ 0 h 2036064"/>
              <a:gd name="connsiteX1" fmla="*/ 3553968 w 3553968"/>
              <a:gd name="connsiteY1" fmla="*/ 115824 h 2036064"/>
              <a:gd name="connsiteX2" fmla="*/ 3553968 w 3553968"/>
              <a:gd name="connsiteY2" fmla="*/ 469392 h 2036064"/>
              <a:gd name="connsiteX3" fmla="*/ 1511808 w 3553968"/>
              <a:gd name="connsiteY3" fmla="*/ 2029332 h 2036064"/>
              <a:gd name="connsiteX4" fmla="*/ 0 w 3553968"/>
              <a:gd name="connsiteY4" fmla="*/ 2036064 h 2036064"/>
              <a:gd name="connsiteX5" fmla="*/ 2011680 w 3553968"/>
              <a:gd name="connsiteY5" fmla="*/ 450468 h 2036064"/>
              <a:gd name="connsiteX6" fmla="*/ 810768 w 3553968"/>
              <a:gd name="connsiteY6" fmla="*/ 0 h 2036064"/>
              <a:gd name="connsiteX0" fmla="*/ 810768 w 3553968"/>
              <a:gd name="connsiteY0" fmla="*/ 0 h 2036064"/>
              <a:gd name="connsiteX1" fmla="*/ 3553968 w 3553968"/>
              <a:gd name="connsiteY1" fmla="*/ 115824 h 2036064"/>
              <a:gd name="connsiteX2" fmla="*/ 3553968 w 3553968"/>
              <a:gd name="connsiteY2" fmla="*/ 469392 h 2036064"/>
              <a:gd name="connsiteX3" fmla="*/ 1511808 w 3553968"/>
              <a:gd name="connsiteY3" fmla="*/ 2029332 h 2036064"/>
              <a:gd name="connsiteX4" fmla="*/ 0 w 3553968"/>
              <a:gd name="connsiteY4" fmla="*/ 2036064 h 2036064"/>
              <a:gd name="connsiteX5" fmla="*/ 810768 w 3553968"/>
              <a:gd name="connsiteY5" fmla="*/ 0 h 2036064"/>
              <a:gd name="connsiteX0" fmla="*/ 810768 w 3700272"/>
              <a:gd name="connsiteY0" fmla="*/ 18288 h 2054352"/>
              <a:gd name="connsiteX1" fmla="*/ 3700272 w 3700272"/>
              <a:gd name="connsiteY1" fmla="*/ 0 h 2054352"/>
              <a:gd name="connsiteX2" fmla="*/ 3553968 w 3700272"/>
              <a:gd name="connsiteY2" fmla="*/ 487680 h 2054352"/>
              <a:gd name="connsiteX3" fmla="*/ 1511808 w 3700272"/>
              <a:gd name="connsiteY3" fmla="*/ 2047620 h 2054352"/>
              <a:gd name="connsiteX4" fmla="*/ 0 w 3700272"/>
              <a:gd name="connsiteY4" fmla="*/ 2054352 h 2054352"/>
              <a:gd name="connsiteX5" fmla="*/ 810768 w 3700272"/>
              <a:gd name="connsiteY5" fmla="*/ 18288 h 2054352"/>
              <a:gd name="connsiteX0" fmla="*/ 816864 w 3700272"/>
              <a:gd name="connsiteY0" fmla="*/ 0 h 2054352"/>
              <a:gd name="connsiteX1" fmla="*/ 3700272 w 3700272"/>
              <a:gd name="connsiteY1" fmla="*/ 0 h 2054352"/>
              <a:gd name="connsiteX2" fmla="*/ 3553968 w 3700272"/>
              <a:gd name="connsiteY2" fmla="*/ 487680 h 2054352"/>
              <a:gd name="connsiteX3" fmla="*/ 1511808 w 3700272"/>
              <a:gd name="connsiteY3" fmla="*/ 2047620 h 2054352"/>
              <a:gd name="connsiteX4" fmla="*/ 0 w 3700272"/>
              <a:gd name="connsiteY4" fmla="*/ 2054352 h 2054352"/>
              <a:gd name="connsiteX5" fmla="*/ 816864 w 3700272"/>
              <a:gd name="connsiteY5" fmla="*/ 0 h 2054352"/>
              <a:gd name="connsiteX0" fmla="*/ 816864 w 3706368"/>
              <a:gd name="connsiteY0" fmla="*/ 18288 h 2072640"/>
              <a:gd name="connsiteX1" fmla="*/ 3706368 w 3706368"/>
              <a:gd name="connsiteY1" fmla="*/ 0 h 2072640"/>
              <a:gd name="connsiteX2" fmla="*/ 3553968 w 3706368"/>
              <a:gd name="connsiteY2" fmla="*/ 505968 h 2072640"/>
              <a:gd name="connsiteX3" fmla="*/ 1511808 w 3706368"/>
              <a:gd name="connsiteY3" fmla="*/ 2065908 h 2072640"/>
              <a:gd name="connsiteX4" fmla="*/ 0 w 3706368"/>
              <a:gd name="connsiteY4" fmla="*/ 2072640 h 2072640"/>
              <a:gd name="connsiteX5" fmla="*/ 816864 w 3706368"/>
              <a:gd name="connsiteY5" fmla="*/ 18288 h 2072640"/>
              <a:gd name="connsiteX0" fmla="*/ 816864 w 3706368"/>
              <a:gd name="connsiteY0" fmla="*/ 18288 h 2072640"/>
              <a:gd name="connsiteX1" fmla="*/ 3706368 w 3706368"/>
              <a:gd name="connsiteY1" fmla="*/ 0 h 2072640"/>
              <a:gd name="connsiteX2" fmla="*/ 1511808 w 3706368"/>
              <a:gd name="connsiteY2" fmla="*/ 2065908 h 2072640"/>
              <a:gd name="connsiteX3" fmla="*/ 0 w 3706368"/>
              <a:gd name="connsiteY3" fmla="*/ 2072640 h 2072640"/>
              <a:gd name="connsiteX4" fmla="*/ 816864 w 3706368"/>
              <a:gd name="connsiteY4" fmla="*/ 18288 h 2072640"/>
              <a:gd name="connsiteX0" fmla="*/ 816864 w 4998720"/>
              <a:gd name="connsiteY0" fmla="*/ 18288 h 2072640"/>
              <a:gd name="connsiteX1" fmla="*/ 3706368 w 4998720"/>
              <a:gd name="connsiteY1" fmla="*/ 0 h 2072640"/>
              <a:gd name="connsiteX2" fmla="*/ 4998720 w 4998720"/>
              <a:gd name="connsiteY2" fmla="*/ 852804 h 2072640"/>
              <a:gd name="connsiteX3" fmla="*/ 0 w 4998720"/>
              <a:gd name="connsiteY3" fmla="*/ 2072640 h 2072640"/>
              <a:gd name="connsiteX4" fmla="*/ 816864 w 4998720"/>
              <a:gd name="connsiteY4" fmla="*/ 18288 h 2072640"/>
              <a:gd name="connsiteX0" fmla="*/ 2255520 w 6437376"/>
              <a:gd name="connsiteY0" fmla="*/ 18288 h 852804"/>
              <a:gd name="connsiteX1" fmla="*/ 5145024 w 6437376"/>
              <a:gd name="connsiteY1" fmla="*/ 0 h 852804"/>
              <a:gd name="connsiteX2" fmla="*/ 6437376 w 6437376"/>
              <a:gd name="connsiteY2" fmla="*/ 852804 h 852804"/>
              <a:gd name="connsiteX3" fmla="*/ 0 w 6437376"/>
              <a:gd name="connsiteY3" fmla="*/ 841248 h 852804"/>
              <a:gd name="connsiteX4" fmla="*/ 2255520 w 6437376"/>
              <a:gd name="connsiteY4" fmla="*/ 18288 h 852804"/>
              <a:gd name="connsiteX0" fmla="*/ 2255520 w 6448164"/>
              <a:gd name="connsiteY0" fmla="*/ 2674988 h 3509504"/>
              <a:gd name="connsiteX1" fmla="*/ 6448164 w 6448164"/>
              <a:gd name="connsiteY1" fmla="*/ 0 h 3509504"/>
              <a:gd name="connsiteX2" fmla="*/ 6437376 w 6448164"/>
              <a:gd name="connsiteY2" fmla="*/ 3509504 h 3509504"/>
              <a:gd name="connsiteX3" fmla="*/ 0 w 6448164"/>
              <a:gd name="connsiteY3" fmla="*/ 3497948 h 3509504"/>
              <a:gd name="connsiteX4" fmla="*/ 2255520 w 6448164"/>
              <a:gd name="connsiteY4" fmla="*/ 2674988 h 3509504"/>
              <a:gd name="connsiteX0" fmla="*/ 4115210 w 6448164"/>
              <a:gd name="connsiteY0" fmla="*/ 5931 h 3509504"/>
              <a:gd name="connsiteX1" fmla="*/ 6448164 w 6448164"/>
              <a:gd name="connsiteY1" fmla="*/ 0 h 3509504"/>
              <a:gd name="connsiteX2" fmla="*/ 6437376 w 6448164"/>
              <a:gd name="connsiteY2" fmla="*/ 3509504 h 3509504"/>
              <a:gd name="connsiteX3" fmla="*/ 0 w 6448164"/>
              <a:gd name="connsiteY3" fmla="*/ 3497948 h 3509504"/>
              <a:gd name="connsiteX4" fmla="*/ 4115210 w 6448164"/>
              <a:gd name="connsiteY4" fmla="*/ 5931 h 3509504"/>
              <a:gd name="connsiteX0" fmla="*/ 3644132 w 6448164"/>
              <a:gd name="connsiteY0" fmla="*/ 0 h 3515235"/>
              <a:gd name="connsiteX1" fmla="*/ 6448164 w 6448164"/>
              <a:gd name="connsiteY1" fmla="*/ 5731 h 3515235"/>
              <a:gd name="connsiteX2" fmla="*/ 6437376 w 6448164"/>
              <a:gd name="connsiteY2" fmla="*/ 3515235 h 3515235"/>
              <a:gd name="connsiteX3" fmla="*/ 0 w 6448164"/>
              <a:gd name="connsiteY3" fmla="*/ 3503679 h 3515235"/>
              <a:gd name="connsiteX4" fmla="*/ 3644132 w 6448164"/>
              <a:gd name="connsiteY4" fmla="*/ 0 h 3515235"/>
              <a:gd name="connsiteX0" fmla="*/ 300837 w 6448164"/>
              <a:gd name="connsiteY0" fmla="*/ 0 h 6737492"/>
              <a:gd name="connsiteX1" fmla="*/ 6448164 w 6448164"/>
              <a:gd name="connsiteY1" fmla="*/ 3227988 h 6737492"/>
              <a:gd name="connsiteX2" fmla="*/ 6437376 w 6448164"/>
              <a:gd name="connsiteY2" fmla="*/ 6737492 h 6737492"/>
              <a:gd name="connsiteX3" fmla="*/ 0 w 6448164"/>
              <a:gd name="connsiteY3" fmla="*/ 6725936 h 6737492"/>
              <a:gd name="connsiteX4" fmla="*/ 300837 w 6448164"/>
              <a:gd name="connsiteY4" fmla="*/ 0 h 6737492"/>
              <a:gd name="connsiteX0" fmla="*/ 300837 w 6437376"/>
              <a:gd name="connsiteY0" fmla="*/ 5693 h 6743185"/>
              <a:gd name="connsiteX1" fmla="*/ 1181328 w 6437376"/>
              <a:gd name="connsiteY1" fmla="*/ 1 h 6743185"/>
              <a:gd name="connsiteX2" fmla="*/ 6437376 w 6437376"/>
              <a:gd name="connsiteY2" fmla="*/ 6743185 h 6743185"/>
              <a:gd name="connsiteX3" fmla="*/ 0 w 6437376"/>
              <a:gd name="connsiteY3" fmla="*/ 6731629 h 6743185"/>
              <a:gd name="connsiteX4" fmla="*/ 300837 w 6437376"/>
              <a:gd name="connsiteY4" fmla="*/ 5693 h 6743185"/>
              <a:gd name="connsiteX0" fmla="*/ 530363 w 6437376"/>
              <a:gd name="connsiteY0" fmla="*/ 0 h 6812653"/>
              <a:gd name="connsiteX1" fmla="*/ 1181328 w 6437376"/>
              <a:gd name="connsiteY1" fmla="*/ 69469 h 6812653"/>
              <a:gd name="connsiteX2" fmla="*/ 6437376 w 6437376"/>
              <a:gd name="connsiteY2" fmla="*/ 6812653 h 6812653"/>
              <a:gd name="connsiteX3" fmla="*/ 0 w 6437376"/>
              <a:gd name="connsiteY3" fmla="*/ 6801097 h 6812653"/>
              <a:gd name="connsiteX4" fmla="*/ 530363 w 6437376"/>
              <a:gd name="connsiteY4" fmla="*/ 0 h 6812653"/>
              <a:gd name="connsiteX0" fmla="*/ 530363 w 6437376"/>
              <a:gd name="connsiteY0" fmla="*/ 0 h 6812653"/>
              <a:gd name="connsiteX1" fmla="*/ 1166983 w 6437376"/>
              <a:gd name="connsiteY1" fmla="*/ 6834 h 6812653"/>
              <a:gd name="connsiteX2" fmla="*/ 6437376 w 6437376"/>
              <a:gd name="connsiteY2" fmla="*/ 6812653 h 6812653"/>
              <a:gd name="connsiteX3" fmla="*/ 0 w 6437376"/>
              <a:gd name="connsiteY3" fmla="*/ 6801097 h 6812653"/>
              <a:gd name="connsiteX4" fmla="*/ 530363 w 6437376"/>
              <a:gd name="connsiteY4" fmla="*/ 0 h 6812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37376" h="6812653">
                <a:moveTo>
                  <a:pt x="530363" y="0"/>
                </a:moveTo>
                <a:lnTo>
                  <a:pt x="1166983" y="6834"/>
                </a:lnTo>
                <a:lnTo>
                  <a:pt x="6437376" y="6812653"/>
                </a:lnTo>
                <a:lnTo>
                  <a:pt x="0" y="6801097"/>
                </a:lnTo>
                <a:lnTo>
                  <a:pt x="530363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  <a:alpha val="76000"/>
                </a:schemeClr>
              </a:gs>
              <a:gs pos="67000">
                <a:schemeClr val="accent1">
                  <a:lumMod val="45000"/>
                  <a:lumOff val="55000"/>
                  <a:alpha val="70000"/>
                </a:schemeClr>
              </a:gs>
              <a:gs pos="81000">
                <a:schemeClr val="accent1">
                  <a:lumMod val="45000"/>
                  <a:lumOff val="55000"/>
                  <a:alpha val="66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49056" y="0"/>
            <a:ext cx="18019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Temporary folder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315718" y="354928"/>
            <a:ext cx="3612018" cy="6079330"/>
          </a:xfrm>
          <a:prstGeom prst="rect">
            <a:avLst/>
          </a:prstGeom>
          <a:solidFill>
            <a:schemeClr val="accent1">
              <a:alpha val="12000"/>
            </a:schemeClr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079068" y="377055"/>
            <a:ext cx="3601320" cy="2567474"/>
          </a:xfrm>
          <a:prstGeom prst="rect">
            <a:avLst/>
          </a:prstGeom>
          <a:solidFill>
            <a:schemeClr val="accent1">
              <a:alpha val="12000"/>
            </a:schemeClr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2295312" y="583750"/>
            <a:ext cx="3051444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file1</a:t>
            </a:r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</a:rPr>
              <a:t>_js7hd</a:t>
            </a:r>
            <a:r>
              <a:rPr lang="en-US"/>
              <a:t>.exe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295312" y="1048572"/>
            <a:ext cx="2303860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file2</a:t>
            </a:r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</a:rPr>
              <a:t>_4fjiv</a:t>
            </a:r>
            <a:r>
              <a:rPr lang="en-US"/>
              <a:t>.exe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295312" y="1501246"/>
            <a:ext cx="2736346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file3</a:t>
            </a:r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</a:rPr>
              <a:t>_yus5d</a:t>
            </a:r>
            <a:r>
              <a:rPr lang="en-US"/>
              <a:t>.exe</a:t>
            </a:r>
          </a:p>
        </p:txBody>
      </p:sp>
      <p:sp>
        <p:nvSpPr>
          <p:cNvPr id="33" name="Rectangle 32"/>
          <p:cNvSpPr/>
          <p:nvPr/>
        </p:nvSpPr>
        <p:spPr>
          <a:xfrm>
            <a:off x="8546778" y="558479"/>
            <a:ext cx="3051444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file1.exe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8546778" y="1023301"/>
            <a:ext cx="1008461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file1.txt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546778" y="1475975"/>
            <a:ext cx="2404773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file1.pdf</a:t>
            </a:r>
          </a:p>
        </p:txBody>
      </p:sp>
      <p:sp>
        <p:nvSpPr>
          <p:cNvPr id="40" name="Rectangle 39"/>
          <p:cNvSpPr/>
          <p:nvPr/>
        </p:nvSpPr>
        <p:spPr>
          <a:xfrm>
            <a:off x="8546778" y="1932764"/>
            <a:ext cx="2089677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file2.exe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546778" y="2397586"/>
            <a:ext cx="1267953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file3.exe</a:t>
            </a:r>
          </a:p>
        </p:txBody>
      </p:sp>
      <p:sp>
        <p:nvSpPr>
          <p:cNvPr id="42" name="Rectangle 41"/>
          <p:cNvSpPr/>
          <p:nvPr/>
        </p:nvSpPr>
        <p:spPr>
          <a:xfrm>
            <a:off x="8546778" y="2850260"/>
            <a:ext cx="2478915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file1.doc</a:t>
            </a:r>
          </a:p>
        </p:txBody>
      </p:sp>
      <p:sp>
        <p:nvSpPr>
          <p:cNvPr id="43" name="Rectangle 42"/>
          <p:cNvSpPr/>
          <p:nvPr/>
        </p:nvSpPr>
        <p:spPr>
          <a:xfrm>
            <a:off x="8708782" y="5222849"/>
            <a:ext cx="2889440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file2.doc</a:t>
            </a:r>
          </a:p>
        </p:txBody>
      </p:sp>
      <p:sp>
        <p:nvSpPr>
          <p:cNvPr id="44" name="Rectangle 43"/>
          <p:cNvSpPr/>
          <p:nvPr/>
        </p:nvSpPr>
        <p:spPr>
          <a:xfrm>
            <a:off x="8711533" y="3852679"/>
            <a:ext cx="2426061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file1.xlsx</a:t>
            </a:r>
          </a:p>
        </p:txBody>
      </p:sp>
      <p:sp>
        <p:nvSpPr>
          <p:cNvPr id="45" name="Rectangle 44"/>
          <p:cNvSpPr/>
          <p:nvPr/>
        </p:nvSpPr>
        <p:spPr>
          <a:xfrm>
            <a:off x="8711534" y="4305353"/>
            <a:ext cx="2736346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file3.exe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708782" y="4770175"/>
            <a:ext cx="1168424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file1.sys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8555690" y="3325480"/>
            <a:ext cx="2675948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file1.zip</a:t>
            </a:r>
          </a:p>
        </p:txBody>
      </p:sp>
      <p:sp>
        <p:nvSpPr>
          <p:cNvPr id="48" name="Rectangle 47"/>
          <p:cNvSpPr/>
          <p:nvPr/>
        </p:nvSpPr>
        <p:spPr>
          <a:xfrm>
            <a:off x="8708782" y="5687671"/>
            <a:ext cx="1520592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file2.txt</a:t>
            </a:r>
          </a:p>
        </p:txBody>
      </p:sp>
      <p:sp>
        <p:nvSpPr>
          <p:cNvPr id="49" name="Rectangle 48"/>
          <p:cNvSpPr/>
          <p:nvPr/>
        </p:nvSpPr>
        <p:spPr>
          <a:xfrm>
            <a:off x="2295312" y="1966068"/>
            <a:ext cx="2675948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file1</a:t>
            </a:r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</a:rPr>
              <a:t>_iry0u</a:t>
            </a:r>
            <a:r>
              <a:rPr lang="en-US"/>
              <a:t>.zip</a:t>
            </a:r>
          </a:p>
        </p:txBody>
      </p:sp>
      <p:sp>
        <p:nvSpPr>
          <p:cNvPr id="3" name="Oval 2"/>
          <p:cNvSpPr/>
          <p:nvPr/>
        </p:nvSpPr>
        <p:spPr>
          <a:xfrm>
            <a:off x="2850040" y="3534211"/>
            <a:ext cx="1746621" cy="17610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File </a:t>
            </a:r>
          </a:p>
          <a:p>
            <a:pPr algn="ctr"/>
            <a:r>
              <a:rPr lang="en-US"/>
              <a:t>send </a:t>
            </a:r>
          </a:p>
          <a:p>
            <a:pPr algn="ctr"/>
            <a:r>
              <a:rPr lang="en-US"/>
              <a:t>to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295312" y="2425167"/>
            <a:ext cx="2736346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/>
              <a:t>file3</a:t>
            </a:r>
            <a:r>
              <a:rPr lang="en-US">
                <a:solidFill>
                  <a:schemeClr val="accent4">
                    <a:lumMod val="40000"/>
                    <a:lumOff val="60000"/>
                  </a:schemeClr>
                </a:solidFill>
              </a:rPr>
              <a:t>_pr4ew</a:t>
            </a:r>
            <a:r>
              <a:rPr lang="en-US"/>
              <a:t>.exe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8232002" y="0"/>
            <a:ext cx="8013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file.zip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40300" y="5295236"/>
            <a:ext cx="2757589" cy="65852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Malware scanner, </a:t>
            </a:r>
          </a:p>
          <a:p>
            <a:pPr algn="ctr"/>
            <a:r>
              <a:rPr lang="en-US"/>
              <a:t>[if .exe]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4560480" y="5295235"/>
            <a:ext cx="2415746" cy="65852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Unpacker, </a:t>
            </a:r>
          </a:p>
          <a:p>
            <a:pPr algn="ctr"/>
            <a:r>
              <a:rPr lang="en-US"/>
              <a:t>[if .zip]</a:t>
            </a:r>
          </a:p>
        </p:txBody>
      </p:sp>
      <p:sp>
        <p:nvSpPr>
          <p:cNvPr id="6" name="Bent Arrow 5"/>
          <p:cNvSpPr/>
          <p:nvPr/>
        </p:nvSpPr>
        <p:spPr>
          <a:xfrm flipH="1">
            <a:off x="5817093" y="1501246"/>
            <a:ext cx="571315" cy="3793989"/>
          </a:xfrm>
          <a:prstGeom prst="bentArrow">
            <a:avLst>
              <a:gd name="adj1" fmla="val 25000"/>
              <a:gd name="adj2" fmla="val 27371"/>
              <a:gd name="adj3" fmla="val 40412"/>
              <a:gd name="adj4" fmla="val 342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Bent Arrow 31"/>
          <p:cNvSpPr/>
          <p:nvPr/>
        </p:nvSpPr>
        <p:spPr>
          <a:xfrm>
            <a:off x="1334258" y="1475976"/>
            <a:ext cx="576522" cy="3819259"/>
          </a:xfrm>
          <a:prstGeom prst="bentArrow">
            <a:avLst>
              <a:gd name="adj1" fmla="val 25000"/>
              <a:gd name="adj2" fmla="val 27371"/>
              <a:gd name="adj3" fmla="val 40412"/>
              <a:gd name="adj4" fmla="val 342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Diamond 6"/>
          <p:cNvSpPr/>
          <p:nvPr/>
        </p:nvSpPr>
        <p:spPr>
          <a:xfrm>
            <a:off x="601186" y="3398716"/>
            <a:ext cx="1594193" cy="1466215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Delete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2253750" y="6086289"/>
            <a:ext cx="4722476" cy="44707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[quarantine .zip]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140300" y="6086288"/>
            <a:ext cx="882472" cy="44707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Clean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1139442" y="2189773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(A)</a:t>
            </a:r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5149249" y="1468093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(C)</a:t>
            </a:r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3500180" y="3050060"/>
            <a:ext cx="468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(D)</a:t>
            </a:r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1639068" y="4829002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(E)</a:t>
            </a:r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7313329" y="5399633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(B)</a:t>
            </a:r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801910" y="1481148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(F)</a:t>
            </a:r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8196FE-5D16-3F3E-4CD7-C41D961CBB7E}"/>
              </a:ext>
            </a:extLst>
          </p:cNvPr>
          <p:cNvSpPr txBox="1"/>
          <p:nvPr/>
        </p:nvSpPr>
        <p:spPr>
          <a:xfrm>
            <a:off x="5748571" y="6642556"/>
            <a:ext cx="64434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Paul A. Gagniuc. </a:t>
            </a:r>
            <a:r>
              <a:rPr lang="en-US" sz="800" i="1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Antivirus Engines: From Methods to Innovations, Design, and Applications</a:t>
            </a:r>
            <a:r>
              <a:rPr lang="en-US" sz="800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. Cambridge, MA: Elsevier Syngress, 2024. pp. 1-656. </a:t>
            </a:r>
          </a:p>
        </p:txBody>
      </p:sp>
    </p:spTree>
    <p:extLst>
      <p:ext uri="{BB962C8B-B14F-4D97-AF65-F5344CB8AC3E}">
        <p14:creationId xmlns:p14="http://schemas.microsoft.com/office/powerpoint/2010/main" val="2921464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637D58-75EC-92A6-E303-ACB407EB18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61000">
                <a:schemeClr val="accent1">
                  <a:lumMod val="5000"/>
                  <a:lumOff val="95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621892" y="5452456"/>
            <a:ext cx="3288702" cy="1291688"/>
          </a:xfrm>
          <a:prstGeom prst="rect">
            <a:avLst/>
          </a:prstGeom>
          <a:solidFill>
            <a:schemeClr val="accent1">
              <a:alpha val="12000"/>
            </a:schemeClr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693021" y="1381751"/>
            <a:ext cx="3290504" cy="2296973"/>
          </a:xfrm>
          <a:prstGeom prst="rect">
            <a:avLst/>
          </a:prstGeom>
          <a:solidFill>
            <a:schemeClr val="accent1">
              <a:alpha val="12000"/>
            </a:schemeClr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693021" y="1105485"/>
            <a:ext cx="3290504" cy="351802"/>
          </a:xfrm>
          <a:prstGeom prst="roundRect">
            <a:avLst>
              <a:gd name="adj" fmla="val 637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AV engine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867819" y="1532822"/>
            <a:ext cx="2891482" cy="28832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Extension filter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884248" y="2928885"/>
            <a:ext cx="2848233" cy="51655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Heuristic signatures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369166" y="1949934"/>
            <a:ext cx="1390135" cy="8501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MD5 hash</a:t>
            </a:r>
          </a:p>
          <a:p>
            <a:pPr algn="ctr"/>
            <a:r>
              <a:rPr lang="en-US" sz="1600"/>
              <a:t>signatures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867819" y="1947142"/>
            <a:ext cx="1390135" cy="85295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Hexadecimal signatures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728726" y="5554811"/>
            <a:ext cx="1534042" cy="59847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Quarantine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620090" y="5114406"/>
            <a:ext cx="3290504" cy="351802"/>
          </a:xfrm>
          <a:prstGeom prst="roundRect">
            <a:avLst>
              <a:gd name="adj" fmla="val 637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Mitigation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9366001" y="5554812"/>
            <a:ext cx="1441360" cy="59847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Disinfection</a:t>
            </a:r>
          </a:p>
        </p:txBody>
      </p:sp>
      <p:sp>
        <p:nvSpPr>
          <p:cNvPr id="23" name="Bent Arrow 22"/>
          <p:cNvSpPr/>
          <p:nvPr/>
        </p:nvSpPr>
        <p:spPr>
          <a:xfrm rot="5400000">
            <a:off x="8353899" y="3960678"/>
            <a:ext cx="576522" cy="1535342"/>
          </a:xfrm>
          <a:prstGeom prst="bentArrow">
            <a:avLst>
              <a:gd name="adj1" fmla="val 25000"/>
              <a:gd name="adj2" fmla="val 27371"/>
              <a:gd name="adj3" fmla="val 40412"/>
              <a:gd name="adj4" fmla="val 342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Diamond 27"/>
          <p:cNvSpPr/>
          <p:nvPr/>
        </p:nvSpPr>
        <p:spPr>
          <a:xfrm>
            <a:off x="6294046" y="3907836"/>
            <a:ext cx="2034570" cy="1206570"/>
          </a:xfrm>
          <a:prstGeom prst="diamond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Infected?</a:t>
            </a:r>
          </a:p>
        </p:txBody>
      </p:sp>
      <p:sp>
        <p:nvSpPr>
          <p:cNvPr id="29" name="Bent Arrow 28"/>
          <p:cNvSpPr/>
          <p:nvPr/>
        </p:nvSpPr>
        <p:spPr>
          <a:xfrm rot="5400000" flipV="1">
            <a:off x="5666144" y="4028478"/>
            <a:ext cx="576522" cy="1399741"/>
          </a:xfrm>
          <a:prstGeom prst="bentArrow">
            <a:avLst>
              <a:gd name="adj1" fmla="val 25000"/>
              <a:gd name="adj2" fmla="val 27371"/>
              <a:gd name="adj3" fmla="val 40412"/>
              <a:gd name="adj4" fmla="val 342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4372186" y="5114406"/>
            <a:ext cx="1473576" cy="14676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All safe !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233524" y="3679249"/>
            <a:ext cx="155738" cy="3707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le 34"/>
          <p:cNvSpPr/>
          <p:nvPr/>
        </p:nvSpPr>
        <p:spPr>
          <a:xfrm>
            <a:off x="7728726" y="6230781"/>
            <a:ext cx="3078635" cy="39404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Binary JSON chunks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0259945" y="6060131"/>
            <a:ext cx="155738" cy="3707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777250" y="4101407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Yes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5405896" y="4092535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</a:p>
        </p:txBody>
      </p:sp>
      <p:sp>
        <p:nvSpPr>
          <p:cNvPr id="39" name="Left Arrow 38"/>
          <p:cNvSpPr/>
          <p:nvPr/>
        </p:nvSpPr>
        <p:spPr>
          <a:xfrm>
            <a:off x="5974066" y="5689996"/>
            <a:ext cx="1646925" cy="316444"/>
          </a:xfrm>
          <a:prstGeom prst="leftArrow">
            <a:avLst>
              <a:gd name="adj1" fmla="val 50000"/>
              <a:gd name="adj2" fmla="val 617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791722" y="3055418"/>
            <a:ext cx="3107212" cy="1530649"/>
          </a:xfrm>
          <a:prstGeom prst="rect">
            <a:avLst/>
          </a:prstGeom>
          <a:solidFill>
            <a:schemeClr val="accent1">
              <a:alpha val="12000"/>
            </a:schemeClr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791722" y="2703616"/>
            <a:ext cx="3109014" cy="351802"/>
          </a:xfrm>
          <a:prstGeom prst="roundRect">
            <a:avLst>
              <a:gd name="adj" fmla="val 637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Pro-active monitoring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907371" y="3232817"/>
            <a:ext cx="1390135" cy="59847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Process</a:t>
            </a:r>
          </a:p>
          <a:p>
            <a:pPr algn="ctr"/>
            <a:r>
              <a:rPr lang="en-US" sz="1600"/>
              <a:t>behavior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2393120" y="3232817"/>
            <a:ext cx="1390135" cy="59847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User</a:t>
            </a:r>
          </a:p>
          <a:p>
            <a:pPr algn="ctr"/>
            <a:r>
              <a:rPr lang="en-US" sz="1600"/>
              <a:t>behavior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91722" y="5257590"/>
            <a:ext cx="3107212" cy="1288188"/>
          </a:xfrm>
          <a:prstGeom prst="rect">
            <a:avLst/>
          </a:prstGeom>
          <a:solidFill>
            <a:schemeClr val="accent1">
              <a:alpha val="12000"/>
            </a:schemeClr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791722" y="4902253"/>
            <a:ext cx="3107212" cy="351802"/>
          </a:xfrm>
          <a:prstGeom prst="roundRect">
            <a:avLst>
              <a:gd name="adj" fmla="val 637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Update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929704" y="5376902"/>
            <a:ext cx="1390135" cy="4973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Hex.db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2409940" y="5376902"/>
            <a:ext cx="1390135" cy="4973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MD5.db</a:t>
            </a:r>
          </a:p>
        </p:txBody>
      </p:sp>
      <p:sp>
        <p:nvSpPr>
          <p:cNvPr id="60" name="Oval 59"/>
          <p:cNvSpPr/>
          <p:nvPr/>
        </p:nvSpPr>
        <p:spPr>
          <a:xfrm>
            <a:off x="1682971" y="906920"/>
            <a:ext cx="1473576" cy="1467624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Unarchive</a:t>
            </a:r>
          </a:p>
        </p:txBody>
      </p:sp>
      <p:sp>
        <p:nvSpPr>
          <p:cNvPr id="65" name="Bent Arrow 64"/>
          <p:cNvSpPr/>
          <p:nvPr/>
        </p:nvSpPr>
        <p:spPr>
          <a:xfrm>
            <a:off x="1048249" y="1426371"/>
            <a:ext cx="576522" cy="1535342"/>
          </a:xfrm>
          <a:prstGeom prst="bentArrow">
            <a:avLst>
              <a:gd name="adj1" fmla="val 25000"/>
              <a:gd name="adj2" fmla="val 27371"/>
              <a:gd name="adj3" fmla="val 40412"/>
              <a:gd name="adj4" fmla="val 342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9644" y="997383"/>
            <a:ext cx="11696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Is archive?</a:t>
            </a:r>
          </a:p>
        </p:txBody>
      </p:sp>
      <p:sp>
        <p:nvSpPr>
          <p:cNvPr id="3" name="U-Turn Arrow 2"/>
          <p:cNvSpPr/>
          <p:nvPr/>
        </p:nvSpPr>
        <p:spPr>
          <a:xfrm>
            <a:off x="2077455" y="430282"/>
            <a:ext cx="770143" cy="675203"/>
          </a:xfrm>
          <a:prstGeom prst="utur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8" name="Left Arrow 47"/>
          <p:cNvSpPr/>
          <p:nvPr/>
        </p:nvSpPr>
        <p:spPr>
          <a:xfrm flipH="1">
            <a:off x="3088184" y="1468450"/>
            <a:ext cx="2510310" cy="316444"/>
          </a:xfrm>
          <a:prstGeom prst="leftArrow">
            <a:avLst>
              <a:gd name="adj1" fmla="val 50000"/>
              <a:gd name="adj2" fmla="val 617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ounded Rectangle 48"/>
          <p:cNvSpPr/>
          <p:nvPr/>
        </p:nvSpPr>
        <p:spPr>
          <a:xfrm>
            <a:off x="4353652" y="1001193"/>
            <a:ext cx="900882" cy="139722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Bloom </a:t>
            </a:r>
          </a:p>
          <a:p>
            <a:pPr algn="ctr"/>
            <a:r>
              <a:rPr lang="en-US" sz="1600"/>
              <a:t>filter</a:t>
            </a:r>
          </a:p>
        </p:txBody>
      </p:sp>
      <p:sp>
        <p:nvSpPr>
          <p:cNvPr id="66" name="Rectangle 65"/>
          <p:cNvSpPr/>
          <p:nvPr/>
        </p:nvSpPr>
        <p:spPr>
          <a:xfrm>
            <a:off x="3167464" y="1160833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</a:p>
        </p:txBody>
      </p:sp>
      <p:sp>
        <p:nvSpPr>
          <p:cNvPr id="67" name="Rectangle 66"/>
          <p:cNvSpPr/>
          <p:nvPr/>
        </p:nvSpPr>
        <p:spPr>
          <a:xfrm>
            <a:off x="2759314" y="430282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Yes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935022" y="5987563"/>
            <a:ext cx="2848233" cy="41393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Heuristic signatures</a:t>
            </a:r>
          </a:p>
        </p:txBody>
      </p:sp>
      <p:sp>
        <p:nvSpPr>
          <p:cNvPr id="71" name="Rounded Rectangle 70"/>
          <p:cNvSpPr/>
          <p:nvPr/>
        </p:nvSpPr>
        <p:spPr>
          <a:xfrm>
            <a:off x="907371" y="3919507"/>
            <a:ext cx="2876817" cy="51498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Schedule (update &amp; scan)</a:t>
            </a:r>
          </a:p>
        </p:txBody>
      </p:sp>
      <p:sp>
        <p:nvSpPr>
          <p:cNvPr id="72" name="Rectangle 71"/>
          <p:cNvSpPr/>
          <p:nvPr/>
        </p:nvSpPr>
        <p:spPr>
          <a:xfrm>
            <a:off x="1258641" y="4367670"/>
            <a:ext cx="155738" cy="6601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 Arrow 49"/>
          <p:cNvSpPr/>
          <p:nvPr/>
        </p:nvSpPr>
        <p:spPr>
          <a:xfrm rot="16200000">
            <a:off x="3295408" y="3331658"/>
            <a:ext cx="3053460" cy="316444"/>
          </a:xfrm>
          <a:prstGeom prst="leftArrow">
            <a:avLst>
              <a:gd name="adj1" fmla="val 50000"/>
              <a:gd name="adj2" fmla="val 7147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9790715" y="1457287"/>
            <a:ext cx="1964002" cy="1598131"/>
          </a:xfrm>
          <a:prstGeom prst="rect">
            <a:avLst/>
          </a:prstGeom>
          <a:solidFill>
            <a:schemeClr val="accent1">
              <a:alpha val="12000"/>
            </a:schemeClr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Rounded Rectangle 60"/>
          <p:cNvSpPr/>
          <p:nvPr/>
        </p:nvSpPr>
        <p:spPr>
          <a:xfrm>
            <a:off x="9764105" y="1101951"/>
            <a:ext cx="1990612" cy="351802"/>
          </a:xfrm>
          <a:prstGeom prst="roundRect">
            <a:avLst>
              <a:gd name="adj" fmla="val 637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Scanner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9967991" y="1576600"/>
            <a:ext cx="1626597" cy="36469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Folder paths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9967991" y="2057882"/>
            <a:ext cx="1626597" cy="34054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Registry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9967991" y="2516755"/>
            <a:ext cx="1637669" cy="34336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Memory</a:t>
            </a:r>
          </a:p>
        </p:txBody>
      </p:sp>
      <p:sp>
        <p:nvSpPr>
          <p:cNvPr id="68" name="Left Arrow 67"/>
          <p:cNvSpPr/>
          <p:nvPr/>
        </p:nvSpPr>
        <p:spPr>
          <a:xfrm>
            <a:off x="9078053" y="2069930"/>
            <a:ext cx="618134" cy="316444"/>
          </a:xfrm>
          <a:prstGeom prst="leftArrow">
            <a:avLst>
              <a:gd name="adj1" fmla="val 50000"/>
              <a:gd name="adj2" fmla="val 617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319956" y="2444535"/>
            <a:ext cx="455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</a:p>
        </p:txBody>
      </p:sp>
      <p:sp>
        <p:nvSpPr>
          <p:cNvPr id="74" name="Rectangle 73"/>
          <p:cNvSpPr/>
          <p:nvPr/>
        </p:nvSpPr>
        <p:spPr>
          <a:xfrm>
            <a:off x="5207503" y="1099118"/>
            <a:ext cx="4855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Yes</a:t>
            </a:r>
          </a:p>
        </p:txBody>
      </p:sp>
      <p:sp>
        <p:nvSpPr>
          <p:cNvPr id="75" name="Rectangle 74"/>
          <p:cNvSpPr/>
          <p:nvPr/>
        </p:nvSpPr>
        <p:spPr>
          <a:xfrm>
            <a:off x="4304329" y="425314"/>
            <a:ext cx="10200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Signature </a:t>
            </a:r>
          </a:p>
          <a:p>
            <a:pPr algn="ctr"/>
            <a:r>
              <a:rPr lang="en-US" sz="1600">
                <a:solidFill>
                  <a:schemeClr val="tx1">
                    <a:lumMod val="50000"/>
                    <a:lumOff val="50000"/>
                  </a:schemeClr>
                </a:solidFill>
              </a:rPr>
              <a:t>exists?</a:t>
            </a:r>
          </a:p>
        </p:txBody>
      </p:sp>
      <p:sp>
        <p:nvSpPr>
          <p:cNvPr id="76" name="Rectangle 75"/>
          <p:cNvSpPr/>
          <p:nvPr/>
        </p:nvSpPr>
        <p:spPr>
          <a:xfrm>
            <a:off x="760659" y="2693353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(A)</a:t>
            </a:r>
          </a:p>
        </p:txBody>
      </p:sp>
      <p:sp>
        <p:nvSpPr>
          <p:cNvPr id="70" name="Rectangle 69"/>
          <p:cNvSpPr/>
          <p:nvPr/>
        </p:nvSpPr>
        <p:spPr>
          <a:xfrm>
            <a:off x="755077" y="4902253"/>
            <a:ext cx="4700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(H)</a:t>
            </a:r>
          </a:p>
        </p:txBody>
      </p:sp>
      <p:sp>
        <p:nvSpPr>
          <p:cNvPr id="77" name="Rectangle 76"/>
          <p:cNvSpPr/>
          <p:nvPr/>
        </p:nvSpPr>
        <p:spPr>
          <a:xfrm>
            <a:off x="2197349" y="1844236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(B)</a:t>
            </a:r>
          </a:p>
        </p:txBody>
      </p:sp>
      <p:sp>
        <p:nvSpPr>
          <p:cNvPr id="78" name="Rectangle 77"/>
          <p:cNvSpPr/>
          <p:nvPr/>
        </p:nvSpPr>
        <p:spPr>
          <a:xfrm>
            <a:off x="4588321" y="1942936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(C)</a:t>
            </a:r>
          </a:p>
        </p:txBody>
      </p:sp>
      <p:sp>
        <p:nvSpPr>
          <p:cNvPr id="79" name="Rectangle 78"/>
          <p:cNvSpPr/>
          <p:nvPr/>
        </p:nvSpPr>
        <p:spPr>
          <a:xfrm>
            <a:off x="5734411" y="1089090"/>
            <a:ext cx="468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(D)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078974" y="4018834"/>
            <a:ext cx="4379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(E)</a:t>
            </a:r>
          </a:p>
        </p:txBody>
      </p:sp>
      <p:sp>
        <p:nvSpPr>
          <p:cNvPr id="81" name="Rectangle 80"/>
          <p:cNvSpPr/>
          <p:nvPr/>
        </p:nvSpPr>
        <p:spPr>
          <a:xfrm>
            <a:off x="4861727" y="5256246"/>
            <a:ext cx="471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(G)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610930" y="5113926"/>
            <a:ext cx="4315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(F)</a:t>
            </a:r>
          </a:p>
        </p:txBody>
      </p:sp>
      <p:sp>
        <p:nvSpPr>
          <p:cNvPr id="83" name="Rectangle 82"/>
          <p:cNvSpPr/>
          <p:nvPr/>
        </p:nvSpPr>
        <p:spPr>
          <a:xfrm>
            <a:off x="9764105" y="1092032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(I)</a:t>
            </a:r>
          </a:p>
        </p:txBody>
      </p:sp>
      <p:sp>
        <p:nvSpPr>
          <p:cNvPr id="84" name="Bent Arrow 83"/>
          <p:cNvSpPr/>
          <p:nvPr/>
        </p:nvSpPr>
        <p:spPr>
          <a:xfrm>
            <a:off x="485814" y="78936"/>
            <a:ext cx="576522" cy="3620375"/>
          </a:xfrm>
          <a:prstGeom prst="bentArrow">
            <a:avLst>
              <a:gd name="adj1" fmla="val 25000"/>
              <a:gd name="adj2" fmla="val 27371"/>
              <a:gd name="adj3" fmla="val 0"/>
              <a:gd name="adj4" fmla="val 342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5" name="Bent Arrow 84"/>
          <p:cNvSpPr/>
          <p:nvPr/>
        </p:nvSpPr>
        <p:spPr>
          <a:xfrm rot="16200000">
            <a:off x="487654" y="3584471"/>
            <a:ext cx="576522" cy="751065"/>
          </a:xfrm>
          <a:prstGeom prst="bentArrow">
            <a:avLst>
              <a:gd name="adj1" fmla="val 25000"/>
              <a:gd name="adj2" fmla="val 27371"/>
              <a:gd name="adj3" fmla="val 0"/>
              <a:gd name="adj4" fmla="val 342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7" name="Bent Arrow 86"/>
          <p:cNvSpPr/>
          <p:nvPr/>
        </p:nvSpPr>
        <p:spPr>
          <a:xfrm rot="5400000">
            <a:off x="5641636" y="-4486936"/>
            <a:ext cx="576522" cy="9879696"/>
          </a:xfrm>
          <a:prstGeom prst="bentArrow">
            <a:avLst>
              <a:gd name="adj1" fmla="val 25000"/>
              <a:gd name="adj2" fmla="val 26160"/>
              <a:gd name="adj3" fmla="val 38744"/>
              <a:gd name="adj4" fmla="val 342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Rounded Rectangle 87"/>
          <p:cNvSpPr/>
          <p:nvPr/>
        </p:nvSpPr>
        <p:spPr>
          <a:xfrm>
            <a:off x="9382223" y="197903"/>
            <a:ext cx="1325835" cy="32568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silent mode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6ECF25-5993-F84F-A996-52EBFB3580F9}"/>
              </a:ext>
            </a:extLst>
          </p:cNvPr>
          <p:cNvSpPr txBox="1"/>
          <p:nvPr/>
        </p:nvSpPr>
        <p:spPr>
          <a:xfrm>
            <a:off x="0" y="6635109"/>
            <a:ext cx="68752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Paul A. Gagniuc. </a:t>
            </a:r>
            <a:r>
              <a:rPr lang="en-US" sz="800" i="1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Antivirus Engines: From Methods to Innovations, Design, and Applications</a:t>
            </a:r>
            <a:r>
              <a:rPr lang="en-US" sz="800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. Cambridge, MA: Elsevier Syngress, 2024. pp. 1-656. </a:t>
            </a:r>
          </a:p>
        </p:txBody>
      </p:sp>
    </p:spTree>
    <p:extLst>
      <p:ext uri="{BB962C8B-B14F-4D97-AF65-F5344CB8AC3E}">
        <p14:creationId xmlns:p14="http://schemas.microsoft.com/office/powerpoint/2010/main" val="25983340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21832E-CAD6-93A7-2DBB-AD84DA9CAC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61000">
                <a:schemeClr val="accent1">
                  <a:lumMod val="5000"/>
                  <a:lumOff val="95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946073" y="627205"/>
            <a:ext cx="2663904" cy="5650025"/>
          </a:xfrm>
          <a:prstGeom prst="rect">
            <a:avLst/>
          </a:prstGeom>
          <a:solidFill>
            <a:schemeClr val="accent1">
              <a:alpha val="12000"/>
            </a:schemeClr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3946073" y="285323"/>
            <a:ext cx="2683310" cy="351802"/>
          </a:xfrm>
          <a:prstGeom prst="roundRect">
            <a:avLst>
              <a:gd name="adj" fmla="val 637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Web Server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483467" y="811872"/>
            <a:ext cx="1626597" cy="52034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Website GUI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483467" y="1940719"/>
            <a:ext cx="1626597" cy="84748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Suspicious files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926667" y="267793"/>
            <a:ext cx="450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(B)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54789" y="627205"/>
            <a:ext cx="3763335" cy="5640107"/>
          </a:xfrm>
          <a:prstGeom prst="rect">
            <a:avLst/>
          </a:prstGeom>
          <a:solidFill>
            <a:schemeClr val="accent1">
              <a:alpha val="12000"/>
            </a:schemeClr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7654790" y="294454"/>
            <a:ext cx="3763334" cy="351802"/>
          </a:xfrm>
          <a:prstGeom prst="roundRect">
            <a:avLst>
              <a:gd name="adj" fmla="val 637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Laboratory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654790" y="285689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(C)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010748" y="3883231"/>
            <a:ext cx="1646113" cy="1956532"/>
          </a:xfrm>
          <a:prstGeom prst="rect">
            <a:avLst/>
          </a:prstGeom>
          <a:solidFill>
            <a:schemeClr val="accent1">
              <a:alpha val="12000"/>
            </a:schemeClr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9744939" y="1402595"/>
            <a:ext cx="1115045" cy="1101335"/>
          </a:xfrm>
          <a:prstGeom prst="roundRect">
            <a:avLst>
              <a:gd name="adj" fmla="val 2313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Malware </a:t>
            </a:r>
          </a:p>
          <a:p>
            <a:pPr algn="ctr"/>
            <a:r>
              <a:rPr lang="en-US" sz="1600"/>
              <a:t>bank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9744939" y="2820479"/>
            <a:ext cx="1159973" cy="94330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Automatic signature extractor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563270" y="1730450"/>
            <a:ext cx="1964002" cy="3123361"/>
          </a:xfrm>
          <a:prstGeom prst="rect">
            <a:avLst/>
          </a:prstGeom>
          <a:solidFill>
            <a:schemeClr val="accent1">
              <a:alpha val="12000"/>
            </a:schemeClr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51394" y="1400502"/>
            <a:ext cx="1990612" cy="351802"/>
          </a:xfrm>
          <a:prstGeom prst="roundRect">
            <a:avLst>
              <a:gd name="adj" fmla="val 637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AV on client</a:t>
            </a:r>
          </a:p>
        </p:txBody>
      </p:sp>
      <p:sp>
        <p:nvSpPr>
          <p:cNvPr id="31" name="Rectangle 30"/>
          <p:cNvSpPr/>
          <p:nvPr/>
        </p:nvSpPr>
        <p:spPr>
          <a:xfrm>
            <a:off x="551394" y="1390583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(A)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4470685" y="2886357"/>
            <a:ext cx="1626597" cy="56567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Statistics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4483467" y="1400502"/>
            <a:ext cx="1626597" cy="4525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AV solution kit</a:t>
            </a:r>
          </a:p>
        </p:txBody>
      </p:sp>
      <p:sp>
        <p:nvSpPr>
          <p:cNvPr id="33" name="Bent Arrow 32"/>
          <p:cNvSpPr/>
          <p:nvPr/>
        </p:nvSpPr>
        <p:spPr>
          <a:xfrm rot="5400000">
            <a:off x="7142528" y="1018298"/>
            <a:ext cx="689527" cy="2850278"/>
          </a:xfrm>
          <a:prstGeom prst="bentArrow">
            <a:avLst>
              <a:gd name="adj1" fmla="val 23644"/>
              <a:gd name="adj2" fmla="val 23109"/>
              <a:gd name="adj3" fmla="val 32778"/>
              <a:gd name="adj4" fmla="val 3071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4" name="Left Arrow 33"/>
          <p:cNvSpPr/>
          <p:nvPr/>
        </p:nvSpPr>
        <p:spPr>
          <a:xfrm rot="5400000" flipH="1">
            <a:off x="10128000" y="2446087"/>
            <a:ext cx="409788" cy="316444"/>
          </a:xfrm>
          <a:prstGeom prst="leftArrow">
            <a:avLst>
              <a:gd name="adj1" fmla="val 50000"/>
              <a:gd name="adj2" fmla="val 67572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Arrow 34"/>
          <p:cNvSpPr/>
          <p:nvPr/>
        </p:nvSpPr>
        <p:spPr>
          <a:xfrm flipH="1">
            <a:off x="2263559" y="2223650"/>
            <a:ext cx="2178943" cy="316444"/>
          </a:xfrm>
          <a:prstGeom prst="leftArrow">
            <a:avLst>
              <a:gd name="adj1" fmla="val 50000"/>
              <a:gd name="adj2" fmla="val 617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Arrow 37"/>
          <p:cNvSpPr/>
          <p:nvPr/>
        </p:nvSpPr>
        <p:spPr>
          <a:xfrm flipH="1">
            <a:off x="2277513" y="3003288"/>
            <a:ext cx="2164990" cy="316444"/>
          </a:xfrm>
          <a:prstGeom prst="leftArrow">
            <a:avLst>
              <a:gd name="adj1" fmla="val 50000"/>
              <a:gd name="adj2" fmla="val 617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Arrow 41"/>
          <p:cNvSpPr/>
          <p:nvPr/>
        </p:nvSpPr>
        <p:spPr>
          <a:xfrm>
            <a:off x="6134295" y="5781476"/>
            <a:ext cx="1933355" cy="316444"/>
          </a:xfrm>
          <a:prstGeom prst="leftArrow">
            <a:avLst>
              <a:gd name="adj1" fmla="val 50000"/>
              <a:gd name="adj2" fmla="val 617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ounded Rectangle 42"/>
          <p:cNvSpPr/>
          <p:nvPr/>
        </p:nvSpPr>
        <p:spPr>
          <a:xfrm>
            <a:off x="8010748" y="2820479"/>
            <a:ext cx="1646113" cy="943302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Malware analysis</a:t>
            </a:r>
          </a:p>
        </p:txBody>
      </p:sp>
      <p:sp>
        <p:nvSpPr>
          <p:cNvPr id="44" name="Rounded Rectangle 43"/>
          <p:cNvSpPr/>
          <p:nvPr/>
        </p:nvSpPr>
        <p:spPr>
          <a:xfrm>
            <a:off x="7994174" y="5771944"/>
            <a:ext cx="1673323" cy="351802"/>
          </a:xfrm>
          <a:prstGeom prst="roundRect">
            <a:avLst>
              <a:gd name="adj" fmla="val 637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Update</a:t>
            </a:r>
          </a:p>
        </p:txBody>
      </p:sp>
      <p:sp>
        <p:nvSpPr>
          <p:cNvPr id="48" name="Rectangle 47"/>
          <p:cNvSpPr/>
          <p:nvPr/>
        </p:nvSpPr>
        <p:spPr>
          <a:xfrm>
            <a:off x="4463067" y="3883231"/>
            <a:ext cx="1646113" cy="1922694"/>
          </a:xfrm>
          <a:prstGeom prst="rect">
            <a:avLst/>
          </a:prstGeom>
          <a:solidFill>
            <a:schemeClr val="accent1">
              <a:alpha val="12000"/>
            </a:schemeClr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4594418" y="4422637"/>
            <a:ext cx="1390135" cy="34631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Hex.db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4594418" y="4853837"/>
            <a:ext cx="1390135" cy="3519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MD5.db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4598875" y="5285241"/>
            <a:ext cx="1390135" cy="3519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Heuristic.db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4442502" y="5762247"/>
            <a:ext cx="1679438" cy="351802"/>
          </a:xfrm>
          <a:prstGeom prst="roundRect">
            <a:avLst>
              <a:gd name="adj" fmla="val 637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Update</a:t>
            </a:r>
          </a:p>
        </p:txBody>
      </p:sp>
      <p:sp>
        <p:nvSpPr>
          <p:cNvPr id="50" name="Bent Arrow 49"/>
          <p:cNvSpPr/>
          <p:nvPr/>
        </p:nvSpPr>
        <p:spPr>
          <a:xfrm rot="10800000">
            <a:off x="9684071" y="3672436"/>
            <a:ext cx="724102" cy="2425484"/>
          </a:xfrm>
          <a:prstGeom prst="bentArrow">
            <a:avLst>
              <a:gd name="adj1" fmla="val 22715"/>
              <a:gd name="adj2" fmla="val 21775"/>
              <a:gd name="adj3" fmla="val 32663"/>
              <a:gd name="adj4" fmla="val 342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1" name="Bent Arrow 50"/>
          <p:cNvSpPr/>
          <p:nvPr/>
        </p:nvSpPr>
        <p:spPr>
          <a:xfrm rot="16200000">
            <a:off x="2020088" y="3580331"/>
            <a:ext cx="1823050" cy="3058242"/>
          </a:xfrm>
          <a:prstGeom prst="bentArrow">
            <a:avLst>
              <a:gd name="adj1" fmla="val 9457"/>
              <a:gd name="adj2" fmla="val 9121"/>
              <a:gd name="adj3" fmla="val 15662"/>
              <a:gd name="adj4" fmla="val 342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759673" y="1940719"/>
            <a:ext cx="1626597" cy="84194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Suspicious files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757169" y="2886357"/>
            <a:ext cx="1626597" cy="56567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Statistics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757168" y="3563281"/>
            <a:ext cx="1626597" cy="56246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prstClr val="white"/>
                </a:solidFill>
              </a:rPr>
              <a:t>Update</a:t>
            </a:r>
            <a:endParaRPr lang="en-US" sz="1600"/>
          </a:p>
        </p:txBody>
      </p:sp>
      <p:sp>
        <p:nvSpPr>
          <p:cNvPr id="55" name="Left Arrow 54"/>
          <p:cNvSpPr/>
          <p:nvPr/>
        </p:nvSpPr>
        <p:spPr>
          <a:xfrm>
            <a:off x="6139755" y="3035395"/>
            <a:ext cx="1353898" cy="316444"/>
          </a:xfrm>
          <a:prstGeom prst="leftArrow">
            <a:avLst>
              <a:gd name="adj1" fmla="val 50000"/>
              <a:gd name="adj2" fmla="val 617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Left Arrow 55"/>
          <p:cNvSpPr/>
          <p:nvPr/>
        </p:nvSpPr>
        <p:spPr>
          <a:xfrm flipH="1">
            <a:off x="6706322" y="3035362"/>
            <a:ext cx="1287852" cy="316444"/>
          </a:xfrm>
          <a:prstGeom prst="leftArrow">
            <a:avLst>
              <a:gd name="adj1" fmla="val 50000"/>
              <a:gd name="adj2" fmla="val 617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8010747" y="828941"/>
            <a:ext cx="1142811" cy="109805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AV Solution Design</a:t>
            </a:r>
          </a:p>
        </p:txBody>
      </p:sp>
      <p:sp>
        <p:nvSpPr>
          <p:cNvPr id="58" name="Left Arrow 57"/>
          <p:cNvSpPr/>
          <p:nvPr/>
        </p:nvSpPr>
        <p:spPr>
          <a:xfrm>
            <a:off x="6134294" y="1472404"/>
            <a:ext cx="1969657" cy="316444"/>
          </a:xfrm>
          <a:prstGeom prst="leftArrow">
            <a:avLst>
              <a:gd name="adj1" fmla="val 50000"/>
              <a:gd name="adj2" fmla="val 617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Bent Arrow 59"/>
          <p:cNvSpPr/>
          <p:nvPr/>
        </p:nvSpPr>
        <p:spPr>
          <a:xfrm>
            <a:off x="9280113" y="2057925"/>
            <a:ext cx="470660" cy="771098"/>
          </a:xfrm>
          <a:prstGeom prst="bentArrow">
            <a:avLst>
              <a:gd name="adj1" fmla="val 33831"/>
              <a:gd name="adj2" fmla="val 32417"/>
              <a:gd name="adj3" fmla="val 45458"/>
              <a:gd name="adj4" fmla="val 342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 rot="5400000">
            <a:off x="9623031" y="3170563"/>
            <a:ext cx="155738" cy="2483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4598874" y="4008471"/>
            <a:ext cx="1390135" cy="329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files.*</a:t>
            </a:r>
          </a:p>
        </p:txBody>
      </p:sp>
      <p:sp>
        <p:nvSpPr>
          <p:cNvPr id="63" name="Rounded Rectangle 62"/>
          <p:cNvSpPr/>
          <p:nvPr/>
        </p:nvSpPr>
        <p:spPr>
          <a:xfrm>
            <a:off x="8137919" y="4445166"/>
            <a:ext cx="1390135" cy="346310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Hex.db</a:t>
            </a:r>
          </a:p>
        </p:txBody>
      </p:sp>
      <p:sp>
        <p:nvSpPr>
          <p:cNvPr id="64" name="Rounded Rectangle 63"/>
          <p:cNvSpPr/>
          <p:nvPr/>
        </p:nvSpPr>
        <p:spPr>
          <a:xfrm>
            <a:off x="8137919" y="4876366"/>
            <a:ext cx="1390135" cy="3519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MD5.db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8142376" y="5307770"/>
            <a:ext cx="1390135" cy="351969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Heuristic.db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8142375" y="4031000"/>
            <a:ext cx="1390135" cy="32927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files.*</a:t>
            </a:r>
          </a:p>
        </p:txBody>
      </p:sp>
      <p:sp>
        <p:nvSpPr>
          <p:cNvPr id="59" name="Bent Arrow 58"/>
          <p:cNvSpPr/>
          <p:nvPr/>
        </p:nvSpPr>
        <p:spPr>
          <a:xfrm rot="5400000">
            <a:off x="9302968" y="915754"/>
            <a:ext cx="1700867" cy="2125683"/>
          </a:xfrm>
          <a:prstGeom prst="bentArrow">
            <a:avLst>
              <a:gd name="adj1" fmla="val 8978"/>
              <a:gd name="adj2" fmla="val 9227"/>
              <a:gd name="adj3" fmla="val 0"/>
              <a:gd name="adj4" fmla="val 3071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Bent Arrow 66"/>
          <p:cNvSpPr/>
          <p:nvPr/>
        </p:nvSpPr>
        <p:spPr>
          <a:xfrm rot="10800000">
            <a:off x="10008605" y="2824063"/>
            <a:ext cx="1128636" cy="3333360"/>
          </a:xfrm>
          <a:prstGeom prst="bentArrow">
            <a:avLst>
              <a:gd name="adj1" fmla="val 13673"/>
              <a:gd name="adj2" fmla="val 18794"/>
              <a:gd name="adj3" fmla="val 0"/>
              <a:gd name="adj4" fmla="val 342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 rot="16200000">
            <a:off x="9512606" y="4584846"/>
            <a:ext cx="11477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signatures</a:t>
            </a:r>
          </a:p>
        </p:txBody>
      </p:sp>
      <p:sp>
        <p:nvSpPr>
          <p:cNvPr id="70" name="Rectangle 69"/>
          <p:cNvSpPr/>
          <p:nvPr/>
        </p:nvSpPr>
        <p:spPr>
          <a:xfrm rot="16200000">
            <a:off x="9976702" y="4621836"/>
            <a:ext cx="1661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AV components</a:t>
            </a:r>
          </a:p>
        </p:txBody>
      </p:sp>
      <p:sp>
        <p:nvSpPr>
          <p:cNvPr id="71" name="Bent Arrow 70"/>
          <p:cNvSpPr/>
          <p:nvPr/>
        </p:nvSpPr>
        <p:spPr>
          <a:xfrm rot="16200000">
            <a:off x="2710955" y="-466050"/>
            <a:ext cx="570945" cy="2605713"/>
          </a:xfrm>
          <a:prstGeom prst="bentArrow">
            <a:avLst>
              <a:gd name="adj1" fmla="val 26137"/>
              <a:gd name="adj2" fmla="val 30550"/>
              <a:gd name="adj3" fmla="val 40475"/>
              <a:gd name="adj4" fmla="val 342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1051344" y="134882"/>
            <a:ext cx="17919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World Wide Web</a:t>
            </a:r>
          </a:p>
        </p:txBody>
      </p:sp>
      <p:sp>
        <p:nvSpPr>
          <p:cNvPr id="68" name="Left Arrow 67"/>
          <p:cNvSpPr/>
          <p:nvPr/>
        </p:nvSpPr>
        <p:spPr>
          <a:xfrm flipH="1">
            <a:off x="2291742" y="887428"/>
            <a:ext cx="2178943" cy="316444"/>
          </a:xfrm>
          <a:prstGeom prst="leftArrow">
            <a:avLst>
              <a:gd name="adj1" fmla="val 46095"/>
              <a:gd name="adj2" fmla="val 617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06DB5B-F07B-090E-5E08-D9E9B6C22E67}"/>
              </a:ext>
            </a:extLst>
          </p:cNvPr>
          <p:cNvSpPr txBox="1"/>
          <p:nvPr/>
        </p:nvSpPr>
        <p:spPr>
          <a:xfrm>
            <a:off x="5748571" y="6642556"/>
            <a:ext cx="64434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Paul A. Gagniuc. </a:t>
            </a:r>
            <a:r>
              <a:rPr lang="en-US" sz="800" i="1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Antivirus Engines: From Methods to Innovations, Design, and Applications</a:t>
            </a:r>
            <a:r>
              <a:rPr lang="en-US" sz="800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. Cambridge, MA: Elsevier Syngress, 2024. pp. 1-656. </a:t>
            </a:r>
          </a:p>
        </p:txBody>
      </p:sp>
    </p:spTree>
    <p:extLst>
      <p:ext uri="{BB962C8B-B14F-4D97-AF65-F5344CB8AC3E}">
        <p14:creationId xmlns:p14="http://schemas.microsoft.com/office/powerpoint/2010/main" val="59429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47A276-7BE0-E6DB-4124-FA7E05C1C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5C123AF-A0F0-B079-4FF7-814D8346E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DAC897-6796-30C2-C0FF-B27D797F0F1D}"/>
              </a:ext>
            </a:extLst>
          </p:cNvPr>
          <p:cNvSpPr/>
          <p:nvPr/>
        </p:nvSpPr>
        <p:spPr>
          <a:xfrm>
            <a:off x="0" y="6627168"/>
            <a:ext cx="12192001" cy="230832"/>
          </a:xfrm>
          <a:prstGeom prst="rect">
            <a:avLst/>
          </a:prstGeom>
          <a:solidFill>
            <a:schemeClr val="accent1">
              <a:lumMod val="60000"/>
              <a:lumOff val="40000"/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36344D1-68D6-DD56-3C7E-945548E0B4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34774" y="699565"/>
            <a:ext cx="3553132" cy="5156200"/>
            <a:chOff x="7807230" y="2012810"/>
            <a:chExt cx="3251252" cy="345986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5DB9E28-68B8-8A48-74C6-FA4998ECF1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A9413D-FC8D-5A57-1E26-148FE0578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5" name="Picture 4" descr="A close-up of a person typing on a computer&#10;&#10;AI-generated content may be incorrect.">
            <a:extLst>
              <a:ext uri="{FF2B5EF4-FFF2-40B4-BE49-F238E27FC236}">
                <a16:creationId xmlns:a16="http://schemas.microsoft.com/office/drawing/2014/main" id="{E9240286-AB0E-7130-85C3-1CFBBE79CA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68" y="1320626"/>
            <a:ext cx="3209544" cy="391407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7EEA1D9D-8B60-15AD-6AE4-D133D2002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19434" y="699565"/>
            <a:ext cx="3553132" cy="5156200"/>
            <a:chOff x="7807230" y="2012810"/>
            <a:chExt cx="3251252" cy="3459865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54094B8-F49E-974E-2366-2972723A2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3A5F822-E257-F1F3-5CFA-E3A2CBE88A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FFBEBFE-D93C-66A2-6ADF-0D9E62145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04093" y="699565"/>
            <a:ext cx="3553132" cy="5156200"/>
            <a:chOff x="7807230" y="2012810"/>
            <a:chExt cx="3251252" cy="345986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28DDB1F-0AAB-B8A1-B984-7A97010E7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0" y="2012810"/>
              <a:ext cx="3251252" cy="3459865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1905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88AB310-D379-A338-1EEE-B452C82D43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07231" y="2026142"/>
              <a:ext cx="3251250" cy="3440203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762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w="38100" h="38100"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53FBE9F-5040-CF8F-FC87-0C8A712FC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1228" y="1672893"/>
            <a:ext cx="3209544" cy="32095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746A2E-8CE4-60B5-85EF-BC269A8D8785}"/>
              </a:ext>
            </a:extLst>
          </p:cNvPr>
          <p:cNvSpPr txBox="1"/>
          <p:nvPr/>
        </p:nvSpPr>
        <p:spPr>
          <a:xfrm>
            <a:off x="-2" y="6627168"/>
            <a:ext cx="864404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ptos" panose="020B0004020202020204" pitchFamily="34" charset="0"/>
                <a:ea typeface="Cambria" panose="02040503050406030204" pitchFamily="18" charset="0"/>
                <a:cs typeface="+mn-cs"/>
              </a:rPr>
              <a:t>Paul A. Gagniuc. </a:t>
            </a:r>
            <a:r>
              <a:rPr kumimoji="0" lang="en-US" sz="900" b="0" i="1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ptos" panose="020B0004020202020204" pitchFamily="34" charset="0"/>
                <a:ea typeface="Cambria" panose="02040503050406030204" pitchFamily="18" charset="0"/>
                <a:cs typeface="+mn-cs"/>
              </a:rPr>
              <a:t>Antivirus Engines: From Methods to Innovations, Design, and Applications</a:t>
            </a: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Aptos" panose="020B0004020202020204" pitchFamily="34" charset="0"/>
                <a:ea typeface="Cambria" panose="02040503050406030204" pitchFamily="18" charset="0"/>
                <a:cs typeface="+mn-cs"/>
              </a:rPr>
              <a:t>. Cambridge, MA: Elsevier Syngress, 2024. pp. 1-656. </a:t>
            </a:r>
          </a:p>
        </p:txBody>
      </p:sp>
      <p:pic>
        <p:nvPicPr>
          <p:cNvPr id="4" name="Picture 3" descr="A yellow and white patch with a book and a compass&#10;&#10;AI-generated content may be incorrect.">
            <a:extLst>
              <a:ext uri="{FF2B5EF4-FFF2-40B4-BE49-F238E27FC236}">
                <a16:creationId xmlns:a16="http://schemas.microsoft.com/office/drawing/2014/main" id="{FE0F4761-7ECE-C325-8AD8-20EB97BD1B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88" y="1672893"/>
            <a:ext cx="3209544" cy="32095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435B0A-08E8-9E49-4CE8-7F8C107286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0522" y="6042936"/>
            <a:ext cx="1495637" cy="51239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74BF01A-CAA5-3922-D5F0-4BE1DAFDEAD9}"/>
              </a:ext>
            </a:extLst>
          </p:cNvPr>
          <p:cNvSpPr txBox="1"/>
          <p:nvPr/>
        </p:nvSpPr>
        <p:spPr>
          <a:xfrm>
            <a:off x="4731593" y="5015082"/>
            <a:ext cx="27468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132C50"/>
                </a:solidFill>
                <a:latin typeface="Agency FB" panose="020B0503020202020204" pitchFamily="34" charset="0"/>
              </a:rPr>
              <a:t>National University of Science and Technology Politehnica Bucharest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24A755-9677-8BFF-FF0B-1C7072251D26}"/>
              </a:ext>
            </a:extLst>
          </p:cNvPr>
          <p:cNvSpPr txBox="1"/>
          <p:nvPr/>
        </p:nvSpPr>
        <p:spPr>
          <a:xfrm>
            <a:off x="8360263" y="5303815"/>
            <a:ext cx="3244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132C50"/>
                </a:solidFill>
                <a:latin typeface="Agency FB" panose="020B0503020202020204" pitchFamily="34" charset="0"/>
              </a:rPr>
              <a:t>Military Technical Academy “Ferdinand I”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0E73C9-F020-87E3-4758-9BE5872CF554}"/>
              </a:ext>
            </a:extLst>
          </p:cNvPr>
          <p:cNvSpPr txBox="1"/>
          <p:nvPr/>
        </p:nvSpPr>
        <p:spPr>
          <a:xfrm>
            <a:off x="621758" y="5421958"/>
            <a:ext cx="24890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900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defRPr>
            </a:lvl1pPr>
          </a:lstStyle>
          <a:p>
            <a:r>
              <a:rPr lang="en-US">
                <a:solidFill>
                  <a:srgbClr val="132C50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https://github.com/gagniuc/Antivirus-Engines</a:t>
            </a:r>
            <a:endParaRPr lang="en-US">
              <a:solidFill>
                <a:srgbClr val="132C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3244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24F757-D432-23FD-0B3F-8D1EAB0D7E0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61000">
                <a:schemeClr val="accent1">
                  <a:lumMod val="5000"/>
                  <a:lumOff val="95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08050" y="960217"/>
            <a:ext cx="7319955" cy="3428222"/>
          </a:xfrm>
          <a:prstGeom prst="rect">
            <a:avLst/>
          </a:prstGeom>
          <a:solidFill>
            <a:schemeClr val="accent1">
              <a:alpha val="12000"/>
            </a:schemeClr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30205" y="3932281"/>
            <a:ext cx="1880263" cy="1423960"/>
          </a:xfrm>
          <a:prstGeom prst="rect">
            <a:avLst/>
          </a:prstGeom>
          <a:solidFill>
            <a:schemeClr val="accent6">
              <a:lumMod val="75000"/>
              <a:alpha val="12000"/>
            </a:schemeClr>
          </a:solidFill>
          <a:ln w="15875">
            <a:solidFill>
              <a:schemeClr val="accent1">
                <a:shade val="50000"/>
                <a:alpha val="62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9131" y="4881820"/>
            <a:ext cx="11265965" cy="1332277"/>
          </a:xfrm>
          <a:prstGeom prst="rect">
            <a:avLst/>
          </a:prstGeom>
          <a:solidFill>
            <a:schemeClr val="accent1">
              <a:alpha val="12000"/>
            </a:schemeClr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979647" y="992075"/>
            <a:ext cx="3738601" cy="3396364"/>
          </a:xfrm>
          <a:prstGeom prst="rect">
            <a:avLst/>
          </a:prstGeom>
          <a:solidFill>
            <a:schemeClr val="accent1">
              <a:alpha val="12000"/>
            </a:schemeClr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19300" y="3774340"/>
            <a:ext cx="1880263" cy="1491967"/>
          </a:xfrm>
          <a:prstGeom prst="rect">
            <a:avLst/>
          </a:prstGeom>
          <a:solidFill>
            <a:schemeClr val="accent6">
              <a:lumMod val="75000"/>
              <a:alpha val="12000"/>
            </a:schemeClr>
          </a:solidFill>
          <a:ln w="15875">
            <a:solidFill>
              <a:schemeClr val="accent1">
                <a:shade val="50000"/>
                <a:alpha val="62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79131" y="4557762"/>
            <a:ext cx="11265965" cy="351802"/>
          </a:xfrm>
          <a:prstGeom prst="roundRect">
            <a:avLst>
              <a:gd name="adj" fmla="val 637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HDD/SSD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79132" y="298685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(A)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180826" y="1573958"/>
            <a:ext cx="1643248" cy="42518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Statistics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8197477" y="1082888"/>
            <a:ext cx="1626597" cy="42377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Manual scan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8180826" y="2073807"/>
            <a:ext cx="1643248" cy="41248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Desinfection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508049" y="640273"/>
            <a:ext cx="7319956" cy="351802"/>
          </a:xfrm>
          <a:prstGeom prst="roundRect">
            <a:avLst>
              <a:gd name="adj" fmla="val 637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Persistent processes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7979646" y="640273"/>
            <a:ext cx="3738601" cy="351802"/>
          </a:xfrm>
          <a:prstGeom prst="roundRect">
            <a:avLst>
              <a:gd name="adj" fmla="val 637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Temporary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8201588" y="2572627"/>
            <a:ext cx="1626597" cy="42595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Other tools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8201588" y="3091696"/>
            <a:ext cx="1626597" cy="42377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GUI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910016" y="5073745"/>
            <a:ext cx="1898584" cy="3817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signature.sig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21166" y="5073745"/>
            <a:ext cx="1898341" cy="3817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other.non-exe.files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2919300" y="3637059"/>
            <a:ext cx="1880263" cy="424558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Engine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999356" y="3637059"/>
            <a:ext cx="1889302" cy="432298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SysTry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830206" y="3630555"/>
            <a:ext cx="1889301" cy="431062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Wach Dog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72603" y="1186925"/>
            <a:ext cx="1889301" cy="463067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Wach Dog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500304" y="1186925"/>
            <a:ext cx="1889301" cy="463067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Wach Dog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919299" y="1969302"/>
            <a:ext cx="1889301" cy="463067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Wach Dog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901775" y="2880073"/>
            <a:ext cx="1880263" cy="426900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Pro-active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508049" y="175949"/>
            <a:ext cx="11210198" cy="351802"/>
          </a:xfrm>
          <a:prstGeom prst="roundRect">
            <a:avLst>
              <a:gd name="adj" fmla="val 637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RAM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8453477" y="5559745"/>
            <a:ext cx="1626597" cy="42518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Statistics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759146" y="5548190"/>
            <a:ext cx="1607834" cy="42377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Manual scan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8438429" y="5058322"/>
            <a:ext cx="1626597" cy="41248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Desinfection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6759146" y="5061281"/>
            <a:ext cx="1606597" cy="3942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Other tools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0137712" y="5047029"/>
            <a:ext cx="1520887" cy="42377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GUI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2910017" y="5559164"/>
            <a:ext cx="1883130" cy="41280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SysTry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128054" y="5058321"/>
            <a:ext cx="1545355" cy="39718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Pro-active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5128054" y="5573498"/>
            <a:ext cx="1551772" cy="39847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Engine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0150480" y="5586458"/>
            <a:ext cx="1508119" cy="39847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Update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8197476" y="3604412"/>
            <a:ext cx="1626597" cy="42143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Update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830206" y="5559164"/>
            <a:ext cx="1889301" cy="41280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Wach Dog</a:t>
            </a:r>
          </a:p>
        </p:txBody>
      </p:sp>
      <p:cxnSp>
        <p:nvCxnSpPr>
          <p:cNvPr id="3" name="Curved Connector 2"/>
          <p:cNvCxnSpPr>
            <a:endCxn id="26" idx="0"/>
          </p:cNvCxnSpPr>
          <p:nvPr/>
        </p:nvCxnSpPr>
        <p:spPr>
          <a:xfrm>
            <a:off x="3061904" y="1421027"/>
            <a:ext cx="802046" cy="548275"/>
          </a:xfrm>
          <a:prstGeom prst="curvedConnector2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/>
          <p:cNvCxnSpPr>
            <a:endCxn id="26" idx="3"/>
          </p:cNvCxnSpPr>
          <p:nvPr/>
        </p:nvCxnSpPr>
        <p:spPr>
          <a:xfrm rot="10800000" flipV="1">
            <a:off x="4808600" y="1649994"/>
            <a:ext cx="636356" cy="550842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26" idx="2"/>
            <a:endCxn id="28" idx="0"/>
          </p:cNvCxnSpPr>
          <p:nvPr/>
        </p:nvCxnSpPr>
        <p:spPr>
          <a:xfrm rot="16200000" flipH="1">
            <a:off x="4129076" y="2167242"/>
            <a:ext cx="447704" cy="977957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28" idx="2"/>
            <a:endCxn id="17" idx="0"/>
          </p:cNvCxnSpPr>
          <p:nvPr/>
        </p:nvCxnSpPr>
        <p:spPr>
          <a:xfrm rot="5400000">
            <a:off x="4185627" y="2980779"/>
            <a:ext cx="330086" cy="982475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24" idx="1"/>
            <a:endCxn id="30" idx="0"/>
          </p:cNvCxnSpPr>
          <p:nvPr/>
        </p:nvCxnSpPr>
        <p:spPr>
          <a:xfrm rot="10800000" flipH="1" flipV="1">
            <a:off x="1172603" y="1418459"/>
            <a:ext cx="602254" cy="2212096"/>
          </a:xfrm>
          <a:prstGeom prst="curvedConnector4">
            <a:avLst>
              <a:gd name="adj1" fmla="val -84121"/>
              <a:gd name="adj2" fmla="val 73387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25" idx="3"/>
            <a:endCxn id="28" idx="3"/>
          </p:cNvCxnSpPr>
          <p:nvPr/>
        </p:nvCxnSpPr>
        <p:spPr>
          <a:xfrm flipH="1">
            <a:off x="5782038" y="1418459"/>
            <a:ext cx="607567" cy="1675064"/>
          </a:xfrm>
          <a:prstGeom prst="curvedConnector3">
            <a:avLst>
              <a:gd name="adj1" fmla="val -81103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urved Connector 63"/>
          <p:cNvCxnSpPr>
            <a:stCxn id="25" idx="3"/>
            <a:endCxn id="18" idx="3"/>
          </p:cNvCxnSpPr>
          <p:nvPr/>
        </p:nvCxnSpPr>
        <p:spPr>
          <a:xfrm>
            <a:off x="6389605" y="1418459"/>
            <a:ext cx="499053" cy="2434749"/>
          </a:xfrm>
          <a:prstGeom prst="curvedConnector3">
            <a:avLst>
              <a:gd name="adj1" fmla="val 23742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28" idx="2"/>
            <a:endCxn id="18" idx="0"/>
          </p:cNvCxnSpPr>
          <p:nvPr/>
        </p:nvCxnSpPr>
        <p:spPr>
          <a:xfrm rot="16200000" flipH="1">
            <a:off x="5227914" y="2920966"/>
            <a:ext cx="330086" cy="1102100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urved Connector 76"/>
          <p:cNvCxnSpPr>
            <a:stCxn id="24" idx="2"/>
            <a:endCxn id="17" idx="0"/>
          </p:cNvCxnSpPr>
          <p:nvPr/>
        </p:nvCxnSpPr>
        <p:spPr>
          <a:xfrm rot="16200000" flipH="1">
            <a:off x="1994810" y="1772436"/>
            <a:ext cx="1987067" cy="1742178"/>
          </a:xfrm>
          <a:prstGeom prst="curvedConnector3">
            <a:avLst>
              <a:gd name="adj1" fmla="val 6943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679CFD2-8C98-B669-996A-6ECEEA1F18FA}"/>
              </a:ext>
            </a:extLst>
          </p:cNvPr>
          <p:cNvSpPr txBox="1"/>
          <p:nvPr/>
        </p:nvSpPr>
        <p:spPr>
          <a:xfrm>
            <a:off x="5748571" y="6642556"/>
            <a:ext cx="64434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Paul A. Gagniuc. </a:t>
            </a:r>
            <a:r>
              <a:rPr lang="en-US" sz="800" i="1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Antivirus Engines: From Methods to Innovations, Design, and Applications</a:t>
            </a:r>
            <a:r>
              <a:rPr lang="en-US" sz="800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. Cambridge, MA: Elsevier Syngress, 2024. pp. 1-656. </a:t>
            </a:r>
          </a:p>
        </p:txBody>
      </p:sp>
    </p:spTree>
    <p:extLst>
      <p:ext uri="{BB962C8B-B14F-4D97-AF65-F5344CB8AC3E}">
        <p14:creationId xmlns:p14="http://schemas.microsoft.com/office/powerpoint/2010/main" val="1153189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2CC59D-96FC-6B9C-48C8-9F58C41ADBB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61000">
                <a:schemeClr val="accent1">
                  <a:lumMod val="5000"/>
                  <a:lumOff val="95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08050" y="960217"/>
            <a:ext cx="7319955" cy="3428222"/>
          </a:xfrm>
          <a:prstGeom prst="rect">
            <a:avLst/>
          </a:prstGeom>
          <a:solidFill>
            <a:schemeClr val="accent1">
              <a:alpha val="12000"/>
            </a:schemeClr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30205" y="3932281"/>
            <a:ext cx="1880263" cy="1423960"/>
          </a:xfrm>
          <a:prstGeom prst="rect">
            <a:avLst/>
          </a:prstGeom>
          <a:solidFill>
            <a:schemeClr val="accent6">
              <a:lumMod val="75000"/>
              <a:alpha val="12000"/>
            </a:schemeClr>
          </a:solidFill>
          <a:ln w="15875">
            <a:solidFill>
              <a:schemeClr val="accent1">
                <a:shade val="50000"/>
                <a:alpha val="62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9131" y="4881820"/>
            <a:ext cx="11265965" cy="1332277"/>
          </a:xfrm>
          <a:prstGeom prst="rect">
            <a:avLst/>
          </a:prstGeom>
          <a:solidFill>
            <a:schemeClr val="accent1">
              <a:alpha val="12000"/>
            </a:schemeClr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979647" y="992075"/>
            <a:ext cx="3738601" cy="3396364"/>
          </a:xfrm>
          <a:prstGeom prst="rect">
            <a:avLst/>
          </a:prstGeom>
          <a:solidFill>
            <a:schemeClr val="accent1">
              <a:alpha val="12000"/>
            </a:schemeClr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19300" y="3774340"/>
            <a:ext cx="1880263" cy="1491967"/>
          </a:xfrm>
          <a:prstGeom prst="rect">
            <a:avLst/>
          </a:prstGeom>
          <a:solidFill>
            <a:schemeClr val="accent6">
              <a:lumMod val="75000"/>
              <a:alpha val="12000"/>
            </a:schemeClr>
          </a:solidFill>
          <a:ln w="15875">
            <a:solidFill>
              <a:schemeClr val="accent1">
                <a:shade val="50000"/>
                <a:alpha val="62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79131" y="4557762"/>
            <a:ext cx="11265965" cy="351802"/>
          </a:xfrm>
          <a:prstGeom prst="roundRect">
            <a:avLst>
              <a:gd name="adj" fmla="val 637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HDD/SSD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79132" y="298685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(A)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162830" y="1804417"/>
            <a:ext cx="1609946" cy="404548"/>
          </a:xfrm>
          <a:prstGeom prst="roundRect">
            <a:avLst/>
          </a:prstGeom>
          <a:solidFill>
            <a:srgbClr val="92D050"/>
          </a:solidFill>
          <a:ln>
            <a:solidFill>
              <a:schemeClr val="bg1">
                <a:lumMod val="50000"/>
                <a:alpha val="6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Statistics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8146178" y="1252150"/>
            <a:ext cx="1626597" cy="423778"/>
          </a:xfrm>
          <a:prstGeom prst="roundRect">
            <a:avLst/>
          </a:prstGeom>
          <a:solidFill>
            <a:srgbClr val="92D050"/>
          </a:solidFill>
          <a:ln>
            <a:solidFill>
              <a:schemeClr val="bg1">
                <a:lumMod val="50000"/>
                <a:alpha val="6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Manual scan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9896306" y="1251655"/>
            <a:ext cx="1626597" cy="424273"/>
          </a:xfrm>
          <a:prstGeom prst="roundRect">
            <a:avLst/>
          </a:prstGeom>
          <a:solidFill>
            <a:srgbClr val="92D050"/>
          </a:solidFill>
          <a:ln>
            <a:solidFill>
              <a:schemeClr val="bg1">
                <a:lumMod val="50000"/>
                <a:alpha val="6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Desinfection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508049" y="640273"/>
            <a:ext cx="7319956" cy="351802"/>
          </a:xfrm>
          <a:prstGeom prst="roundRect">
            <a:avLst>
              <a:gd name="adj" fmla="val 637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Persistent processes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7979646" y="640273"/>
            <a:ext cx="3738601" cy="351802"/>
          </a:xfrm>
          <a:prstGeom prst="roundRect">
            <a:avLst>
              <a:gd name="adj" fmla="val 637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Temporary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9894926" y="1801396"/>
            <a:ext cx="1627976" cy="425958"/>
          </a:xfrm>
          <a:prstGeom prst="roundRect">
            <a:avLst/>
          </a:prstGeom>
          <a:solidFill>
            <a:srgbClr val="92D050"/>
          </a:solidFill>
          <a:ln>
            <a:solidFill>
              <a:schemeClr val="bg1">
                <a:lumMod val="50000"/>
                <a:alpha val="6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Other tools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8162830" y="2334202"/>
            <a:ext cx="1609945" cy="423778"/>
          </a:xfrm>
          <a:prstGeom prst="roundRect">
            <a:avLst/>
          </a:prstGeom>
          <a:solidFill>
            <a:srgbClr val="92D050"/>
          </a:solidFill>
          <a:ln>
            <a:solidFill>
              <a:schemeClr val="bg1">
                <a:lumMod val="50000"/>
                <a:alpha val="6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GUI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910016" y="5073745"/>
            <a:ext cx="1898584" cy="3817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signature.sig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21166" y="5073745"/>
            <a:ext cx="1898341" cy="3817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other.non-exe.files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933238" y="2331648"/>
            <a:ext cx="2813198" cy="942243"/>
          </a:xfrm>
          <a:custGeom>
            <a:avLst/>
            <a:gdLst>
              <a:gd name="connsiteX0" fmla="*/ 0 w 1880263"/>
              <a:gd name="connsiteY0" fmla="*/ 0 h 1442692"/>
              <a:gd name="connsiteX1" fmla="*/ 1880263 w 1880263"/>
              <a:gd name="connsiteY1" fmla="*/ 0 h 1442692"/>
              <a:gd name="connsiteX2" fmla="*/ 1880263 w 1880263"/>
              <a:gd name="connsiteY2" fmla="*/ 1442692 h 1442692"/>
              <a:gd name="connsiteX3" fmla="*/ 0 w 1880263"/>
              <a:gd name="connsiteY3" fmla="*/ 1442692 h 1442692"/>
              <a:gd name="connsiteX4" fmla="*/ 0 w 1880263"/>
              <a:gd name="connsiteY4" fmla="*/ 0 h 1442692"/>
              <a:gd name="connsiteX0" fmla="*/ 0 w 2813198"/>
              <a:gd name="connsiteY0" fmla="*/ 0 h 1442692"/>
              <a:gd name="connsiteX1" fmla="*/ 1880263 w 2813198"/>
              <a:gd name="connsiteY1" fmla="*/ 0 h 1442692"/>
              <a:gd name="connsiteX2" fmla="*/ 2813198 w 2813198"/>
              <a:gd name="connsiteY2" fmla="*/ 942243 h 1442692"/>
              <a:gd name="connsiteX3" fmla="*/ 0 w 2813198"/>
              <a:gd name="connsiteY3" fmla="*/ 1442692 h 1442692"/>
              <a:gd name="connsiteX4" fmla="*/ 0 w 2813198"/>
              <a:gd name="connsiteY4" fmla="*/ 0 h 1442692"/>
              <a:gd name="connsiteX0" fmla="*/ 0 w 2813198"/>
              <a:gd name="connsiteY0" fmla="*/ 0 h 942243"/>
              <a:gd name="connsiteX1" fmla="*/ 1880263 w 2813198"/>
              <a:gd name="connsiteY1" fmla="*/ 0 h 942243"/>
              <a:gd name="connsiteX2" fmla="*/ 2813198 w 2813198"/>
              <a:gd name="connsiteY2" fmla="*/ 942243 h 942243"/>
              <a:gd name="connsiteX3" fmla="*/ 1013254 w 2813198"/>
              <a:gd name="connsiteY3" fmla="*/ 929887 h 942243"/>
              <a:gd name="connsiteX4" fmla="*/ 0 w 2813198"/>
              <a:gd name="connsiteY4" fmla="*/ 0 h 942243"/>
              <a:gd name="connsiteX0" fmla="*/ 0 w 2813198"/>
              <a:gd name="connsiteY0" fmla="*/ 0 h 942243"/>
              <a:gd name="connsiteX1" fmla="*/ 1861728 w 2813198"/>
              <a:gd name="connsiteY1" fmla="*/ 6178 h 942243"/>
              <a:gd name="connsiteX2" fmla="*/ 2813198 w 2813198"/>
              <a:gd name="connsiteY2" fmla="*/ 942243 h 942243"/>
              <a:gd name="connsiteX3" fmla="*/ 1013254 w 2813198"/>
              <a:gd name="connsiteY3" fmla="*/ 929887 h 942243"/>
              <a:gd name="connsiteX4" fmla="*/ 0 w 2813198"/>
              <a:gd name="connsiteY4" fmla="*/ 0 h 942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3198" h="942243">
                <a:moveTo>
                  <a:pt x="0" y="0"/>
                </a:moveTo>
                <a:lnTo>
                  <a:pt x="1861728" y="6178"/>
                </a:lnTo>
                <a:lnTo>
                  <a:pt x="2813198" y="942243"/>
                </a:lnTo>
                <a:lnTo>
                  <a:pt x="1013254" y="9298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12000"/>
            </a:schemeClr>
          </a:solidFill>
          <a:ln w="15875">
            <a:solidFill>
              <a:schemeClr val="accent1">
                <a:shade val="50000"/>
                <a:alpha val="62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Rectangle 36"/>
          <p:cNvSpPr/>
          <p:nvPr/>
        </p:nvSpPr>
        <p:spPr>
          <a:xfrm>
            <a:off x="2911034" y="2333609"/>
            <a:ext cx="1861728" cy="1362373"/>
          </a:xfrm>
          <a:custGeom>
            <a:avLst/>
            <a:gdLst>
              <a:gd name="connsiteX0" fmla="*/ 0 w 1880263"/>
              <a:gd name="connsiteY0" fmla="*/ 0 h 1442692"/>
              <a:gd name="connsiteX1" fmla="*/ 1880263 w 1880263"/>
              <a:gd name="connsiteY1" fmla="*/ 0 h 1442692"/>
              <a:gd name="connsiteX2" fmla="*/ 1880263 w 1880263"/>
              <a:gd name="connsiteY2" fmla="*/ 1442692 h 1442692"/>
              <a:gd name="connsiteX3" fmla="*/ 0 w 1880263"/>
              <a:gd name="connsiteY3" fmla="*/ 1442692 h 1442692"/>
              <a:gd name="connsiteX4" fmla="*/ 0 w 1880263"/>
              <a:gd name="connsiteY4" fmla="*/ 0 h 1442692"/>
              <a:gd name="connsiteX0" fmla="*/ 0 w 2813198"/>
              <a:gd name="connsiteY0" fmla="*/ 0 h 1442692"/>
              <a:gd name="connsiteX1" fmla="*/ 1880263 w 2813198"/>
              <a:gd name="connsiteY1" fmla="*/ 0 h 1442692"/>
              <a:gd name="connsiteX2" fmla="*/ 2813198 w 2813198"/>
              <a:gd name="connsiteY2" fmla="*/ 942243 h 1442692"/>
              <a:gd name="connsiteX3" fmla="*/ 0 w 2813198"/>
              <a:gd name="connsiteY3" fmla="*/ 1442692 h 1442692"/>
              <a:gd name="connsiteX4" fmla="*/ 0 w 2813198"/>
              <a:gd name="connsiteY4" fmla="*/ 0 h 1442692"/>
              <a:gd name="connsiteX0" fmla="*/ 0 w 2813198"/>
              <a:gd name="connsiteY0" fmla="*/ 0 h 942243"/>
              <a:gd name="connsiteX1" fmla="*/ 1880263 w 2813198"/>
              <a:gd name="connsiteY1" fmla="*/ 0 h 942243"/>
              <a:gd name="connsiteX2" fmla="*/ 2813198 w 2813198"/>
              <a:gd name="connsiteY2" fmla="*/ 942243 h 942243"/>
              <a:gd name="connsiteX3" fmla="*/ 1013254 w 2813198"/>
              <a:gd name="connsiteY3" fmla="*/ 929887 h 942243"/>
              <a:gd name="connsiteX4" fmla="*/ 0 w 2813198"/>
              <a:gd name="connsiteY4" fmla="*/ 0 h 942243"/>
              <a:gd name="connsiteX0" fmla="*/ 0 w 2813198"/>
              <a:gd name="connsiteY0" fmla="*/ 0 h 942243"/>
              <a:gd name="connsiteX1" fmla="*/ 1861728 w 2813198"/>
              <a:gd name="connsiteY1" fmla="*/ 6178 h 942243"/>
              <a:gd name="connsiteX2" fmla="*/ 2813198 w 2813198"/>
              <a:gd name="connsiteY2" fmla="*/ 942243 h 942243"/>
              <a:gd name="connsiteX3" fmla="*/ 1013254 w 2813198"/>
              <a:gd name="connsiteY3" fmla="*/ 929887 h 942243"/>
              <a:gd name="connsiteX4" fmla="*/ 0 w 2813198"/>
              <a:gd name="connsiteY4" fmla="*/ 0 h 942243"/>
              <a:gd name="connsiteX0" fmla="*/ 0 w 2813198"/>
              <a:gd name="connsiteY0" fmla="*/ 0 h 1350016"/>
              <a:gd name="connsiteX1" fmla="*/ 1861728 w 2813198"/>
              <a:gd name="connsiteY1" fmla="*/ 6178 h 1350016"/>
              <a:gd name="connsiteX2" fmla="*/ 2813198 w 2813198"/>
              <a:gd name="connsiteY2" fmla="*/ 942243 h 1350016"/>
              <a:gd name="connsiteX3" fmla="*/ 18535 w 2813198"/>
              <a:gd name="connsiteY3" fmla="*/ 1350016 h 1350016"/>
              <a:gd name="connsiteX4" fmla="*/ 0 w 2813198"/>
              <a:gd name="connsiteY4" fmla="*/ 0 h 1350016"/>
              <a:gd name="connsiteX0" fmla="*/ 0 w 1861728"/>
              <a:gd name="connsiteY0" fmla="*/ 0 h 1362373"/>
              <a:gd name="connsiteX1" fmla="*/ 1861728 w 1861728"/>
              <a:gd name="connsiteY1" fmla="*/ 6178 h 1362373"/>
              <a:gd name="connsiteX2" fmla="*/ 1837014 w 1861728"/>
              <a:gd name="connsiteY2" fmla="*/ 1362373 h 1362373"/>
              <a:gd name="connsiteX3" fmla="*/ 18535 w 1861728"/>
              <a:gd name="connsiteY3" fmla="*/ 1350016 h 1362373"/>
              <a:gd name="connsiteX4" fmla="*/ 0 w 1861728"/>
              <a:gd name="connsiteY4" fmla="*/ 0 h 1362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1728" h="1362373">
                <a:moveTo>
                  <a:pt x="0" y="0"/>
                </a:moveTo>
                <a:lnTo>
                  <a:pt x="1861728" y="6178"/>
                </a:lnTo>
                <a:lnTo>
                  <a:pt x="1837014" y="1362373"/>
                </a:lnTo>
                <a:lnTo>
                  <a:pt x="18535" y="13500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12000"/>
            </a:schemeClr>
          </a:solidFill>
          <a:ln w="15875">
            <a:solidFill>
              <a:schemeClr val="accent1">
                <a:shade val="50000"/>
                <a:alpha val="62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Rectangle 36"/>
          <p:cNvSpPr/>
          <p:nvPr/>
        </p:nvSpPr>
        <p:spPr>
          <a:xfrm>
            <a:off x="2943804" y="2327878"/>
            <a:ext cx="3931485" cy="1387086"/>
          </a:xfrm>
          <a:custGeom>
            <a:avLst/>
            <a:gdLst>
              <a:gd name="connsiteX0" fmla="*/ 0 w 1880263"/>
              <a:gd name="connsiteY0" fmla="*/ 0 h 1442692"/>
              <a:gd name="connsiteX1" fmla="*/ 1880263 w 1880263"/>
              <a:gd name="connsiteY1" fmla="*/ 0 h 1442692"/>
              <a:gd name="connsiteX2" fmla="*/ 1880263 w 1880263"/>
              <a:gd name="connsiteY2" fmla="*/ 1442692 h 1442692"/>
              <a:gd name="connsiteX3" fmla="*/ 0 w 1880263"/>
              <a:gd name="connsiteY3" fmla="*/ 1442692 h 1442692"/>
              <a:gd name="connsiteX4" fmla="*/ 0 w 1880263"/>
              <a:gd name="connsiteY4" fmla="*/ 0 h 1442692"/>
              <a:gd name="connsiteX0" fmla="*/ 0 w 2813198"/>
              <a:gd name="connsiteY0" fmla="*/ 0 h 1442692"/>
              <a:gd name="connsiteX1" fmla="*/ 1880263 w 2813198"/>
              <a:gd name="connsiteY1" fmla="*/ 0 h 1442692"/>
              <a:gd name="connsiteX2" fmla="*/ 2813198 w 2813198"/>
              <a:gd name="connsiteY2" fmla="*/ 942243 h 1442692"/>
              <a:gd name="connsiteX3" fmla="*/ 0 w 2813198"/>
              <a:gd name="connsiteY3" fmla="*/ 1442692 h 1442692"/>
              <a:gd name="connsiteX4" fmla="*/ 0 w 2813198"/>
              <a:gd name="connsiteY4" fmla="*/ 0 h 1442692"/>
              <a:gd name="connsiteX0" fmla="*/ 0 w 2813198"/>
              <a:gd name="connsiteY0" fmla="*/ 0 h 942243"/>
              <a:gd name="connsiteX1" fmla="*/ 1880263 w 2813198"/>
              <a:gd name="connsiteY1" fmla="*/ 0 h 942243"/>
              <a:gd name="connsiteX2" fmla="*/ 2813198 w 2813198"/>
              <a:gd name="connsiteY2" fmla="*/ 942243 h 942243"/>
              <a:gd name="connsiteX3" fmla="*/ 1013254 w 2813198"/>
              <a:gd name="connsiteY3" fmla="*/ 929887 h 942243"/>
              <a:gd name="connsiteX4" fmla="*/ 0 w 2813198"/>
              <a:gd name="connsiteY4" fmla="*/ 0 h 942243"/>
              <a:gd name="connsiteX0" fmla="*/ 0 w 2813198"/>
              <a:gd name="connsiteY0" fmla="*/ 0 h 942243"/>
              <a:gd name="connsiteX1" fmla="*/ 1861728 w 2813198"/>
              <a:gd name="connsiteY1" fmla="*/ 6178 h 942243"/>
              <a:gd name="connsiteX2" fmla="*/ 2813198 w 2813198"/>
              <a:gd name="connsiteY2" fmla="*/ 942243 h 942243"/>
              <a:gd name="connsiteX3" fmla="*/ 1013254 w 2813198"/>
              <a:gd name="connsiteY3" fmla="*/ 929887 h 942243"/>
              <a:gd name="connsiteX4" fmla="*/ 0 w 2813198"/>
              <a:gd name="connsiteY4" fmla="*/ 0 h 942243"/>
              <a:gd name="connsiteX0" fmla="*/ 0 w 3931485"/>
              <a:gd name="connsiteY0" fmla="*/ 0 h 1387086"/>
              <a:gd name="connsiteX1" fmla="*/ 1861728 w 3931485"/>
              <a:gd name="connsiteY1" fmla="*/ 6178 h 1387086"/>
              <a:gd name="connsiteX2" fmla="*/ 3931485 w 3931485"/>
              <a:gd name="connsiteY2" fmla="*/ 1387086 h 1387086"/>
              <a:gd name="connsiteX3" fmla="*/ 1013254 w 3931485"/>
              <a:gd name="connsiteY3" fmla="*/ 929887 h 1387086"/>
              <a:gd name="connsiteX4" fmla="*/ 0 w 3931485"/>
              <a:gd name="connsiteY4" fmla="*/ 0 h 1387086"/>
              <a:gd name="connsiteX0" fmla="*/ 0 w 3931485"/>
              <a:gd name="connsiteY0" fmla="*/ 0 h 1387086"/>
              <a:gd name="connsiteX1" fmla="*/ 1861728 w 3931485"/>
              <a:gd name="connsiteY1" fmla="*/ 6178 h 1387086"/>
              <a:gd name="connsiteX2" fmla="*/ 3931485 w 3931485"/>
              <a:gd name="connsiteY2" fmla="*/ 1387086 h 1387086"/>
              <a:gd name="connsiteX3" fmla="*/ 2113006 w 3931485"/>
              <a:gd name="connsiteY3" fmla="*/ 1380909 h 1387086"/>
              <a:gd name="connsiteX4" fmla="*/ 0 w 3931485"/>
              <a:gd name="connsiteY4" fmla="*/ 0 h 138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1485" h="1387086">
                <a:moveTo>
                  <a:pt x="0" y="0"/>
                </a:moveTo>
                <a:lnTo>
                  <a:pt x="1861728" y="6178"/>
                </a:lnTo>
                <a:lnTo>
                  <a:pt x="3931485" y="1387086"/>
                </a:lnTo>
                <a:lnTo>
                  <a:pt x="2113006" y="138090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12000"/>
            </a:schemeClr>
          </a:solidFill>
          <a:ln w="15875">
            <a:solidFill>
              <a:schemeClr val="accent1">
                <a:shade val="50000"/>
                <a:alpha val="62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919300" y="3637059"/>
            <a:ext cx="1880263" cy="424558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Engine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999356" y="3637059"/>
            <a:ext cx="1889302" cy="432298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SysTry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830206" y="3630555"/>
            <a:ext cx="1889301" cy="431062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Wach Dog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72603" y="1186925"/>
            <a:ext cx="1889301" cy="463067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Wach Dog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500304" y="1186925"/>
            <a:ext cx="1889301" cy="463067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Wach Dog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919299" y="1969302"/>
            <a:ext cx="1889301" cy="463067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Wach Dog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901775" y="2880073"/>
            <a:ext cx="1880263" cy="426900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Pro-active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508049" y="175949"/>
            <a:ext cx="11210198" cy="351802"/>
          </a:xfrm>
          <a:prstGeom prst="roundRect">
            <a:avLst>
              <a:gd name="adj" fmla="val 637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RAM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8453477" y="5559745"/>
            <a:ext cx="1626597" cy="42518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Statistics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759146" y="5548190"/>
            <a:ext cx="1607834" cy="42377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Manual scan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8438429" y="5058322"/>
            <a:ext cx="1626597" cy="41248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Desinfection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6759146" y="5061281"/>
            <a:ext cx="1606597" cy="3942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Other tools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0137712" y="5047029"/>
            <a:ext cx="1520887" cy="42377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GUI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2910017" y="5559164"/>
            <a:ext cx="1883130" cy="41280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SysTry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128054" y="5058321"/>
            <a:ext cx="1545355" cy="39718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Pro-active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5128054" y="5573498"/>
            <a:ext cx="1551772" cy="39847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Engine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0150480" y="5586458"/>
            <a:ext cx="1508119" cy="39847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Update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9894925" y="2341436"/>
            <a:ext cx="1627977" cy="421435"/>
          </a:xfrm>
          <a:prstGeom prst="roundRect">
            <a:avLst/>
          </a:prstGeom>
          <a:solidFill>
            <a:srgbClr val="92D050"/>
          </a:solidFill>
          <a:ln>
            <a:solidFill>
              <a:schemeClr val="bg1">
                <a:lumMod val="50000"/>
                <a:alpha val="6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Update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830206" y="5559164"/>
            <a:ext cx="1889301" cy="41280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Wach Dog</a:t>
            </a:r>
          </a:p>
        </p:txBody>
      </p:sp>
      <p:cxnSp>
        <p:nvCxnSpPr>
          <p:cNvPr id="45" name="Curved Connector 44"/>
          <p:cNvCxnSpPr>
            <a:stCxn id="26" idx="2"/>
            <a:endCxn id="30" idx="0"/>
          </p:cNvCxnSpPr>
          <p:nvPr/>
        </p:nvCxnSpPr>
        <p:spPr>
          <a:xfrm rot="5400000">
            <a:off x="2220311" y="1986916"/>
            <a:ext cx="1198186" cy="2089093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59"/>
          <p:cNvCxnSpPr>
            <a:stCxn id="25" idx="3"/>
            <a:endCxn id="28" idx="3"/>
          </p:cNvCxnSpPr>
          <p:nvPr/>
        </p:nvCxnSpPr>
        <p:spPr>
          <a:xfrm flipH="1">
            <a:off x="5782038" y="1418459"/>
            <a:ext cx="607567" cy="1675064"/>
          </a:xfrm>
          <a:prstGeom prst="curvedConnector3">
            <a:avLst>
              <a:gd name="adj1" fmla="val -13573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urved Connector 60"/>
          <p:cNvCxnSpPr>
            <a:stCxn id="24" idx="2"/>
            <a:endCxn id="26" idx="1"/>
          </p:cNvCxnSpPr>
          <p:nvPr/>
        </p:nvCxnSpPr>
        <p:spPr>
          <a:xfrm rot="16200000" flipH="1">
            <a:off x="2242854" y="1524391"/>
            <a:ext cx="550844" cy="802045"/>
          </a:xfrm>
          <a:prstGeom prst="curvedConnector2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urved Connector 61"/>
          <p:cNvCxnSpPr>
            <a:stCxn id="25" idx="2"/>
            <a:endCxn id="26" idx="3"/>
          </p:cNvCxnSpPr>
          <p:nvPr/>
        </p:nvCxnSpPr>
        <p:spPr>
          <a:xfrm rot="5400000">
            <a:off x="4851356" y="1607237"/>
            <a:ext cx="550844" cy="636355"/>
          </a:xfrm>
          <a:prstGeom prst="curvedConnector2">
            <a:avLst/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urved Connector 62"/>
          <p:cNvCxnSpPr>
            <a:stCxn id="18" idx="0"/>
            <a:endCxn id="28" idx="2"/>
          </p:cNvCxnSpPr>
          <p:nvPr/>
        </p:nvCxnSpPr>
        <p:spPr>
          <a:xfrm rot="16200000" flipV="1">
            <a:off x="5227914" y="2920966"/>
            <a:ext cx="330086" cy="1102100"/>
          </a:xfrm>
          <a:prstGeom prst="curvedConnector3">
            <a:avLst>
              <a:gd name="adj1" fmla="val 50000"/>
            </a:avLst>
          </a:prstGeom>
          <a:ln w="57150"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551C6E7-EFFD-A7B5-89D4-9D50C1D2DFA6}"/>
              </a:ext>
            </a:extLst>
          </p:cNvPr>
          <p:cNvSpPr txBox="1"/>
          <p:nvPr/>
        </p:nvSpPr>
        <p:spPr>
          <a:xfrm>
            <a:off x="5748571" y="6642556"/>
            <a:ext cx="64434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Paul A. Gagniuc. </a:t>
            </a:r>
            <a:r>
              <a:rPr lang="en-US" sz="800" i="1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Antivirus Engines: From Methods to Innovations, Design, and Applications</a:t>
            </a:r>
            <a:r>
              <a:rPr lang="en-US" sz="800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. Cambridge, MA: Elsevier Syngress, 2024. pp. 1-656. </a:t>
            </a:r>
          </a:p>
        </p:txBody>
      </p:sp>
    </p:spTree>
    <p:extLst>
      <p:ext uri="{BB962C8B-B14F-4D97-AF65-F5344CB8AC3E}">
        <p14:creationId xmlns:p14="http://schemas.microsoft.com/office/powerpoint/2010/main" val="3126656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59ACED-BEEC-ED3B-F18E-5984D51F9BE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61000">
                <a:schemeClr val="accent1">
                  <a:lumMod val="5000"/>
                  <a:lumOff val="95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508050" y="960217"/>
            <a:ext cx="7319955" cy="3428222"/>
          </a:xfrm>
          <a:prstGeom prst="rect">
            <a:avLst/>
          </a:prstGeom>
          <a:solidFill>
            <a:schemeClr val="accent1">
              <a:alpha val="12000"/>
            </a:schemeClr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30205" y="3932281"/>
            <a:ext cx="1880263" cy="1423960"/>
          </a:xfrm>
          <a:prstGeom prst="rect">
            <a:avLst/>
          </a:prstGeom>
          <a:solidFill>
            <a:schemeClr val="accent6">
              <a:lumMod val="75000"/>
              <a:alpha val="12000"/>
            </a:schemeClr>
          </a:solidFill>
          <a:ln w="15875">
            <a:solidFill>
              <a:schemeClr val="accent1">
                <a:shade val="50000"/>
                <a:alpha val="62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9131" y="4881820"/>
            <a:ext cx="11265965" cy="1332277"/>
          </a:xfrm>
          <a:prstGeom prst="rect">
            <a:avLst/>
          </a:prstGeom>
          <a:solidFill>
            <a:schemeClr val="accent1">
              <a:alpha val="12000"/>
            </a:schemeClr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979647" y="992075"/>
            <a:ext cx="3738601" cy="3396364"/>
          </a:xfrm>
          <a:prstGeom prst="rect">
            <a:avLst/>
          </a:prstGeom>
          <a:solidFill>
            <a:schemeClr val="accent1">
              <a:alpha val="12000"/>
            </a:schemeClr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2919300" y="3774340"/>
            <a:ext cx="1880263" cy="1491967"/>
          </a:xfrm>
          <a:prstGeom prst="rect">
            <a:avLst/>
          </a:prstGeom>
          <a:solidFill>
            <a:schemeClr val="accent6">
              <a:lumMod val="75000"/>
              <a:alpha val="12000"/>
            </a:schemeClr>
          </a:solidFill>
          <a:ln w="15875">
            <a:solidFill>
              <a:schemeClr val="accent1">
                <a:shade val="50000"/>
                <a:alpha val="62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479131" y="4557762"/>
            <a:ext cx="11265965" cy="351802"/>
          </a:xfrm>
          <a:prstGeom prst="roundRect">
            <a:avLst>
              <a:gd name="adj" fmla="val 637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HDD/SSD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79132" y="298685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(A)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162830" y="1804417"/>
            <a:ext cx="1609946" cy="404548"/>
          </a:xfrm>
          <a:prstGeom prst="roundRect">
            <a:avLst/>
          </a:prstGeom>
          <a:solidFill>
            <a:srgbClr val="92D050"/>
          </a:solidFill>
          <a:ln>
            <a:solidFill>
              <a:schemeClr val="bg1">
                <a:lumMod val="50000"/>
                <a:alpha val="6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Statistics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8146178" y="1252150"/>
            <a:ext cx="1626597" cy="423778"/>
          </a:xfrm>
          <a:prstGeom prst="roundRect">
            <a:avLst/>
          </a:prstGeom>
          <a:solidFill>
            <a:srgbClr val="92D050"/>
          </a:solidFill>
          <a:ln>
            <a:solidFill>
              <a:schemeClr val="bg1">
                <a:lumMod val="50000"/>
                <a:alpha val="6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Manual scan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9896306" y="1251655"/>
            <a:ext cx="1626597" cy="424273"/>
          </a:xfrm>
          <a:prstGeom prst="roundRect">
            <a:avLst/>
          </a:prstGeom>
          <a:solidFill>
            <a:srgbClr val="92D050"/>
          </a:solidFill>
          <a:ln>
            <a:solidFill>
              <a:schemeClr val="bg1">
                <a:lumMod val="50000"/>
                <a:alpha val="6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Desinfection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508049" y="640273"/>
            <a:ext cx="7319956" cy="351802"/>
          </a:xfrm>
          <a:prstGeom prst="roundRect">
            <a:avLst>
              <a:gd name="adj" fmla="val 637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Persistent processes</a:t>
            </a:r>
          </a:p>
        </p:txBody>
      </p:sp>
      <p:sp>
        <p:nvSpPr>
          <p:cNvPr id="34" name="Rounded Rectangle 33"/>
          <p:cNvSpPr/>
          <p:nvPr/>
        </p:nvSpPr>
        <p:spPr>
          <a:xfrm>
            <a:off x="7979646" y="640273"/>
            <a:ext cx="3738601" cy="351802"/>
          </a:xfrm>
          <a:prstGeom prst="roundRect">
            <a:avLst>
              <a:gd name="adj" fmla="val 6378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Temporary</a:t>
            </a:r>
          </a:p>
        </p:txBody>
      </p:sp>
      <p:sp>
        <p:nvSpPr>
          <p:cNvPr id="35" name="Rounded Rectangle 34"/>
          <p:cNvSpPr/>
          <p:nvPr/>
        </p:nvSpPr>
        <p:spPr>
          <a:xfrm>
            <a:off x="9894926" y="1801396"/>
            <a:ext cx="1627976" cy="425958"/>
          </a:xfrm>
          <a:prstGeom prst="roundRect">
            <a:avLst/>
          </a:prstGeom>
          <a:solidFill>
            <a:srgbClr val="92D050"/>
          </a:solidFill>
          <a:ln>
            <a:solidFill>
              <a:schemeClr val="bg1">
                <a:lumMod val="50000"/>
                <a:alpha val="6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Other tools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8162830" y="2334202"/>
            <a:ext cx="1609945" cy="423778"/>
          </a:xfrm>
          <a:prstGeom prst="roundRect">
            <a:avLst/>
          </a:prstGeom>
          <a:solidFill>
            <a:srgbClr val="92D050"/>
          </a:solidFill>
          <a:ln>
            <a:solidFill>
              <a:schemeClr val="bg1">
                <a:lumMod val="50000"/>
                <a:alpha val="6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GUI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2910016" y="5073745"/>
            <a:ext cx="1898584" cy="3817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signature.sig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821166" y="5073745"/>
            <a:ext cx="1898341" cy="38176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other.non-exe.files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933238" y="2331648"/>
            <a:ext cx="2813198" cy="942243"/>
          </a:xfrm>
          <a:custGeom>
            <a:avLst/>
            <a:gdLst>
              <a:gd name="connsiteX0" fmla="*/ 0 w 1880263"/>
              <a:gd name="connsiteY0" fmla="*/ 0 h 1442692"/>
              <a:gd name="connsiteX1" fmla="*/ 1880263 w 1880263"/>
              <a:gd name="connsiteY1" fmla="*/ 0 h 1442692"/>
              <a:gd name="connsiteX2" fmla="*/ 1880263 w 1880263"/>
              <a:gd name="connsiteY2" fmla="*/ 1442692 h 1442692"/>
              <a:gd name="connsiteX3" fmla="*/ 0 w 1880263"/>
              <a:gd name="connsiteY3" fmla="*/ 1442692 h 1442692"/>
              <a:gd name="connsiteX4" fmla="*/ 0 w 1880263"/>
              <a:gd name="connsiteY4" fmla="*/ 0 h 1442692"/>
              <a:gd name="connsiteX0" fmla="*/ 0 w 2813198"/>
              <a:gd name="connsiteY0" fmla="*/ 0 h 1442692"/>
              <a:gd name="connsiteX1" fmla="*/ 1880263 w 2813198"/>
              <a:gd name="connsiteY1" fmla="*/ 0 h 1442692"/>
              <a:gd name="connsiteX2" fmla="*/ 2813198 w 2813198"/>
              <a:gd name="connsiteY2" fmla="*/ 942243 h 1442692"/>
              <a:gd name="connsiteX3" fmla="*/ 0 w 2813198"/>
              <a:gd name="connsiteY3" fmla="*/ 1442692 h 1442692"/>
              <a:gd name="connsiteX4" fmla="*/ 0 w 2813198"/>
              <a:gd name="connsiteY4" fmla="*/ 0 h 1442692"/>
              <a:gd name="connsiteX0" fmla="*/ 0 w 2813198"/>
              <a:gd name="connsiteY0" fmla="*/ 0 h 942243"/>
              <a:gd name="connsiteX1" fmla="*/ 1880263 w 2813198"/>
              <a:gd name="connsiteY1" fmla="*/ 0 h 942243"/>
              <a:gd name="connsiteX2" fmla="*/ 2813198 w 2813198"/>
              <a:gd name="connsiteY2" fmla="*/ 942243 h 942243"/>
              <a:gd name="connsiteX3" fmla="*/ 1013254 w 2813198"/>
              <a:gd name="connsiteY3" fmla="*/ 929887 h 942243"/>
              <a:gd name="connsiteX4" fmla="*/ 0 w 2813198"/>
              <a:gd name="connsiteY4" fmla="*/ 0 h 942243"/>
              <a:gd name="connsiteX0" fmla="*/ 0 w 2813198"/>
              <a:gd name="connsiteY0" fmla="*/ 0 h 942243"/>
              <a:gd name="connsiteX1" fmla="*/ 1861728 w 2813198"/>
              <a:gd name="connsiteY1" fmla="*/ 6178 h 942243"/>
              <a:gd name="connsiteX2" fmla="*/ 2813198 w 2813198"/>
              <a:gd name="connsiteY2" fmla="*/ 942243 h 942243"/>
              <a:gd name="connsiteX3" fmla="*/ 1013254 w 2813198"/>
              <a:gd name="connsiteY3" fmla="*/ 929887 h 942243"/>
              <a:gd name="connsiteX4" fmla="*/ 0 w 2813198"/>
              <a:gd name="connsiteY4" fmla="*/ 0 h 942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3198" h="942243">
                <a:moveTo>
                  <a:pt x="0" y="0"/>
                </a:moveTo>
                <a:lnTo>
                  <a:pt x="1861728" y="6178"/>
                </a:lnTo>
                <a:lnTo>
                  <a:pt x="2813198" y="942243"/>
                </a:lnTo>
                <a:lnTo>
                  <a:pt x="1013254" y="9298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12000"/>
            </a:schemeClr>
          </a:solidFill>
          <a:ln w="15875">
            <a:solidFill>
              <a:schemeClr val="accent1">
                <a:shade val="50000"/>
                <a:alpha val="62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9" name="Rectangle 36"/>
          <p:cNvSpPr/>
          <p:nvPr/>
        </p:nvSpPr>
        <p:spPr>
          <a:xfrm>
            <a:off x="864498" y="2335932"/>
            <a:ext cx="3937663" cy="1337660"/>
          </a:xfrm>
          <a:custGeom>
            <a:avLst/>
            <a:gdLst>
              <a:gd name="connsiteX0" fmla="*/ 0 w 1880263"/>
              <a:gd name="connsiteY0" fmla="*/ 0 h 1442692"/>
              <a:gd name="connsiteX1" fmla="*/ 1880263 w 1880263"/>
              <a:gd name="connsiteY1" fmla="*/ 0 h 1442692"/>
              <a:gd name="connsiteX2" fmla="*/ 1880263 w 1880263"/>
              <a:gd name="connsiteY2" fmla="*/ 1442692 h 1442692"/>
              <a:gd name="connsiteX3" fmla="*/ 0 w 1880263"/>
              <a:gd name="connsiteY3" fmla="*/ 1442692 h 1442692"/>
              <a:gd name="connsiteX4" fmla="*/ 0 w 1880263"/>
              <a:gd name="connsiteY4" fmla="*/ 0 h 1442692"/>
              <a:gd name="connsiteX0" fmla="*/ 0 w 2813198"/>
              <a:gd name="connsiteY0" fmla="*/ 0 h 1442692"/>
              <a:gd name="connsiteX1" fmla="*/ 1880263 w 2813198"/>
              <a:gd name="connsiteY1" fmla="*/ 0 h 1442692"/>
              <a:gd name="connsiteX2" fmla="*/ 2813198 w 2813198"/>
              <a:gd name="connsiteY2" fmla="*/ 942243 h 1442692"/>
              <a:gd name="connsiteX3" fmla="*/ 0 w 2813198"/>
              <a:gd name="connsiteY3" fmla="*/ 1442692 h 1442692"/>
              <a:gd name="connsiteX4" fmla="*/ 0 w 2813198"/>
              <a:gd name="connsiteY4" fmla="*/ 0 h 1442692"/>
              <a:gd name="connsiteX0" fmla="*/ 0 w 2813198"/>
              <a:gd name="connsiteY0" fmla="*/ 0 h 942243"/>
              <a:gd name="connsiteX1" fmla="*/ 1880263 w 2813198"/>
              <a:gd name="connsiteY1" fmla="*/ 0 h 942243"/>
              <a:gd name="connsiteX2" fmla="*/ 2813198 w 2813198"/>
              <a:gd name="connsiteY2" fmla="*/ 942243 h 942243"/>
              <a:gd name="connsiteX3" fmla="*/ 1013254 w 2813198"/>
              <a:gd name="connsiteY3" fmla="*/ 929887 h 942243"/>
              <a:gd name="connsiteX4" fmla="*/ 0 w 2813198"/>
              <a:gd name="connsiteY4" fmla="*/ 0 h 942243"/>
              <a:gd name="connsiteX0" fmla="*/ 0 w 2813198"/>
              <a:gd name="connsiteY0" fmla="*/ 0 h 942243"/>
              <a:gd name="connsiteX1" fmla="*/ 1861728 w 2813198"/>
              <a:gd name="connsiteY1" fmla="*/ 6178 h 942243"/>
              <a:gd name="connsiteX2" fmla="*/ 2813198 w 2813198"/>
              <a:gd name="connsiteY2" fmla="*/ 942243 h 942243"/>
              <a:gd name="connsiteX3" fmla="*/ 1013254 w 2813198"/>
              <a:gd name="connsiteY3" fmla="*/ 929887 h 942243"/>
              <a:gd name="connsiteX4" fmla="*/ 0 w 2813198"/>
              <a:gd name="connsiteY4" fmla="*/ 0 h 942243"/>
              <a:gd name="connsiteX0" fmla="*/ 2075935 w 4889133"/>
              <a:gd name="connsiteY0" fmla="*/ 0 h 1337660"/>
              <a:gd name="connsiteX1" fmla="*/ 3937663 w 4889133"/>
              <a:gd name="connsiteY1" fmla="*/ 6178 h 1337660"/>
              <a:gd name="connsiteX2" fmla="*/ 4889133 w 4889133"/>
              <a:gd name="connsiteY2" fmla="*/ 942243 h 1337660"/>
              <a:gd name="connsiteX3" fmla="*/ 0 w 4889133"/>
              <a:gd name="connsiteY3" fmla="*/ 1337660 h 1337660"/>
              <a:gd name="connsiteX4" fmla="*/ 2075935 w 4889133"/>
              <a:gd name="connsiteY4" fmla="*/ 0 h 1337660"/>
              <a:gd name="connsiteX0" fmla="*/ 2075935 w 3937663"/>
              <a:gd name="connsiteY0" fmla="*/ 0 h 1337660"/>
              <a:gd name="connsiteX1" fmla="*/ 3937663 w 3937663"/>
              <a:gd name="connsiteY1" fmla="*/ 6178 h 1337660"/>
              <a:gd name="connsiteX2" fmla="*/ 1793765 w 3937663"/>
              <a:gd name="connsiteY2" fmla="*/ 1331480 h 1337660"/>
              <a:gd name="connsiteX3" fmla="*/ 0 w 3937663"/>
              <a:gd name="connsiteY3" fmla="*/ 1337660 h 1337660"/>
              <a:gd name="connsiteX4" fmla="*/ 2075935 w 3937663"/>
              <a:gd name="connsiteY4" fmla="*/ 0 h 133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7663" h="1337660">
                <a:moveTo>
                  <a:pt x="2075935" y="0"/>
                </a:moveTo>
                <a:lnTo>
                  <a:pt x="3937663" y="6178"/>
                </a:lnTo>
                <a:lnTo>
                  <a:pt x="1793765" y="1331480"/>
                </a:lnTo>
                <a:lnTo>
                  <a:pt x="0" y="1337660"/>
                </a:lnTo>
                <a:lnTo>
                  <a:pt x="2075935" y="0"/>
                </a:lnTo>
                <a:close/>
              </a:path>
            </a:pathLst>
          </a:custGeom>
          <a:solidFill>
            <a:schemeClr val="accent2">
              <a:lumMod val="75000"/>
              <a:alpha val="12000"/>
            </a:schemeClr>
          </a:solidFill>
          <a:ln w="15875">
            <a:solidFill>
              <a:schemeClr val="accent1">
                <a:shade val="50000"/>
                <a:alpha val="62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0" name="Rectangle 36"/>
          <p:cNvSpPr/>
          <p:nvPr/>
        </p:nvSpPr>
        <p:spPr>
          <a:xfrm>
            <a:off x="2931418" y="2360022"/>
            <a:ext cx="1861728" cy="1362373"/>
          </a:xfrm>
          <a:custGeom>
            <a:avLst/>
            <a:gdLst>
              <a:gd name="connsiteX0" fmla="*/ 0 w 1880263"/>
              <a:gd name="connsiteY0" fmla="*/ 0 h 1442692"/>
              <a:gd name="connsiteX1" fmla="*/ 1880263 w 1880263"/>
              <a:gd name="connsiteY1" fmla="*/ 0 h 1442692"/>
              <a:gd name="connsiteX2" fmla="*/ 1880263 w 1880263"/>
              <a:gd name="connsiteY2" fmla="*/ 1442692 h 1442692"/>
              <a:gd name="connsiteX3" fmla="*/ 0 w 1880263"/>
              <a:gd name="connsiteY3" fmla="*/ 1442692 h 1442692"/>
              <a:gd name="connsiteX4" fmla="*/ 0 w 1880263"/>
              <a:gd name="connsiteY4" fmla="*/ 0 h 1442692"/>
              <a:gd name="connsiteX0" fmla="*/ 0 w 2813198"/>
              <a:gd name="connsiteY0" fmla="*/ 0 h 1442692"/>
              <a:gd name="connsiteX1" fmla="*/ 1880263 w 2813198"/>
              <a:gd name="connsiteY1" fmla="*/ 0 h 1442692"/>
              <a:gd name="connsiteX2" fmla="*/ 2813198 w 2813198"/>
              <a:gd name="connsiteY2" fmla="*/ 942243 h 1442692"/>
              <a:gd name="connsiteX3" fmla="*/ 0 w 2813198"/>
              <a:gd name="connsiteY3" fmla="*/ 1442692 h 1442692"/>
              <a:gd name="connsiteX4" fmla="*/ 0 w 2813198"/>
              <a:gd name="connsiteY4" fmla="*/ 0 h 1442692"/>
              <a:gd name="connsiteX0" fmla="*/ 0 w 2813198"/>
              <a:gd name="connsiteY0" fmla="*/ 0 h 942243"/>
              <a:gd name="connsiteX1" fmla="*/ 1880263 w 2813198"/>
              <a:gd name="connsiteY1" fmla="*/ 0 h 942243"/>
              <a:gd name="connsiteX2" fmla="*/ 2813198 w 2813198"/>
              <a:gd name="connsiteY2" fmla="*/ 942243 h 942243"/>
              <a:gd name="connsiteX3" fmla="*/ 1013254 w 2813198"/>
              <a:gd name="connsiteY3" fmla="*/ 929887 h 942243"/>
              <a:gd name="connsiteX4" fmla="*/ 0 w 2813198"/>
              <a:gd name="connsiteY4" fmla="*/ 0 h 942243"/>
              <a:gd name="connsiteX0" fmla="*/ 0 w 2813198"/>
              <a:gd name="connsiteY0" fmla="*/ 0 h 942243"/>
              <a:gd name="connsiteX1" fmla="*/ 1861728 w 2813198"/>
              <a:gd name="connsiteY1" fmla="*/ 6178 h 942243"/>
              <a:gd name="connsiteX2" fmla="*/ 2813198 w 2813198"/>
              <a:gd name="connsiteY2" fmla="*/ 942243 h 942243"/>
              <a:gd name="connsiteX3" fmla="*/ 1013254 w 2813198"/>
              <a:gd name="connsiteY3" fmla="*/ 929887 h 942243"/>
              <a:gd name="connsiteX4" fmla="*/ 0 w 2813198"/>
              <a:gd name="connsiteY4" fmla="*/ 0 h 942243"/>
              <a:gd name="connsiteX0" fmla="*/ 0 w 2813198"/>
              <a:gd name="connsiteY0" fmla="*/ 0 h 1350016"/>
              <a:gd name="connsiteX1" fmla="*/ 1861728 w 2813198"/>
              <a:gd name="connsiteY1" fmla="*/ 6178 h 1350016"/>
              <a:gd name="connsiteX2" fmla="*/ 2813198 w 2813198"/>
              <a:gd name="connsiteY2" fmla="*/ 942243 h 1350016"/>
              <a:gd name="connsiteX3" fmla="*/ 18535 w 2813198"/>
              <a:gd name="connsiteY3" fmla="*/ 1350016 h 1350016"/>
              <a:gd name="connsiteX4" fmla="*/ 0 w 2813198"/>
              <a:gd name="connsiteY4" fmla="*/ 0 h 1350016"/>
              <a:gd name="connsiteX0" fmla="*/ 0 w 1861728"/>
              <a:gd name="connsiteY0" fmla="*/ 0 h 1362373"/>
              <a:gd name="connsiteX1" fmla="*/ 1861728 w 1861728"/>
              <a:gd name="connsiteY1" fmla="*/ 6178 h 1362373"/>
              <a:gd name="connsiteX2" fmla="*/ 1837014 w 1861728"/>
              <a:gd name="connsiteY2" fmla="*/ 1362373 h 1362373"/>
              <a:gd name="connsiteX3" fmla="*/ 18535 w 1861728"/>
              <a:gd name="connsiteY3" fmla="*/ 1350016 h 1362373"/>
              <a:gd name="connsiteX4" fmla="*/ 0 w 1861728"/>
              <a:gd name="connsiteY4" fmla="*/ 0 h 1362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61728" h="1362373">
                <a:moveTo>
                  <a:pt x="0" y="0"/>
                </a:moveTo>
                <a:lnTo>
                  <a:pt x="1861728" y="6178"/>
                </a:lnTo>
                <a:lnTo>
                  <a:pt x="1837014" y="1362373"/>
                </a:lnTo>
                <a:lnTo>
                  <a:pt x="18535" y="135001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12000"/>
            </a:schemeClr>
          </a:solidFill>
          <a:ln w="15875">
            <a:solidFill>
              <a:schemeClr val="accent1">
                <a:shade val="50000"/>
                <a:alpha val="62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1" name="Rectangle 36"/>
          <p:cNvSpPr/>
          <p:nvPr/>
        </p:nvSpPr>
        <p:spPr>
          <a:xfrm>
            <a:off x="2943804" y="2327878"/>
            <a:ext cx="3931485" cy="1387086"/>
          </a:xfrm>
          <a:custGeom>
            <a:avLst/>
            <a:gdLst>
              <a:gd name="connsiteX0" fmla="*/ 0 w 1880263"/>
              <a:gd name="connsiteY0" fmla="*/ 0 h 1442692"/>
              <a:gd name="connsiteX1" fmla="*/ 1880263 w 1880263"/>
              <a:gd name="connsiteY1" fmla="*/ 0 h 1442692"/>
              <a:gd name="connsiteX2" fmla="*/ 1880263 w 1880263"/>
              <a:gd name="connsiteY2" fmla="*/ 1442692 h 1442692"/>
              <a:gd name="connsiteX3" fmla="*/ 0 w 1880263"/>
              <a:gd name="connsiteY3" fmla="*/ 1442692 h 1442692"/>
              <a:gd name="connsiteX4" fmla="*/ 0 w 1880263"/>
              <a:gd name="connsiteY4" fmla="*/ 0 h 1442692"/>
              <a:gd name="connsiteX0" fmla="*/ 0 w 2813198"/>
              <a:gd name="connsiteY0" fmla="*/ 0 h 1442692"/>
              <a:gd name="connsiteX1" fmla="*/ 1880263 w 2813198"/>
              <a:gd name="connsiteY1" fmla="*/ 0 h 1442692"/>
              <a:gd name="connsiteX2" fmla="*/ 2813198 w 2813198"/>
              <a:gd name="connsiteY2" fmla="*/ 942243 h 1442692"/>
              <a:gd name="connsiteX3" fmla="*/ 0 w 2813198"/>
              <a:gd name="connsiteY3" fmla="*/ 1442692 h 1442692"/>
              <a:gd name="connsiteX4" fmla="*/ 0 w 2813198"/>
              <a:gd name="connsiteY4" fmla="*/ 0 h 1442692"/>
              <a:gd name="connsiteX0" fmla="*/ 0 w 2813198"/>
              <a:gd name="connsiteY0" fmla="*/ 0 h 942243"/>
              <a:gd name="connsiteX1" fmla="*/ 1880263 w 2813198"/>
              <a:gd name="connsiteY1" fmla="*/ 0 h 942243"/>
              <a:gd name="connsiteX2" fmla="*/ 2813198 w 2813198"/>
              <a:gd name="connsiteY2" fmla="*/ 942243 h 942243"/>
              <a:gd name="connsiteX3" fmla="*/ 1013254 w 2813198"/>
              <a:gd name="connsiteY3" fmla="*/ 929887 h 942243"/>
              <a:gd name="connsiteX4" fmla="*/ 0 w 2813198"/>
              <a:gd name="connsiteY4" fmla="*/ 0 h 942243"/>
              <a:gd name="connsiteX0" fmla="*/ 0 w 2813198"/>
              <a:gd name="connsiteY0" fmla="*/ 0 h 942243"/>
              <a:gd name="connsiteX1" fmla="*/ 1861728 w 2813198"/>
              <a:gd name="connsiteY1" fmla="*/ 6178 h 942243"/>
              <a:gd name="connsiteX2" fmla="*/ 2813198 w 2813198"/>
              <a:gd name="connsiteY2" fmla="*/ 942243 h 942243"/>
              <a:gd name="connsiteX3" fmla="*/ 1013254 w 2813198"/>
              <a:gd name="connsiteY3" fmla="*/ 929887 h 942243"/>
              <a:gd name="connsiteX4" fmla="*/ 0 w 2813198"/>
              <a:gd name="connsiteY4" fmla="*/ 0 h 942243"/>
              <a:gd name="connsiteX0" fmla="*/ 0 w 3931485"/>
              <a:gd name="connsiteY0" fmla="*/ 0 h 1387086"/>
              <a:gd name="connsiteX1" fmla="*/ 1861728 w 3931485"/>
              <a:gd name="connsiteY1" fmla="*/ 6178 h 1387086"/>
              <a:gd name="connsiteX2" fmla="*/ 3931485 w 3931485"/>
              <a:gd name="connsiteY2" fmla="*/ 1387086 h 1387086"/>
              <a:gd name="connsiteX3" fmla="*/ 1013254 w 3931485"/>
              <a:gd name="connsiteY3" fmla="*/ 929887 h 1387086"/>
              <a:gd name="connsiteX4" fmla="*/ 0 w 3931485"/>
              <a:gd name="connsiteY4" fmla="*/ 0 h 1387086"/>
              <a:gd name="connsiteX0" fmla="*/ 0 w 3931485"/>
              <a:gd name="connsiteY0" fmla="*/ 0 h 1387086"/>
              <a:gd name="connsiteX1" fmla="*/ 1861728 w 3931485"/>
              <a:gd name="connsiteY1" fmla="*/ 6178 h 1387086"/>
              <a:gd name="connsiteX2" fmla="*/ 3931485 w 3931485"/>
              <a:gd name="connsiteY2" fmla="*/ 1387086 h 1387086"/>
              <a:gd name="connsiteX3" fmla="*/ 2113006 w 3931485"/>
              <a:gd name="connsiteY3" fmla="*/ 1380909 h 1387086"/>
              <a:gd name="connsiteX4" fmla="*/ 0 w 3931485"/>
              <a:gd name="connsiteY4" fmla="*/ 0 h 1387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31485" h="1387086">
                <a:moveTo>
                  <a:pt x="0" y="0"/>
                </a:moveTo>
                <a:lnTo>
                  <a:pt x="1861728" y="6178"/>
                </a:lnTo>
                <a:lnTo>
                  <a:pt x="3931485" y="1387086"/>
                </a:lnTo>
                <a:lnTo>
                  <a:pt x="2113006" y="138090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12000"/>
            </a:schemeClr>
          </a:solidFill>
          <a:ln w="15875">
            <a:solidFill>
              <a:schemeClr val="accent1">
                <a:shade val="50000"/>
                <a:alpha val="62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3" name="Rectangle 36"/>
          <p:cNvSpPr/>
          <p:nvPr/>
        </p:nvSpPr>
        <p:spPr>
          <a:xfrm>
            <a:off x="1247361" y="1601268"/>
            <a:ext cx="3529889" cy="423260"/>
          </a:xfrm>
          <a:custGeom>
            <a:avLst/>
            <a:gdLst>
              <a:gd name="connsiteX0" fmla="*/ 0 w 1880263"/>
              <a:gd name="connsiteY0" fmla="*/ 0 h 1442692"/>
              <a:gd name="connsiteX1" fmla="*/ 1880263 w 1880263"/>
              <a:gd name="connsiteY1" fmla="*/ 0 h 1442692"/>
              <a:gd name="connsiteX2" fmla="*/ 1880263 w 1880263"/>
              <a:gd name="connsiteY2" fmla="*/ 1442692 h 1442692"/>
              <a:gd name="connsiteX3" fmla="*/ 0 w 1880263"/>
              <a:gd name="connsiteY3" fmla="*/ 1442692 h 1442692"/>
              <a:gd name="connsiteX4" fmla="*/ 0 w 1880263"/>
              <a:gd name="connsiteY4" fmla="*/ 0 h 1442692"/>
              <a:gd name="connsiteX0" fmla="*/ 0 w 2813198"/>
              <a:gd name="connsiteY0" fmla="*/ 0 h 1442692"/>
              <a:gd name="connsiteX1" fmla="*/ 1880263 w 2813198"/>
              <a:gd name="connsiteY1" fmla="*/ 0 h 1442692"/>
              <a:gd name="connsiteX2" fmla="*/ 2813198 w 2813198"/>
              <a:gd name="connsiteY2" fmla="*/ 942243 h 1442692"/>
              <a:gd name="connsiteX3" fmla="*/ 0 w 2813198"/>
              <a:gd name="connsiteY3" fmla="*/ 1442692 h 1442692"/>
              <a:gd name="connsiteX4" fmla="*/ 0 w 2813198"/>
              <a:gd name="connsiteY4" fmla="*/ 0 h 1442692"/>
              <a:gd name="connsiteX0" fmla="*/ 0 w 2813198"/>
              <a:gd name="connsiteY0" fmla="*/ 0 h 942243"/>
              <a:gd name="connsiteX1" fmla="*/ 1880263 w 2813198"/>
              <a:gd name="connsiteY1" fmla="*/ 0 h 942243"/>
              <a:gd name="connsiteX2" fmla="*/ 2813198 w 2813198"/>
              <a:gd name="connsiteY2" fmla="*/ 942243 h 942243"/>
              <a:gd name="connsiteX3" fmla="*/ 1013254 w 2813198"/>
              <a:gd name="connsiteY3" fmla="*/ 929887 h 942243"/>
              <a:gd name="connsiteX4" fmla="*/ 0 w 2813198"/>
              <a:gd name="connsiteY4" fmla="*/ 0 h 942243"/>
              <a:gd name="connsiteX0" fmla="*/ 0 w 2813198"/>
              <a:gd name="connsiteY0" fmla="*/ 0 h 942243"/>
              <a:gd name="connsiteX1" fmla="*/ 1861728 w 2813198"/>
              <a:gd name="connsiteY1" fmla="*/ 6178 h 942243"/>
              <a:gd name="connsiteX2" fmla="*/ 2813198 w 2813198"/>
              <a:gd name="connsiteY2" fmla="*/ 942243 h 942243"/>
              <a:gd name="connsiteX3" fmla="*/ 1013254 w 2813198"/>
              <a:gd name="connsiteY3" fmla="*/ 929887 h 942243"/>
              <a:gd name="connsiteX4" fmla="*/ 0 w 2813198"/>
              <a:gd name="connsiteY4" fmla="*/ 0 h 942243"/>
              <a:gd name="connsiteX0" fmla="*/ 0 w 3585495"/>
              <a:gd name="connsiteY0" fmla="*/ 0 h 929887"/>
              <a:gd name="connsiteX1" fmla="*/ 1861728 w 3585495"/>
              <a:gd name="connsiteY1" fmla="*/ 6178 h 929887"/>
              <a:gd name="connsiteX2" fmla="*/ 3585495 w 3585495"/>
              <a:gd name="connsiteY2" fmla="*/ 380010 h 929887"/>
              <a:gd name="connsiteX3" fmla="*/ 1013254 w 3585495"/>
              <a:gd name="connsiteY3" fmla="*/ 929887 h 929887"/>
              <a:gd name="connsiteX4" fmla="*/ 0 w 3585495"/>
              <a:gd name="connsiteY4" fmla="*/ 0 h 929887"/>
              <a:gd name="connsiteX0" fmla="*/ 0 w 3585495"/>
              <a:gd name="connsiteY0" fmla="*/ 0 h 386190"/>
              <a:gd name="connsiteX1" fmla="*/ 1861728 w 3585495"/>
              <a:gd name="connsiteY1" fmla="*/ 6178 h 386190"/>
              <a:gd name="connsiteX2" fmla="*/ 3585495 w 3585495"/>
              <a:gd name="connsiteY2" fmla="*/ 380010 h 386190"/>
              <a:gd name="connsiteX3" fmla="*/ 1810265 w 3585495"/>
              <a:gd name="connsiteY3" fmla="*/ 386190 h 386190"/>
              <a:gd name="connsiteX4" fmla="*/ 0 w 3585495"/>
              <a:gd name="connsiteY4" fmla="*/ 0 h 386190"/>
              <a:gd name="connsiteX0" fmla="*/ 0 w 3579316"/>
              <a:gd name="connsiteY0" fmla="*/ 0 h 417082"/>
              <a:gd name="connsiteX1" fmla="*/ 1855549 w 3579316"/>
              <a:gd name="connsiteY1" fmla="*/ 37070 h 417082"/>
              <a:gd name="connsiteX2" fmla="*/ 3579316 w 3579316"/>
              <a:gd name="connsiteY2" fmla="*/ 410902 h 417082"/>
              <a:gd name="connsiteX3" fmla="*/ 1804086 w 3579316"/>
              <a:gd name="connsiteY3" fmla="*/ 417082 h 417082"/>
              <a:gd name="connsiteX4" fmla="*/ 0 w 3579316"/>
              <a:gd name="connsiteY4" fmla="*/ 0 h 417082"/>
              <a:gd name="connsiteX0" fmla="*/ 0 w 3579316"/>
              <a:gd name="connsiteY0" fmla="*/ 6178 h 423260"/>
              <a:gd name="connsiteX1" fmla="*/ 1812300 w 3579316"/>
              <a:gd name="connsiteY1" fmla="*/ 0 h 423260"/>
              <a:gd name="connsiteX2" fmla="*/ 3579316 w 3579316"/>
              <a:gd name="connsiteY2" fmla="*/ 417080 h 423260"/>
              <a:gd name="connsiteX3" fmla="*/ 1804086 w 3579316"/>
              <a:gd name="connsiteY3" fmla="*/ 423260 h 423260"/>
              <a:gd name="connsiteX4" fmla="*/ 0 w 3579316"/>
              <a:gd name="connsiteY4" fmla="*/ 6178 h 423260"/>
              <a:gd name="connsiteX0" fmla="*/ 0 w 3529889"/>
              <a:gd name="connsiteY0" fmla="*/ 24714 h 423260"/>
              <a:gd name="connsiteX1" fmla="*/ 1762873 w 3529889"/>
              <a:gd name="connsiteY1" fmla="*/ 0 h 423260"/>
              <a:gd name="connsiteX2" fmla="*/ 3529889 w 3529889"/>
              <a:gd name="connsiteY2" fmla="*/ 417080 h 423260"/>
              <a:gd name="connsiteX3" fmla="*/ 1754659 w 3529889"/>
              <a:gd name="connsiteY3" fmla="*/ 423260 h 423260"/>
              <a:gd name="connsiteX4" fmla="*/ 0 w 3529889"/>
              <a:gd name="connsiteY4" fmla="*/ 24714 h 423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29889" h="423260">
                <a:moveTo>
                  <a:pt x="0" y="24714"/>
                </a:moveTo>
                <a:lnTo>
                  <a:pt x="1762873" y="0"/>
                </a:lnTo>
                <a:lnTo>
                  <a:pt x="3529889" y="417080"/>
                </a:lnTo>
                <a:lnTo>
                  <a:pt x="1754659" y="423260"/>
                </a:lnTo>
                <a:lnTo>
                  <a:pt x="0" y="24714"/>
                </a:lnTo>
                <a:close/>
              </a:path>
            </a:pathLst>
          </a:custGeom>
          <a:solidFill>
            <a:schemeClr val="accent2">
              <a:lumMod val="75000"/>
              <a:alpha val="12000"/>
            </a:schemeClr>
          </a:solidFill>
          <a:ln w="15875">
            <a:solidFill>
              <a:schemeClr val="accent1">
                <a:shade val="50000"/>
                <a:alpha val="62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4" name="Rectangle 36"/>
          <p:cNvSpPr/>
          <p:nvPr/>
        </p:nvSpPr>
        <p:spPr>
          <a:xfrm>
            <a:off x="2974868" y="1606121"/>
            <a:ext cx="3338360" cy="410904"/>
          </a:xfrm>
          <a:custGeom>
            <a:avLst/>
            <a:gdLst>
              <a:gd name="connsiteX0" fmla="*/ 0 w 1880263"/>
              <a:gd name="connsiteY0" fmla="*/ 0 h 1442692"/>
              <a:gd name="connsiteX1" fmla="*/ 1880263 w 1880263"/>
              <a:gd name="connsiteY1" fmla="*/ 0 h 1442692"/>
              <a:gd name="connsiteX2" fmla="*/ 1880263 w 1880263"/>
              <a:gd name="connsiteY2" fmla="*/ 1442692 h 1442692"/>
              <a:gd name="connsiteX3" fmla="*/ 0 w 1880263"/>
              <a:gd name="connsiteY3" fmla="*/ 1442692 h 1442692"/>
              <a:gd name="connsiteX4" fmla="*/ 0 w 1880263"/>
              <a:gd name="connsiteY4" fmla="*/ 0 h 1442692"/>
              <a:gd name="connsiteX0" fmla="*/ 0 w 2813198"/>
              <a:gd name="connsiteY0" fmla="*/ 0 h 1442692"/>
              <a:gd name="connsiteX1" fmla="*/ 1880263 w 2813198"/>
              <a:gd name="connsiteY1" fmla="*/ 0 h 1442692"/>
              <a:gd name="connsiteX2" fmla="*/ 2813198 w 2813198"/>
              <a:gd name="connsiteY2" fmla="*/ 942243 h 1442692"/>
              <a:gd name="connsiteX3" fmla="*/ 0 w 2813198"/>
              <a:gd name="connsiteY3" fmla="*/ 1442692 h 1442692"/>
              <a:gd name="connsiteX4" fmla="*/ 0 w 2813198"/>
              <a:gd name="connsiteY4" fmla="*/ 0 h 1442692"/>
              <a:gd name="connsiteX0" fmla="*/ 0 w 2813198"/>
              <a:gd name="connsiteY0" fmla="*/ 0 h 942243"/>
              <a:gd name="connsiteX1" fmla="*/ 1880263 w 2813198"/>
              <a:gd name="connsiteY1" fmla="*/ 0 h 942243"/>
              <a:gd name="connsiteX2" fmla="*/ 2813198 w 2813198"/>
              <a:gd name="connsiteY2" fmla="*/ 942243 h 942243"/>
              <a:gd name="connsiteX3" fmla="*/ 1013254 w 2813198"/>
              <a:gd name="connsiteY3" fmla="*/ 929887 h 942243"/>
              <a:gd name="connsiteX4" fmla="*/ 0 w 2813198"/>
              <a:gd name="connsiteY4" fmla="*/ 0 h 942243"/>
              <a:gd name="connsiteX0" fmla="*/ 0 w 2813198"/>
              <a:gd name="connsiteY0" fmla="*/ 0 h 942243"/>
              <a:gd name="connsiteX1" fmla="*/ 1861728 w 2813198"/>
              <a:gd name="connsiteY1" fmla="*/ 6178 h 942243"/>
              <a:gd name="connsiteX2" fmla="*/ 2813198 w 2813198"/>
              <a:gd name="connsiteY2" fmla="*/ 942243 h 942243"/>
              <a:gd name="connsiteX3" fmla="*/ 1013254 w 2813198"/>
              <a:gd name="connsiteY3" fmla="*/ 929887 h 942243"/>
              <a:gd name="connsiteX4" fmla="*/ 0 w 2813198"/>
              <a:gd name="connsiteY4" fmla="*/ 0 h 942243"/>
              <a:gd name="connsiteX0" fmla="*/ 1556951 w 4370149"/>
              <a:gd name="connsiteY0" fmla="*/ 0 h 942243"/>
              <a:gd name="connsiteX1" fmla="*/ 3418679 w 4370149"/>
              <a:gd name="connsiteY1" fmla="*/ 6178 h 942243"/>
              <a:gd name="connsiteX2" fmla="*/ 4370149 w 4370149"/>
              <a:gd name="connsiteY2" fmla="*/ 942243 h 942243"/>
              <a:gd name="connsiteX3" fmla="*/ 0 w 4370149"/>
              <a:gd name="connsiteY3" fmla="*/ 410903 h 942243"/>
              <a:gd name="connsiteX4" fmla="*/ 1556951 w 4370149"/>
              <a:gd name="connsiteY4" fmla="*/ 0 h 942243"/>
              <a:gd name="connsiteX0" fmla="*/ 1556951 w 3418679"/>
              <a:gd name="connsiteY0" fmla="*/ 0 h 410903"/>
              <a:gd name="connsiteX1" fmla="*/ 3418679 w 3418679"/>
              <a:gd name="connsiteY1" fmla="*/ 6178 h 410903"/>
              <a:gd name="connsiteX2" fmla="*/ 1775230 w 3418679"/>
              <a:gd name="connsiteY2" fmla="*/ 410902 h 410903"/>
              <a:gd name="connsiteX3" fmla="*/ 0 w 3418679"/>
              <a:gd name="connsiteY3" fmla="*/ 410903 h 410903"/>
              <a:gd name="connsiteX4" fmla="*/ 1556951 w 3418679"/>
              <a:gd name="connsiteY4" fmla="*/ 0 h 410903"/>
              <a:gd name="connsiteX0" fmla="*/ 1556951 w 3338360"/>
              <a:gd name="connsiteY0" fmla="*/ 1 h 410904"/>
              <a:gd name="connsiteX1" fmla="*/ 3338360 w 3338360"/>
              <a:gd name="connsiteY1" fmla="*/ 0 h 410904"/>
              <a:gd name="connsiteX2" fmla="*/ 1775230 w 3338360"/>
              <a:gd name="connsiteY2" fmla="*/ 410903 h 410904"/>
              <a:gd name="connsiteX3" fmla="*/ 0 w 3338360"/>
              <a:gd name="connsiteY3" fmla="*/ 410904 h 410904"/>
              <a:gd name="connsiteX4" fmla="*/ 1556951 w 3338360"/>
              <a:gd name="connsiteY4" fmla="*/ 1 h 4109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38360" h="410904">
                <a:moveTo>
                  <a:pt x="1556951" y="1"/>
                </a:moveTo>
                <a:lnTo>
                  <a:pt x="3338360" y="0"/>
                </a:lnTo>
                <a:lnTo>
                  <a:pt x="1775230" y="410903"/>
                </a:lnTo>
                <a:lnTo>
                  <a:pt x="0" y="410904"/>
                </a:lnTo>
                <a:lnTo>
                  <a:pt x="1556951" y="1"/>
                </a:lnTo>
                <a:close/>
              </a:path>
            </a:pathLst>
          </a:custGeom>
          <a:solidFill>
            <a:schemeClr val="accent2">
              <a:lumMod val="75000"/>
              <a:alpha val="12000"/>
            </a:schemeClr>
          </a:solidFill>
          <a:ln w="15875">
            <a:solidFill>
              <a:schemeClr val="accent1">
                <a:shade val="50000"/>
                <a:alpha val="62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6" name="Rectangle 36"/>
          <p:cNvSpPr/>
          <p:nvPr/>
        </p:nvSpPr>
        <p:spPr>
          <a:xfrm>
            <a:off x="2960811" y="3186009"/>
            <a:ext cx="2796722" cy="526873"/>
          </a:xfrm>
          <a:custGeom>
            <a:avLst/>
            <a:gdLst>
              <a:gd name="connsiteX0" fmla="*/ 0 w 1880263"/>
              <a:gd name="connsiteY0" fmla="*/ 0 h 1442692"/>
              <a:gd name="connsiteX1" fmla="*/ 1880263 w 1880263"/>
              <a:gd name="connsiteY1" fmla="*/ 0 h 1442692"/>
              <a:gd name="connsiteX2" fmla="*/ 1880263 w 1880263"/>
              <a:gd name="connsiteY2" fmla="*/ 1442692 h 1442692"/>
              <a:gd name="connsiteX3" fmla="*/ 0 w 1880263"/>
              <a:gd name="connsiteY3" fmla="*/ 1442692 h 1442692"/>
              <a:gd name="connsiteX4" fmla="*/ 0 w 1880263"/>
              <a:gd name="connsiteY4" fmla="*/ 0 h 1442692"/>
              <a:gd name="connsiteX0" fmla="*/ 0 w 2813198"/>
              <a:gd name="connsiteY0" fmla="*/ 0 h 1442692"/>
              <a:gd name="connsiteX1" fmla="*/ 1880263 w 2813198"/>
              <a:gd name="connsiteY1" fmla="*/ 0 h 1442692"/>
              <a:gd name="connsiteX2" fmla="*/ 2813198 w 2813198"/>
              <a:gd name="connsiteY2" fmla="*/ 942243 h 1442692"/>
              <a:gd name="connsiteX3" fmla="*/ 0 w 2813198"/>
              <a:gd name="connsiteY3" fmla="*/ 1442692 h 1442692"/>
              <a:gd name="connsiteX4" fmla="*/ 0 w 2813198"/>
              <a:gd name="connsiteY4" fmla="*/ 0 h 1442692"/>
              <a:gd name="connsiteX0" fmla="*/ 0 w 2813198"/>
              <a:gd name="connsiteY0" fmla="*/ 0 h 942243"/>
              <a:gd name="connsiteX1" fmla="*/ 1880263 w 2813198"/>
              <a:gd name="connsiteY1" fmla="*/ 0 h 942243"/>
              <a:gd name="connsiteX2" fmla="*/ 2813198 w 2813198"/>
              <a:gd name="connsiteY2" fmla="*/ 942243 h 942243"/>
              <a:gd name="connsiteX3" fmla="*/ 1013254 w 2813198"/>
              <a:gd name="connsiteY3" fmla="*/ 929887 h 942243"/>
              <a:gd name="connsiteX4" fmla="*/ 0 w 2813198"/>
              <a:gd name="connsiteY4" fmla="*/ 0 h 942243"/>
              <a:gd name="connsiteX0" fmla="*/ 0 w 2813198"/>
              <a:gd name="connsiteY0" fmla="*/ 0 h 942243"/>
              <a:gd name="connsiteX1" fmla="*/ 1861728 w 2813198"/>
              <a:gd name="connsiteY1" fmla="*/ 6178 h 942243"/>
              <a:gd name="connsiteX2" fmla="*/ 2813198 w 2813198"/>
              <a:gd name="connsiteY2" fmla="*/ 942243 h 942243"/>
              <a:gd name="connsiteX3" fmla="*/ 1013254 w 2813198"/>
              <a:gd name="connsiteY3" fmla="*/ 929887 h 942243"/>
              <a:gd name="connsiteX4" fmla="*/ 0 w 2813198"/>
              <a:gd name="connsiteY4" fmla="*/ 0 h 942243"/>
              <a:gd name="connsiteX0" fmla="*/ 0 w 3931485"/>
              <a:gd name="connsiteY0" fmla="*/ 0 h 1387086"/>
              <a:gd name="connsiteX1" fmla="*/ 1861728 w 3931485"/>
              <a:gd name="connsiteY1" fmla="*/ 6178 h 1387086"/>
              <a:gd name="connsiteX2" fmla="*/ 3931485 w 3931485"/>
              <a:gd name="connsiteY2" fmla="*/ 1387086 h 1387086"/>
              <a:gd name="connsiteX3" fmla="*/ 1013254 w 3931485"/>
              <a:gd name="connsiteY3" fmla="*/ 929887 h 1387086"/>
              <a:gd name="connsiteX4" fmla="*/ 0 w 3931485"/>
              <a:gd name="connsiteY4" fmla="*/ 0 h 1387086"/>
              <a:gd name="connsiteX0" fmla="*/ 0 w 3931485"/>
              <a:gd name="connsiteY0" fmla="*/ 0 h 1387086"/>
              <a:gd name="connsiteX1" fmla="*/ 1861728 w 3931485"/>
              <a:gd name="connsiteY1" fmla="*/ 6178 h 1387086"/>
              <a:gd name="connsiteX2" fmla="*/ 3931485 w 3931485"/>
              <a:gd name="connsiteY2" fmla="*/ 1387086 h 1387086"/>
              <a:gd name="connsiteX3" fmla="*/ 2113006 w 3931485"/>
              <a:gd name="connsiteY3" fmla="*/ 1380909 h 1387086"/>
              <a:gd name="connsiteX4" fmla="*/ 0 w 3931485"/>
              <a:gd name="connsiteY4" fmla="*/ 0 h 1387086"/>
              <a:gd name="connsiteX0" fmla="*/ 941767 w 4873252"/>
              <a:gd name="connsiteY0" fmla="*/ 0 h 1387086"/>
              <a:gd name="connsiteX1" fmla="*/ 2803495 w 4873252"/>
              <a:gd name="connsiteY1" fmla="*/ 6178 h 1387086"/>
              <a:gd name="connsiteX2" fmla="*/ 4873252 w 4873252"/>
              <a:gd name="connsiteY2" fmla="*/ 1387086 h 1387086"/>
              <a:gd name="connsiteX3" fmla="*/ 0 w 4873252"/>
              <a:gd name="connsiteY3" fmla="*/ 493602 h 1387086"/>
              <a:gd name="connsiteX4" fmla="*/ 941767 w 4873252"/>
              <a:gd name="connsiteY4" fmla="*/ 0 h 1387086"/>
              <a:gd name="connsiteX0" fmla="*/ 941767 w 2803495"/>
              <a:gd name="connsiteY0" fmla="*/ 0 h 526873"/>
              <a:gd name="connsiteX1" fmla="*/ 2803495 w 2803495"/>
              <a:gd name="connsiteY1" fmla="*/ 6178 h 526873"/>
              <a:gd name="connsiteX2" fmla="*/ 1811705 w 2803495"/>
              <a:gd name="connsiteY2" fmla="*/ 526873 h 526873"/>
              <a:gd name="connsiteX3" fmla="*/ 0 w 2803495"/>
              <a:gd name="connsiteY3" fmla="*/ 493602 h 526873"/>
              <a:gd name="connsiteX4" fmla="*/ 941767 w 2803495"/>
              <a:gd name="connsiteY4" fmla="*/ 0 h 526873"/>
              <a:gd name="connsiteX0" fmla="*/ 934994 w 2796722"/>
              <a:gd name="connsiteY0" fmla="*/ 0 h 526873"/>
              <a:gd name="connsiteX1" fmla="*/ 2796722 w 2796722"/>
              <a:gd name="connsiteY1" fmla="*/ 6178 h 526873"/>
              <a:gd name="connsiteX2" fmla="*/ 1804932 w 2796722"/>
              <a:gd name="connsiteY2" fmla="*/ 526873 h 526873"/>
              <a:gd name="connsiteX3" fmla="*/ 0 w 2796722"/>
              <a:gd name="connsiteY3" fmla="*/ 507148 h 526873"/>
              <a:gd name="connsiteX4" fmla="*/ 934994 w 2796722"/>
              <a:gd name="connsiteY4" fmla="*/ 0 h 526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96722" h="526873">
                <a:moveTo>
                  <a:pt x="934994" y="0"/>
                </a:moveTo>
                <a:lnTo>
                  <a:pt x="2796722" y="6178"/>
                </a:lnTo>
                <a:lnTo>
                  <a:pt x="1804932" y="526873"/>
                </a:lnTo>
                <a:lnTo>
                  <a:pt x="0" y="507148"/>
                </a:lnTo>
                <a:lnTo>
                  <a:pt x="934994" y="0"/>
                </a:lnTo>
                <a:close/>
              </a:path>
            </a:pathLst>
          </a:custGeom>
          <a:solidFill>
            <a:schemeClr val="accent2">
              <a:lumMod val="75000"/>
              <a:alpha val="12000"/>
            </a:schemeClr>
          </a:solidFill>
          <a:ln w="15875">
            <a:solidFill>
              <a:schemeClr val="accent1">
                <a:shade val="50000"/>
                <a:alpha val="62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919300" y="3637059"/>
            <a:ext cx="1880263" cy="424558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Engine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999356" y="3637059"/>
            <a:ext cx="1889302" cy="432298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SysTry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830206" y="3630555"/>
            <a:ext cx="1889301" cy="431062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Wach Dog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172603" y="1186925"/>
            <a:ext cx="1889301" cy="463067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Wach Dog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4500304" y="1186925"/>
            <a:ext cx="1889301" cy="463067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Wach Dog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919299" y="1969302"/>
            <a:ext cx="1889301" cy="463067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Wach Dog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3901775" y="2880073"/>
            <a:ext cx="1880263" cy="426900"/>
          </a:xfrm>
          <a:prstGeom prst="roundRect">
            <a:avLst/>
          </a:prstGeom>
          <a:solidFill>
            <a:srgbClr val="FFC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Pro-active</a:t>
            </a:r>
          </a:p>
        </p:txBody>
      </p:sp>
      <p:sp>
        <p:nvSpPr>
          <p:cNvPr id="47" name="Rounded Rectangle 46"/>
          <p:cNvSpPr/>
          <p:nvPr/>
        </p:nvSpPr>
        <p:spPr>
          <a:xfrm>
            <a:off x="508049" y="175949"/>
            <a:ext cx="11210198" cy="351802"/>
          </a:xfrm>
          <a:prstGeom prst="roundRect">
            <a:avLst>
              <a:gd name="adj" fmla="val 6378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RAM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8453477" y="5559745"/>
            <a:ext cx="1626597" cy="425183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Statistics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6759146" y="5548190"/>
            <a:ext cx="1607834" cy="42377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Manual scan</a:t>
            </a:r>
          </a:p>
        </p:txBody>
      </p:sp>
      <p:sp>
        <p:nvSpPr>
          <p:cNvPr id="50" name="Rounded Rectangle 49"/>
          <p:cNvSpPr/>
          <p:nvPr/>
        </p:nvSpPr>
        <p:spPr>
          <a:xfrm>
            <a:off x="8438429" y="5058322"/>
            <a:ext cx="1626597" cy="412485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Desinfection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6759146" y="5061281"/>
            <a:ext cx="1606597" cy="39422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Other tools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0137712" y="5047029"/>
            <a:ext cx="1520887" cy="423778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GUI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2910017" y="5559164"/>
            <a:ext cx="1883130" cy="41280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SysTry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5128054" y="5058321"/>
            <a:ext cx="1545355" cy="397187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Pro-active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5128054" y="5573498"/>
            <a:ext cx="1551772" cy="39847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Engine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0150480" y="5586458"/>
            <a:ext cx="1508119" cy="398470"/>
          </a:xfrm>
          <a:prstGeom prst="round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Update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9894925" y="2341436"/>
            <a:ext cx="1627977" cy="421435"/>
          </a:xfrm>
          <a:prstGeom prst="roundRect">
            <a:avLst/>
          </a:prstGeom>
          <a:solidFill>
            <a:srgbClr val="92D050"/>
          </a:solidFill>
          <a:ln>
            <a:solidFill>
              <a:schemeClr val="bg1">
                <a:lumMod val="50000"/>
                <a:alpha val="6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Update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830206" y="5559164"/>
            <a:ext cx="1889301" cy="412804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Wach Dog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D45D6B-E188-29D0-1D72-97899C2ACA29}"/>
              </a:ext>
            </a:extLst>
          </p:cNvPr>
          <p:cNvSpPr txBox="1"/>
          <p:nvPr/>
        </p:nvSpPr>
        <p:spPr>
          <a:xfrm>
            <a:off x="5748571" y="6642556"/>
            <a:ext cx="64434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Paul A. Gagniuc. </a:t>
            </a:r>
            <a:r>
              <a:rPr lang="en-US" sz="800" i="1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Antivirus Engines: From Methods to Innovations, Design, and Applications</a:t>
            </a:r>
            <a:r>
              <a:rPr lang="en-US" sz="800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. Cambridge, MA: Elsevier Syngress, 2024. pp. 1-656. </a:t>
            </a:r>
          </a:p>
        </p:txBody>
      </p:sp>
    </p:spTree>
    <p:extLst>
      <p:ext uri="{BB962C8B-B14F-4D97-AF65-F5344CB8AC3E}">
        <p14:creationId xmlns:p14="http://schemas.microsoft.com/office/powerpoint/2010/main" val="6970208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ECBAEA2-5F4E-ACB2-5D9C-7242AF9BF68C}"/>
              </a:ext>
            </a:extLst>
          </p:cNvPr>
          <p:cNvSpPr/>
          <p:nvPr/>
        </p:nvSpPr>
        <p:spPr>
          <a:xfrm>
            <a:off x="0" y="1847618"/>
            <a:ext cx="12192000" cy="254972"/>
          </a:xfrm>
          <a:prstGeom prst="rect">
            <a:avLst/>
          </a:prstGeom>
          <a:solidFill>
            <a:srgbClr val="132C50">
              <a:alpha val="6000"/>
            </a:srgbClr>
          </a:solidFill>
          <a:ln>
            <a:solidFill>
              <a:srgbClr val="B2242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52A20B-F659-CD90-99AF-CD91CF89E87E}"/>
              </a:ext>
            </a:extLst>
          </p:cNvPr>
          <p:cNvSpPr/>
          <p:nvPr/>
        </p:nvSpPr>
        <p:spPr>
          <a:xfrm>
            <a:off x="1" y="0"/>
            <a:ext cx="12192000" cy="1847618"/>
          </a:xfrm>
          <a:prstGeom prst="rect">
            <a:avLst/>
          </a:prstGeom>
          <a:solidFill>
            <a:srgbClr val="B224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1F5150-38F1-F06E-FC5A-53AD765276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2490" y="542240"/>
            <a:ext cx="2433240" cy="2433240"/>
          </a:xfrm>
          <a:prstGeom prst="rect">
            <a:avLst/>
          </a:prstGeom>
        </p:spPr>
      </p:pic>
      <p:pic>
        <p:nvPicPr>
          <p:cNvPr id="6" name="Picture 5" descr="A blue and orange logo&#10;&#10;AI-generated content may be incorrect.">
            <a:extLst>
              <a:ext uri="{FF2B5EF4-FFF2-40B4-BE49-F238E27FC236}">
                <a16:creationId xmlns:a16="http://schemas.microsoft.com/office/drawing/2014/main" id="{2D34E46E-735A-6988-DD44-EF500C79C32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8331" y="3844141"/>
            <a:ext cx="2220394" cy="9917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6F8C81-89E8-1E6D-1CDF-5949D97F0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3939" y="4078864"/>
            <a:ext cx="2279221" cy="3983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339D74-2E6A-B302-509A-1EE497701D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46347" y="4111645"/>
            <a:ext cx="2220394" cy="456767"/>
          </a:xfrm>
          <a:prstGeom prst="rect">
            <a:avLst/>
          </a:prstGeom>
        </p:spPr>
      </p:pic>
      <p:pic>
        <p:nvPicPr>
          <p:cNvPr id="13" name="Picture 6" descr="Corner Pattern Design Free DXF File for Free Download | Vectors Art">
            <a:extLst>
              <a:ext uri="{FF2B5EF4-FFF2-40B4-BE49-F238E27FC236}">
                <a16:creationId xmlns:a16="http://schemas.microsoft.com/office/drawing/2014/main" id="{02E24B54-02EF-7848-1778-27FAD0AD9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1069108" y="5735108"/>
            <a:ext cx="1122892" cy="1122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Corner Pattern Design Free DXF File for Free Download | Vectors Art">
            <a:extLst>
              <a:ext uri="{FF2B5EF4-FFF2-40B4-BE49-F238E27FC236}">
                <a16:creationId xmlns:a16="http://schemas.microsoft.com/office/drawing/2014/main" id="{DBF81EDB-8262-9751-D591-7B57FECD0A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 flipV="1">
            <a:off x="43439" y="5691668"/>
            <a:ext cx="1122892" cy="12097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 descr="A red sign with white text&#10;&#10;AI-generated content may be incorrect.">
            <a:extLst>
              <a:ext uri="{FF2B5EF4-FFF2-40B4-BE49-F238E27FC236}">
                <a16:creationId xmlns:a16="http://schemas.microsoft.com/office/drawing/2014/main" id="{4C9EC594-8532-B9CF-C924-0F4521B7C59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266667" cy="184761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16357AD-C835-0B02-DD32-4C66D080DA03}"/>
              </a:ext>
            </a:extLst>
          </p:cNvPr>
          <p:cNvSpPr txBox="1"/>
          <p:nvPr/>
        </p:nvSpPr>
        <p:spPr>
          <a:xfrm>
            <a:off x="-25018" y="1871758"/>
            <a:ext cx="864404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Paul A. Gagniuc. </a:t>
            </a:r>
            <a:r>
              <a:rPr lang="en-US" sz="900" i="1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Antivirus Engines: From Methods to Innovations, Design, and Applications</a:t>
            </a:r>
            <a:r>
              <a:rPr lang="en-US" sz="900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. Cambridge, MA: Elsevier Syngress, 2024. pp. 1-656. </a:t>
            </a:r>
          </a:p>
        </p:txBody>
      </p:sp>
    </p:spTree>
    <p:extLst>
      <p:ext uri="{BB962C8B-B14F-4D97-AF65-F5344CB8AC3E}">
        <p14:creationId xmlns:p14="http://schemas.microsoft.com/office/powerpoint/2010/main" val="296322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FFF3D6-21E9-7900-D056-BE02DC442F3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61000">
                <a:schemeClr val="accent1">
                  <a:lumMod val="5000"/>
                  <a:lumOff val="95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8574" y="204132"/>
            <a:ext cx="5328808" cy="6363556"/>
          </a:xfrm>
          <a:prstGeom prst="rect">
            <a:avLst/>
          </a:prstGeom>
          <a:solidFill>
            <a:schemeClr val="accent1">
              <a:alpha val="12000"/>
            </a:schemeClr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90579" y="204132"/>
            <a:ext cx="5328808" cy="6363556"/>
          </a:xfrm>
          <a:prstGeom prst="rect">
            <a:avLst/>
          </a:prstGeom>
          <a:solidFill>
            <a:schemeClr val="accent1">
              <a:alpha val="12000"/>
            </a:schemeClr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43337A-B96D-E3CA-657C-532325DCDE5B}"/>
              </a:ext>
            </a:extLst>
          </p:cNvPr>
          <p:cNvSpPr/>
          <p:nvPr/>
        </p:nvSpPr>
        <p:spPr>
          <a:xfrm>
            <a:off x="2257561" y="2238045"/>
            <a:ext cx="2024990" cy="3887384"/>
          </a:xfrm>
          <a:custGeom>
            <a:avLst/>
            <a:gdLst>
              <a:gd name="connsiteX0" fmla="*/ 0 w 2021452"/>
              <a:gd name="connsiteY0" fmla="*/ 0 h 3868319"/>
              <a:gd name="connsiteX1" fmla="*/ 2021452 w 2021452"/>
              <a:gd name="connsiteY1" fmla="*/ 0 h 3868319"/>
              <a:gd name="connsiteX2" fmla="*/ 2021452 w 2021452"/>
              <a:gd name="connsiteY2" fmla="*/ 3868319 h 3868319"/>
              <a:gd name="connsiteX3" fmla="*/ 0 w 2021452"/>
              <a:gd name="connsiteY3" fmla="*/ 3868319 h 3868319"/>
              <a:gd name="connsiteX4" fmla="*/ 0 w 2021452"/>
              <a:gd name="connsiteY4" fmla="*/ 0 h 3868319"/>
              <a:gd name="connsiteX0" fmla="*/ 0 w 2021452"/>
              <a:gd name="connsiteY0" fmla="*/ 0 h 3868319"/>
              <a:gd name="connsiteX1" fmla="*/ 2021452 w 2021452"/>
              <a:gd name="connsiteY1" fmla="*/ 0 h 3868319"/>
              <a:gd name="connsiteX2" fmla="*/ 2021452 w 2021452"/>
              <a:gd name="connsiteY2" fmla="*/ 3868319 h 3868319"/>
              <a:gd name="connsiteX3" fmla="*/ 6578 w 2021452"/>
              <a:gd name="connsiteY3" fmla="*/ 2046097 h 3868319"/>
              <a:gd name="connsiteX4" fmla="*/ 0 w 2021452"/>
              <a:gd name="connsiteY4" fmla="*/ 0 h 3868319"/>
              <a:gd name="connsiteX0" fmla="*/ 0 w 2021452"/>
              <a:gd name="connsiteY0" fmla="*/ 0 h 3868319"/>
              <a:gd name="connsiteX1" fmla="*/ 2021452 w 2021452"/>
              <a:gd name="connsiteY1" fmla="*/ 0 h 3868319"/>
              <a:gd name="connsiteX2" fmla="*/ 2021452 w 2021452"/>
              <a:gd name="connsiteY2" fmla="*/ 3868319 h 3868319"/>
              <a:gd name="connsiteX3" fmla="*/ 1047845 w 2021452"/>
              <a:gd name="connsiteY3" fmla="*/ 2992720 h 3868319"/>
              <a:gd name="connsiteX4" fmla="*/ 6578 w 2021452"/>
              <a:gd name="connsiteY4" fmla="*/ 2046097 h 3868319"/>
              <a:gd name="connsiteX5" fmla="*/ 0 w 2021452"/>
              <a:gd name="connsiteY5" fmla="*/ 0 h 3868319"/>
              <a:gd name="connsiteX0" fmla="*/ 0 w 2021452"/>
              <a:gd name="connsiteY0" fmla="*/ 0 h 3868319"/>
              <a:gd name="connsiteX1" fmla="*/ 2021452 w 2021452"/>
              <a:gd name="connsiteY1" fmla="*/ 0 h 3868319"/>
              <a:gd name="connsiteX2" fmla="*/ 2021452 w 2021452"/>
              <a:gd name="connsiteY2" fmla="*/ 3868319 h 3868319"/>
              <a:gd name="connsiteX3" fmla="*/ 1877 w 2021452"/>
              <a:gd name="connsiteY3" fmla="*/ 2380928 h 3868319"/>
              <a:gd name="connsiteX4" fmla="*/ 6578 w 2021452"/>
              <a:gd name="connsiteY4" fmla="*/ 2046097 h 3868319"/>
              <a:gd name="connsiteX5" fmla="*/ 0 w 2021452"/>
              <a:gd name="connsiteY5" fmla="*/ 0 h 3868319"/>
              <a:gd name="connsiteX0" fmla="*/ 0 w 2021452"/>
              <a:gd name="connsiteY0" fmla="*/ 0 h 3868319"/>
              <a:gd name="connsiteX1" fmla="*/ 2021452 w 2021452"/>
              <a:gd name="connsiteY1" fmla="*/ 0 h 3868319"/>
              <a:gd name="connsiteX2" fmla="*/ 2021452 w 2021452"/>
              <a:gd name="connsiteY2" fmla="*/ 3868319 h 3868319"/>
              <a:gd name="connsiteX3" fmla="*/ 1245197 w 2021452"/>
              <a:gd name="connsiteY3" fmla="*/ 3301905 h 3868319"/>
              <a:gd name="connsiteX4" fmla="*/ 1877 w 2021452"/>
              <a:gd name="connsiteY4" fmla="*/ 2380928 h 3868319"/>
              <a:gd name="connsiteX5" fmla="*/ 6578 w 2021452"/>
              <a:gd name="connsiteY5" fmla="*/ 2046097 h 3868319"/>
              <a:gd name="connsiteX6" fmla="*/ 0 w 2021452"/>
              <a:gd name="connsiteY6" fmla="*/ 0 h 3868319"/>
              <a:gd name="connsiteX0" fmla="*/ 0 w 2021452"/>
              <a:gd name="connsiteY0" fmla="*/ 0 h 3887384"/>
              <a:gd name="connsiteX1" fmla="*/ 2021452 w 2021452"/>
              <a:gd name="connsiteY1" fmla="*/ 0 h 3887384"/>
              <a:gd name="connsiteX2" fmla="*/ 2021452 w 2021452"/>
              <a:gd name="connsiteY2" fmla="*/ 3868319 h 3887384"/>
              <a:gd name="connsiteX3" fmla="*/ 1212305 w 2021452"/>
              <a:gd name="connsiteY3" fmla="*/ 3887384 h 3887384"/>
              <a:gd name="connsiteX4" fmla="*/ 1877 w 2021452"/>
              <a:gd name="connsiteY4" fmla="*/ 2380928 h 3887384"/>
              <a:gd name="connsiteX5" fmla="*/ 6578 w 2021452"/>
              <a:gd name="connsiteY5" fmla="*/ 2046097 h 3887384"/>
              <a:gd name="connsiteX6" fmla="*/ 0 w 2021452"/>
              <a:gd name="connsiteY6" fmla="*/ 0 h 3887384"/>
              <a:gd name="connsiteX0" fmla="*/ 0 w 2021452"/>
              <a:gd name="connsiteY0" fmla="*/ 7039 h 3894423"/>
              <a:gd name="connsiteX1" fmla="*/ 876806 w 2021452"/>
              <a:gd name="connsiteY1" fmla="*/ 0 h 3894423"/>
              <a:gd name="connsiteX2" fmla="*/ 2021452 w 2021452"/>
              <a:gd name="connsiteY2" fmla="*/ 7039 h 3894423"/>
              <a:gd name="connsiteX3" fmla="*/ 2021452 w 2021452"/>
              <a:gd name="connsiteY3" fmla="*/ 3875358 h 3894423"/>
              <a:gd name="connsiteX4" fmla="*/ 1212305 w 2021452"/>
              <a:gd name="connsiteY4" fmla="*/ 3894423 h 3894423"/>
              <a:gd name="connsiteX5" fmla="*/ 1877 w 2021452"/>
              <a:gd name="connsiteY5" fmla="*/ 2387967 h 3894423"/>
              <a:gd name="connsiteX6" fmla="*/ 6578 w 2021452"/>
              <a:gd name="connsiteY6" fmla="*/ 2053136 h 3894423"/>
              <a:gd name="connsiteX7" fmla="*/ 0 w 2021452"/>
              <a:gd name="connsiteY7" fmla="*/ 7039 h 3894423"/>
              <a:gd name="connsiteX0" fmla="*/ 0 w 2021452"/>
              <a:gd name="connsiteY0" fmla="*/ 0 h 3887384"/>
              <a:gd name="connsiteX1" fmla="*/ 791287 w 2021452"/>
              <a:gd name="connsiteY1" fmla="*/ 6118 h 3887384"/>
              <a:gd name="connsiteX2" fmla="*/ 2021452 w 2021452"/>
              <a:gd name="connsiteY2" fmla="*/ 0 h 3887384"/>
              <a:gd name="connsiteX3" fmla="*/ 2021452 w 2021452"/>
              <a:gd name="connsiteY3" fmla="*/ 3868319 h 3887384"/>
              <a:gd name="connsiteX4" fmla="*/ 1212305 w 2021452"/>
              <a:gd name="connsiteY4" fmla="*/ 3887384 h 3887384"/>
              <a:gd name="connsiteX5" fmla="*/ 1877 w 2021452"/>
              <a:gd name="connsiteY5" fmla="*/ 2380928 h 3887384"/>
              <a:gd name="connsiteX6" fmla="*/ 6578 w 2021452"/>
              <a:gd name="connsiteY6" fmla="*/ 2046097 h 3887384"/>
              <a:gd name="connsiteX7" fmla="*/ 0 w 2021452"/>
              <a:gd name="connsiteY7" fmla="*/ 0 h 3887384"/>
              <a:gd name="connsiteX0" fmla="*/ 0 w 2021452"/>
              <a:gd name="connsiteY0" fmla="*/ 0 h 3887384"/>
              <a:gd name="connsiteX1" fmla="*/ 791287 w 2021452"/>
              <a:gd name="connsiteY1" fmla="*/ 6118 h 3887384"/>
              <a:gd name="connsiteX2" fmla="*/ 2021452 w 2021452"/>
              <a:gd name="connsiteY2" fmla="*/ 513117 h 3887384"/>
              <a:gd name="connsiteX3" fmla="*/ 2021452 w 2021452"/>
              <a:gd name="connsiteY3" fmla="*/ 3868319 h 3887384"/>
              <a:gd name="connsiteX4" fmla="*/ 1212305 w 2021452"/>
              <a:gd name="connsiteY4" fmla="*/ 3887384 h 3887384"/>
              <a:gd name="connsiteX5" fmla="*/ 1877 w 2021452"/>
              <a:gd name="connsiteY5" fmla="*/ 2380928 h 3887384"/>
              <a:gd name="connsiteX6" fmla="*/ 6578 w 2021452"/>
              <a:gd name="connsiteY6" fmla="*/ 2046097 h 3887384"/>
              <a:gd name="connsiteX7" fmla="*/ 0 w 2021452"/>
              <a:gd name="connsiteY7" fmla="*/ 0 h 3887384"/>
              <a:gd name="connsiteX0" fmla="*/ 0 w 2021452"/>
              <a:gd name="connsiteY0" fmla="*/ 0 h 3887384"/>
              <a:gd name="connsiteX1" fmla="*/ 791287 w 2021452"/>
              <a:gd name="connsiteY1" fmla="*/ 6118 h 3887384"/>
              <a:gd name="connsiteX2" fmla="*/ 2021452 w 2021452"/>
              <a:gd name="connsiteY2" fmla="*/ 513117 h 3887384"/>
              <a:gd name="connsiteX3" fmla="*/ 2021452 w 2021452"/>
              <a:gd name="connsiteY3" fmla="*/ 3868319 h 3887384"/>
              <a:gd name="connsiteX4" fmla="*/ 1212305 w 2021452"/>
              <a:gd name="connsiteY4" fmla="*/ 3887384 h 3887384"/>
              <a:gd name="connsiteX5" fmla="*/ 1877 w 2021452"/>
              <a:gd name="connsiteY5" fmla="*/ 2367771 h 3887384"/>
              <a:gd name="connsiteX6" fmla="*/ 6578 w 2021452"/>
              <a:gd name="connsiteY6" fmla="*/ 2046097 h 3887384"/>
              <a:gd name="connsiteX7" fmla="*/ 0 w 2021452"/>
              <a:gd name="connsiteY7" fmla="*/ 0 h 3887384"/>
              <a:gd name="connsiteX0" fmla="*/ 6870 w 2028322"/>
              <a:gd name="connsiteY0" fmla="*/ 0 h 3887384"/>
              <a:gd name="connsiteX1" fmla="*/ 798157 w 2028322"/>
              <a:gd name="connsiteY1" fmla="*/ 6118 h 3887384"/>
              <a:gd name="connsiteX2" fmla="*/ 2028322 w 2028322"/>
              <a:gd name="connsiteY2" fmla="*/ 513117 h 3887384"/>
              <a:gd name="connsiteX3" fmla="*/ 2028322 w 2028322"/>
              <a:gd name="connsiteY3" fmla="*/ 3868319 h 3887384"/>
              <a:gd name="connsiteX4" fmla="*/ 1219175 w 2028322"/>
              <a:gd name="connsiteY4" fmla="*/ 3887384 h 3887384"/>
              <a:gd name="connsiteX5" fmla="*/ 8747 w 2028322"/>
              <a:gd name="connsiteY5" fmla="*/ 2367771 h 3887384"/>
              <a:gd name="connsiteX6" fmla="*/ 291 w 2028322"/>
              <a:gd name="connsiteY6" fmla="*/ 1190902 h 3887384"/>
              <a:gd name="connsiteX7" fmla="*/ 6870 w 2028322"/>
              <a:gd name="connsiteY7" fmla="*/ 0 h 3887384"/>
              <a:gd name="connsiteX0" fmla="*/ 13348 w 2034800"/>
              <a:gd name="connsiteY0" fmla="*/ 0 h 3887384"/>
              <a:gd name="connsiteX1" fmla="*/ 804635 w 2034800"/>
              <a:gd name="connsiteY1" fmla="*/ 6118 h 3887384"/>
              <a:gd name="connsiteX2" fmla="*/ 2034800 w 2034800"/>
              <a:gd name="connsiteY2" fmla="*/ 513117 h 3887384"/>
              <a:gd name="connsiteX3" fmla="*/ 2034800 w 2034800"/>
              <a:gd name="connsiteY3" fmla="*/ 3868319 h 3887384"/>
              <a:gd name="connsiteX4" fmla="*/ 1225653 w 2034800"/>
              <a:gd name="connsiteY4" fmla="*/ 3887384 h 3887384"/>
              <a:gd name="connsiteX5" fmla="*/ 15225 w 2034800"/>
              <a:gd name="connsiteY5" fmla="*/ 2367771 h 3887384"/>
              <a:gd name="connsiteX6" fmla="*/ 190 w 2034800"/>
              <a:gd name="connsiteY6" fmla="*/ 1217216 h 3887384"/>
              <a:gd name="connsiteX7" fmla="*/ 13348 w 2034800"/>
              <a:gd name="connsiteY7" fmla="*/ 0 h 3887384"/>
              <a:gd name="connsiteX0" fmla="*/ 13348 w 2034800"/>
              <a:gd name="connsiteY0" fmla="*/ 0 h 3887384"/>
              <a:gd name="connsiteX1" fmla="*/ 804635 w 2034800"/>
              <a:gd name="connsiteY1" fmla="*/ 6118 h 3887384"/>
              <a:gd name="connsiteX2" fmla="*/ 2034800 w 2034800"/>
              <a:gd name="connsiteY2" fmla="*/ 513117 h 3887384"/>
              <a:gd name="connsiteX3" fmla="*/ 2034800 w 2034800"/>
              <a:gd name="connsiteY3" fmla="*/ 3868319 h 3887384"/>
              <a:gd name="connsiteX4" fmla="*/ 1225653 w 2034800"/>
              <a:gd name="connsiteY4" fmla="*/ 3887384 h 3887384"/>
              <a:gd name="connsiteX5" fmla="*/ 15225 w 2034800"/>
              <a:gd name="connsiteY5" fmla="*/ 2394085 h 3887384"/>
              <a:gd name="connsiteX6" fmla="*/ 190 w 2034800"/>
              <a:gd name="connsiteY6" fmla="*/ 1217216 h 3887384"/>
              <a:gd name="connsiteX7" fmla="*/ 13348 w 2034800"/>
              <a:gd name="connsiteY7" fmla="*/ 0 h 3887384"/>
              <a:gd name="connsiteX0" fmla="*/ 13348 w 2034800"/>
              <a:gd name="connsiteY0" fmla="*/ 0 h 3887384"/>
              <a:gd name="connsiteX1" fmla="*/ 804635 w 2034800"/>
              <a:gd name="connsiteY1" fmla="*/ 6118 h 3887384"/>
              <a:gd name="connsiteX2" fmla="*/ 2034800 w 2034800"/>
              <a:gd name="connsiteY2" fmla="*/ 513117 h 3887384"/>
              <a:gd name="connsiteX3" fmla="*/ 2034800 w 2034800"/>
              <a:gd name="connsiteY3" fmla="*/ 3868319 h 3887384"/>
              <a:gd name="connsiteX4" fmla="*/ 1225653 w 2034800"/>
              <a:gd name="connsiteY4" fmla="*/ 3887384 h 3887384"/>
              <a:gd name="connsiteX5" fmla="*/ 15225 w 2034800"/>
              <a:gd name="connsiteY5" fmla="*/ 2394085 h 3887384"/>
              <a:gd name="connsiteX6" fmla="*/ 190 w 2034800"/>
              <a:gd name="connsiteY6" fmla="*/ 1217216 h 3887384"/>
              <a:gd name="connsiteX7" fmla="*/ 13348 w 2034800"/>
              <a:gd name="connsiteY7" fmla="*/ 0 h 3887384"/>
              <a:gd name="connsiteX0" fmla="*/ 125395 w 2146847"/>
              <a:gd name="connsiteY0" fmla="*/ 0 h 3887384"/>
              <a:gd name="connsiteX1" fmla="*/ 916682 w 2146847"/>
              <a:gd name="connsiteY1" fmla="*/ 6118 h 3887384"/>
              <a:gd name="connsiteX2" fmla="*/ 2146847 w 2146847"/>
              <a:gd name="connsiteY2" fmla="*/ 513117 h 3887384"/>
              <a:gd name="connsiteX3" fmla="*/ 2146847 w 2146847"/>
              <a:gd name="connsiteY3" fmla="*/ 3868319 h 3887384"/>
              <a:gd name="connsiteX4" fmla="*/ 1337700 w 2146847"/>
              <a:gd name="connsiteY4" fmla="*/ 3887384 h 3887384"/>
              <a:gd name="connsiteX5" fmla="*/ 127272 w 2146847"/>
              <a:gd name="connsiteY5" fmla="*/ 2394085 h 3887384"/>
              <a:gd name="connsiteX6" fmla="*/ 125395 w 2146847"/>
              <a:gd name="connsiteY6" fmla="*/ 0 h 3887384"/>
              <a:gd name="connsiteX0" fmla="*/ 59036 w 2080488"/>
              <a:gd name="connsiteY0" fmla="*/ 0 h 3887384"/>
              <a:gd name="connsiteX1" fmla="*/ 850323 w 2080488"/>
              <a:gd name="connsiteY1" fmla="*/ 6118 h 3887384"/>
              <a:gd name="connsiteX2" fmla="*/ 2080488 w 2080488"/>
              <a:gd name="connsiteY2" fmla="*/ 513117 h 3887384"/>
              <a:gd name="connsiteX3" fmla="*/ 2080488 w 2080488"/>
              <a:gd name="connsiteY3" fmla="*/ 3868319 h 3887384"/>
              <a:gd name="connsiteX4" fmla="*/ 1271341 w 2080488"/>
              <a:gd name="connsiteY4" fmla="*/ 3887384 h 3887384"/>
              <a:gd name="connsiteX5" fmla="*/ 60913 w 2080488"/>
              <a:gd name="connsiteY5" fmla="*/ 2394085 h 3887384"/>
              <a:gd name="connsiteX6" fmla="*/ 59036 w 2080488"/>
              <a:gd name="connsiteY6" fmla="*/ 0 h 3887384"/>
              <a:gd name="connsiteX0" fmla="*/ 3538 w 2024990"/>
              <a:gd name="connsiteY0" fmla="*/ 0 h 3887384"/>
              <a:gd name="connsiteX1" fmla="*/ 794825 w 2024990"/>
              <a:gd name="connsiteY1" fmla="*/ 6118 h 3887384"/>
              <a:gd name="connsiteX2" fmla="*/ 2024990 w 2024990"/>
              <a:gd name="connsiteY2" fmla="*/ 513117 h 3887384"/>
              <a:gd name="connsiteX3" fmla="*/ 2024990 w 2024990"/>
              <a:gd name="connsiteY3" fmla="*/ 3868319 h 3887384"/>
              <a:gd name="connsiteX4" fmla="*/ 1215843 w 2024990"/>
              <a:gd name="connsiteY4" fmla="*/ 3887384 h 3887384"/>
              <a:gd name="connsiteX5" fmla="*/ 5415 w 2024990"/>
              <a:gd name="connsiteY5" fmla="*/ 2394085 h 3887384"/>
              <a:gd name="connsiteX6" fmla="*/ 3538 w 2024990"/>
              <a:gd name="connsiteY6" fmla="*/ 0 h 388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24990" h="3887384">
                <a:moveTo>
                  <a:pt x="3538" y="0"/>
                </a:moveTo>
                <a:lnTo>
                  <a:pt x="794825" y="6118"/>
                </a:lnTo>
                <a:lnTo>
                  <a:pt x="2024990" y="513117"/>
                </a:lnTo>
                <a:lnTo>
                  <a:pt x="2024990" y="3868319"/>
                </a:lnTo>
                <a:lnTo>
                  <a:pt x="1215843" y="3887384"/>
                </a:lnTo>
                <a:lnTo>
                  <a:pt x="5415" y="2394085"/>
                </a:lnTo>
                <a:cubicBezTo>
                  <a:pt x="717" y="147633"/>
                  <a:pt x="-3040" y="1976814"/>
                  <a:pt x="3538" y="0"/>
                </a:cubicBezTo>
                <a:close/>
              </a:path>
            </a:pathLst>
          </a:custGeom>
          <a:solidFill>
            <a:srgbClr val="132C5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3491521148"/>
              </p:ext>
            </p:extLst>
          </p:nvPr>
        </p:nvGraphicFramePr>
        <p:xfrm>
          <a:off x="917074" y="730945"/>
          <a:ext cx="4701962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894409A4-02E7-9C1E-B0A9-8B0A9BA417B2}"/>
              </a:ext>
            </a:extLst>
          </p:cNvPr>
          <p:cNvSpPr/>
          <p:nvPr/>
        </p:nvSpPr>
        <p:spPr>
          <a:xfrm>
            <a:off x="7677011" y="2092856"/>
            <a:ext cx="1788388" cy="3993770"/>
          </a:xfrm>
          <a:custGeom>
            <a:avLst/>
            <a:gdLst>
              <a:gd name="connsiteX0" fmla="*/ 0 w 2937234"/>
              <a:gd name="connsiteY0" fmla="*/ 0 h 4006926"/>
              <a:gd name="connsiteX1" fmla="*/ 2937234 w 2937234"/>
              <a:gd name="connsiteY1" fmla="*/ 0 h 4006926"/>
              <a:gd name="connsiteX2" fmla="*/ 2937234 w 2937234"/>
              <a:gd name="connsiteY2" fmla="*/ 4006926 h 4006926"/>
              <a:gd name="connsiteX3" fmla="*/ 0 w 2937234"/>
              <a:gd name="connsiteY3" fmla="*/ 4006926 h 4006926"/>
              <a:gd name="connsiteX4" fmla="*/ 0 w 2937234"/>
              <a:gd name="connsiteY4" fmla="*/ 0 h 4006926"/>
              <a:gd name="connsiteX0" fmla="*/ 0 w 2937234"/>
              <a:gd name="connsiteY0" fmla="*/ 0 h 4006926"/>
              <a:gd name="connsiteX1" fmla="*/ 1950471 w 2937234"/>
              <a:gd name="connsiteY1" fmla="*/ 0 h 4006926"/>
              <a:gd name="connsiteX2" fmla="*/ 2937234 w 2937234"/>
              <a:gd name="connsiteY2" fmla="*/ 0 h 4006926"/>
              <a:gd name="connsiteX3" fmla="*/ 2937234 w 2937234"/>
              <a:gd name="connsiteY3" fmla="*/ 4006926 h 4006926"/>
              <a:gd name="connsiteX4" fmla="*/ 0 w 2937234"/>
              <a:gd name="connsiteY4" fmla="*/ 4006926 h 4006926"/>
              <a:gd name="connsiteX5" fmla="*/ 0 w 2937234"/>
              <a:gd name="connsiteY5" fmla="*/ 0 h 4006926"/>
              <a:gd name="connsiteX0" fmla="*/ 0 w 2937234"/>
              <a:gd name="connsiteY0" fmla="*/ 19735 h 4026661"/>
              <a:gd name="connsiteX1" fmla="*/ 2082039 w 2937234"/>
              <a:gd name="connsiteY1" fmla="*/ 0 h 4026661"/>
              <a:gd name="connsiteX2" fmla="*/ 2937234 w 2937234"/>
              <a:gd name="connsiteY2" fmla="*/ 19735 h 4026661"/>
              <a:gd name="connsiteX3" fmla="*/ 2937234 w 2937234"/>
              <a:gd name="connsiteY3" fmla="*/ 4026661 h 4026661"/>
              <a:gd name="connsiteX4" fmla="*/ 0 w 2937234"/>
              <a:gd name="connsiteY4" fmla="*/ 4026661 h 4026661"/>
              <a:gd name="connsiteX5" fmla="*/ 0 w 2937234"/>
              <a:gd name="connsiteY5" fmla="*/ 19735 h 4026661"/>
              <a:gd name="connsiteX0" fmla="*/ 0 w 2937234"/>
              <a:gd name="connsiteY0" fmla="*/ 46049 h 4052975"/>
              <a:gd name="connsiteX1" fmla="*/ 2128088 w 2937234"/>
              <a:gd name="connsiteY1" fmla="*/ 0 h 4052975"/>
              <a:gd name="connsiteX2" fmla="*/ 2937234 w 2937234"/>
              <a:gd name="connsiteY2" fmla="*/ 46049 h 4052975"/>
              <a:gd name="connsiteX3" fmla="*/ 2937234 w 2937234"/>
              <a:gd name="connsiteY3" fmla="*/ 4052975 h 4052975"/>
              <a:gd name="connsiteX4" fmla="*/ 0 w 2937234"/>
              <a:gd name="connsiteY4" fmla="*/ 4052975 h 4052975"/>
              <a:gd name="connsiteX5" fmla="*/ 0 w 2937234"/>
              <a:gd name="connsiteY5" fmla="*/ 46049 h 4052975"/>
              <a:gd name="connsiteX0" fmla="*/ 0 w 2937234"/>
              <a:gd name="connsiteY0" fmla="*/ 59206 h 4066132"/>
              <a:gd name="connsiteX1" fmla="*/ 2128088 w 2937234"/>
              <a:gd name="connsiteY1" fmla="*/ 13157 h 4066132"/>
              <a:gd name="connsiteX2" fmla="*/ 2917499 w 2937234"/>
              <a:gd name="connsiteY2" fmla="*/ 0 h 4066132"/>
              <a:gd name="connsiteX3" fmla="*/ 2937234 w 2937234"/>
              <a:gd name="connsiteY3" fmla="*/ 4066132 h 4066132"/>
              <a:gd name="connsiteX4" fmla="*/ 0 w 2937234"/>
              <a:gd name="connsiteY4" fmla="*/ 4066132 h 4066132"/>
              <a:gd name="connsiteX5" fmla="*/ 0 w 2937234"/>
              <a:gd name="connsiteY5" fmla="*/ 59206 h 4066132"/>
              <a:gd name="connsiteX0" fmla="*/ 0 w 2918861"/>
              <a:gd name="connsiteY0" fmla="*/ 59206 h 4066132"/>
              <a:gd name="connsiteX1" fmla="*/ 2128088 w 2918861"/>
              <a:gd name="connsiteY1" fmla="*/ 13157 h 4066132"/>
              <a:gd name="connsiteX2" fmla="*/ 2917499 w 2918861"/>
              <a:gd name="connsiteY2" fmla="*/ 0 h 4066132"/>
              <a:gd name="connsiteX3" fmla="*/ 2910920 w 2918861"/>
              <a:gd name="connsiteY3" fmla="*/ 4066132 h 4066132"/>
              <a:gd name="connsiteX4" fmla="*/ 0 w 2918861"/>
              <a:gd name="connsiteY4" fmla="*/ 4066132 h 4066132"/>
              <a:gd name="connsiteX5" fmla="*/ 0 w 2918861"/>
              <a:gd name="connsiteY5" fmla="*/ 59206 h 4066132"/>
              <a:gd name="connsiteX0" fmla="*/ 0 w 2918861"/>
              <a:gd name="connsiteY0" fmla="*/ 59206 h 4066132"/>
              <a:gd name="connsiteX1" fmla="*/ 766357 w 2918861"/>
              <a:gd name="connsiteY1" fmla="*/ 39472 h 4066132"/>
              <a:gd name="connsiteX2" fmla="*/ 2128088 w 2918861"/>
              <a:gd name="connsiteY2" fmla="*/ 13157 h 4066132"/>
              <a:gd name="connsiteX3" fmla="*/ 2917499 w 2918861"/>
              <a:gd name="connsiteY3" fmla="*/ 0 h 4066132"/>
              <a:gd name="connsiteX4" fmla="*/ 2910920 w 2918861"/>
              <a:gd name="connsiteY4" fmla="*/ 4066132 h 4066132"/>
              <a:gd name="connsiteX5" fmla="*/ 0 w 2918861"/>
              <a:gd name="connsiteY5" fmla="*/ 4066132 h 4066132"/>
              <a:gd name="connsiteX6" fmla="*/ 0 w 2918861"/>
              <a:gd name="connsiteY6" fmla="*/ 59206 h 4066132"/>
              <a:gd name="connsiteX0" fmla="*/ 0 w 2918861"/>
              <a:gd name="connsiteY0" fmla="*/ 59206 h 4066132"/>
              <a:gd name="connsiteX1" fmla="*/ 693994 w 2918861"/>
              <a:gd name="connsiteY1" fmla="*/ 72364 h 4066132"/>
              <a:gd name="connsiteX2" fmla="*/ 2128088 w 2918861"/>
              <a:gd name="connsiteY2" fmla="*/ 13157 h 4066132"/>
              <a:gd name="connsiteX3" fmla="*/ 2917499 w 2918861"/>
              <a:gd name="connsiteY3" fmla="*/ 0 h 4066132"/>
              <a:gd name="connsiteX4" fmla="*/ 2910920 w 2918861"/>
              <a:gd name="connsiteY4" fmla="*/ 4066132 h 4066132"/>
              <a:gd name="connsiteX5" fmla="*/ 0 w 2918861"/>
              <a:gd name="connsiteY5" fmla="*/ 4066132 h 4066132"/>
              <a:gd name="connsiteX6" fmla="*/ 0 w 2918861"/>
              <a:gd name="connsiteY6" fmla="*/ 59206 h 4066132"/>
              <a:gd name="connsiteX0" fmla="*/ 3318 w 2922179"/>
              <a:gd name="connsiteY0" fmla="*/ 59206 h 4066132"/>
              <a:gd name="connsiteX1" fmla="*/ 697312 w 2922179"/>
              <a:gd name="connsiteY1" fmla="*/ 72364 h 4066132"/>
              <a:gd name="connsiteX2" fmla="*/ 2131406 w 2922179"/>
              <a:gd name="connsiteY2" fmla="*/ 13157 h 4066132"/>
              <a:gd name="connsiteX3" fmla="*/ 2920817 w 2922179"/>
              <a:gd name="connsiteY3" fmla="*/ 0 h 4066132"/>
              <a:gd name="connsiteX4" fmla="*/ 2914238 w 2922179"/>
              <a:gd name="connsiteY4" fmla="*/ 4066132 h 4066132"/>
              <a:gd name="connsiteX5" fmla="*/ 3318 w 2922179"/>
              <a:gd name="connsiteY5" fmla="*/ 4066132 h 4066132"/>
              <a:gd name="connsiteX6" fmla="*/ 0 w 2922179"/>
              <a:gd name="connsiteY6" fmla="*/ 2374810 h 4066132"/>
              <a:gd name="connsiteX7" fmla="*/ 3318 w 2922179"/>
              <a:gd name="connsiteY7" fmla="*/ 59206 h 4066132"/>
              <a:gd name="connsiteX0" fmla="*/ 3318 w 2922179"/>
              <a:gd name="connsiteY0" fmla="*/ 59206 h 4066132"/>
              <a:gd name="connsiteX1" fmla="*/ 697312 w 2922179"/>
              <a:gd name="connsiteY1" fmla="*/ 72364 h 4066132"/>
              <a:gd name="connsiteX2" fmla="*/ 2131406 w 2922179"/>
              <a:gd name="connsiteY2" fmla="*/ 13157 h 4066132"/>
              <a:gd name="connsiteX3" fmla="*/ 2920817 w 2922179"/>
              <a:gd name="connsiteY3" fmla="*/ 0 h 4066132"/>
              <a:gd name="connsiteX4" fmla="*/ 2914238 w 2922179"/>
              <a:gd name="connsiteY4" fmla="*/ 4066132 h 4066132"/>
              <a:gd name="connsiteX5" fmla="*/ 1088757 w 2922179"/>
              <a:gd name="connsiteY5" fmla="*/ 4046397 h 4066132"/>
              <a:gd name="connsiteX6" fmla="*/ 0 w 2922179"/>
              <a:gd name="connsiteY6" fmla="*/ 2374810 h 4066132"/>
              <a:gd name="connsiteX7" fmla="*/ 3318 w 2922179"/>
              <a:gd name="connsiteY7" fmla="*/ 59206 h 4066132"/>
              <a:gd name="connsiteX0" fmla="*/ 3318 w 2922179"/>
              <a:gd name="connsiteY0" fmla="*/ 59206 h 4066132"/>
              <a:gd name="connsiteX1" fmla="*/ 697312 w 2922179"/>
              <a:gd name="connsiteY1" fmla="*/ 72364 h 4066132"/>
              <a:gd name="connsiteX2" fmla="*/ 2131406 w 2922179"/>
              <a:gd name="connsiteY2" fmla="*/ 13157 h 4066132"/>
              <a:gd name="connsiteX3" fmla="*/ 2920817 w 2922179"/>
              <a:gd name="connsiteY3" fmla="*/ 0 h 4066132"/>
              <a:gd name="connsiteX4" fmla="*/ 2914238 w 2922179"/>
              <a:gd name="connsiteY4" fmla="*/ 4066132 h 4066132"/>
              <a:gd name="connsiteX5" fmla="*/ 1835379 w 2922179"/>
              <a:gd name="connsiteY5" fmla="*/ 4058885 h 4066132"/>
              <a:gd name="connsiteX6" fmla="*/ 1088757 w 2922179"/>
              <a:gd name="connsiteY6" fmla="*/ 4046397 h 4066132"/>
              <a:gd name="connsiteX7" fmla="*/ 0 w 2922179"/>
              <a:gd name="connsiteY7" fmla="*/ 2374810 h 4066132"/>
              <a:gd name="connsiteX8" fmla="*/ 3318 w 2922179"/>
              <a:gd name="connsiteY8" fmla="*/ 59206 h 4066132"/>
              <a:gd name="connsiteX0" fmla="*/ 3318 w 2922179"/>
              <a:gd name="connsiteY0" fmla="*/ 59206 h 4066132"/>
              <a:gd name="connsiteX1" fmla="*/ 697312 w 2922179"/>
              <a:gd name="connsiteY1" fmla="*/ 72364 h 4066132"/>
              <a:gd name="connsiteX2" fmla="*/ 2131406 w 2922179"/>
              <a:gd name="connsiteY2" fmla="*/ 13157 h 4066132"/>
              <a:gd name="connsiteX3" fmla="*/ 2920817 w 2922179"/>
              <a:gd name="connsiteY3" fmla="*/ 0 h 4066132"/>
              <a:gd name="connsiteX4" fmla="*/ 2914238 w 2922179"/>
              <a:gd name="connsiteY4" fmla="*/ 4066132 h 4066132"/>
              <a:gd name="connsiteX5" fmla="*/ 1736703 w 2922179"/>
              <a:gd name="connsiteY5" fmla="*/ 4039150 h 4066132"/>
              <a:gd name="connsiteX6" fmla="*/ 1088757 w 2922179"/>
              <a:gd name="connsiteY6" fmla="*/ 4046397 h 4066132"/>
              <a:gd name="connsiteX7" fmla="*/ 0 w 2922179"/>
              <a:gd name="connsiteY7" fmla="*/ 2374810 h 4066132"/>
              <a:gd name="connsiteX8" fmla="*/ 3318 w 2922179"/>
              <a:gd name="connsiteY8" fmla="*/ 59206 h 4066132"/>
              <a:gd name="connsiteX0" fmla="*/ 3318 w 3003437"/>
              <a:gd name="connsiteY0" fmla="*/ 59206 h 4066132"/>
              <a:gd name="connsiteX1" fmla="*/ 697312 w 3003437"/>
              <a:gd name="connsiteY1" fmla="*/ 72364 h 4066132"/>
              <a:gd name="connsiteX2" fmla="*/ 2131406 w 3003437"/>
              <a:gd name="connsiteY2" fmla="*/ 13157 h 4066132"/>
              <a:gd name="connsiteX3" fmla="*/ 2920817 w 3003437"/>
              <a:gd name="connsiteY3" fmla="*/ 0 h 4066132"/>
              <a:gd name="connsiteX4" fmla="*/ 2920817 w 3003437"/>
              <a:gd name="connsiteY4" fmla="*/ 3032652 h 4066132"/>
              <a:gd name="connsiteX5" fmla="*/ 2914238 w 3003437"/>
              <a:gd name="connsiteY5" fmla="*/ 4066132 h 4066132"/>
              <a:gd name="connsiteX6" fmla="*/ 1736703 w 3003437"/>
              <a:gd name="connsiteY6" fmla="*/ 4039150 h 4066132"/>
              <a:gd name="connsiteX7" fmla="*/ 1088757 w 3003437"/>
              <a:gd name="connsiteY7" fmla="*/ 4046397 h 4066132"/>
              <a:gd name="connsiteX8" fmla="*/ 0 w 3003437"/>
              <a:gd name="connsiteY8" fmla="*/ 2374810 h 4066132"/>
              <a:gd name="connsiteX9" fmla="*/ 3318 w 3003437"/>
              <a:gd name="connsiteY9" fmla="*/ 59206 h 4066132"/>
              <a:gd name="connsiteX0" fmla="*/ 3318 w 3000041"/>
              <a:gd name="connsiteY0" fmla="*/ 59206 h 4066132"/>
              <a:gd name="connsiteX1" fmla="*/ 697312 w 3000041"/>
              <a:gd name="connsiteY1" fmla="*/ 72364 h 4066132"/>
              <a:gd name="connsiteX2" fmla="*/ 2131406 w 3000041"/>
              <a:gd name="connsiteY2" fmla="*/ 13157 h 4066132"/>
              <a:gd name="connsiteX3" fmla="*/ 2920817 w 3000041"/>
              <a:gd name="connsiteY3" fmla="*/ 0 h 4066132"/>
              <a:gd name="connsiteX4" fmla="*/ 2907661 w 3000041"/>
              <a:gd name="connsiteY4" fmla="*/ 2940554 h 4066132"/>
              <a:gd name="connsiteX5" fmla="*/ 2914238 w 3000041"/>
              <a:gd name="connsiteY5" fmla="*/ 4066132 h 4066132"/>
              <a:gd name="connsiteX6" fmla="*/ 1736703 w 3000041"/>
              <a:gd name="connsiteY6" fmla="*/ 4039150 h 4066132"/>
              <a:gd name="connsiteX7" fmla="*/ 1088757 w 3000041"/>
              <a:gd name="connsiteY7" fmla="*/ 4046397 h 4066132"/>
              <a:gd name="connsiteX8" fmla="*/ 0 w 3000041"/>
              <a:gd name="connsiteY8" fmla="*/ 2374810 h 4066132"/>
              <a:gd name="connsiteX9" fmla="*/ 3318 w 3000041"/>
              <a:gd name="connsiteY9" fmla="*/ 59206 h 4066132"/>
              <a:gd name="connsiteX0" fmla="*/ 3318 w 3000041"/>
              <a:gd name="connsiteY0" fmla="*/ 59206 h 4066132"/>
              <a:gd name="connsiteX1" fmla="*/ 697312 w 3000041"/>
              <a:gd name="connsiteY1" fmla="*/ 72364 h 4066132"/>
              <a:gd name="connsiteX2" fmla="*/ 2131406 w 3000041"/>
              <a:gd name="connsiteY2" fmla="*/ 13157 h 4066132"/>
              <a:gd name="connsiteX3" fmla="*/ 2920817 w 3000041"/>
              <a:gd name="connsiteY3" fmla="*/ 0 h 4066132"/>
              <a:gd name="connsiteX4" fmla="*/ 2907661 w 3000041"/>
              <a:gd name="connsiteY4" fmla="*/ 2940554 h 4066132"/>
              <a:gd name="connsiteX5" fmla="*/ 2914238 w 3000041"/>
              <a:gd name="connsiteY5" fmla="*/ 4066132 h 4066132"/>
              <a:gd name="connsiteX6" fmla="*/ 1736703 w 3000041"/>
              <a:gd name="connsiteY6" fmla="*/ 4039150 h 4066132"/>
              <a:gd name="connsiteX7" fmla="*/ 1088757 w 3000041"/>
              <a:gd name="connsiteY7" fmla="*/ 4046397 h 4066132"/>
              <a:gd name="connsiteX8" fmla="*/ 0 w 3000041"/>
              <a:gd name="connsiteY8" fmla="*/ 2374810 h 4066132"/>
              <a:gd name="connsiteX9" fmla="*/ 3318 w 3000041"/>
              <a:gd name="connsiteY9" fmla="*/ 59206 h 4066132"/>
              <a:gd name="connsiteX0" fmla="*/ 3318 w 2920817"/>
              <a:gd name="connsiteY0" fmla="*/ 59206 h 4046397"/>
              <a:gd name="connsiteX1" fmla="*/ 697312 w 2920817"/>
              <a:gd name="connsiteY1" fmla="*/ 72364 h 4046397"/>
              <a:gd name="connsiteX2" fmla="*/ 2131406 w 2920817"/>
              <a:gd name="connsiteY2" fmla="*/ 13157 h 4046397"/>
              <a:gd name="connsiteX3" fmla="*/ 2920817 w 2920817"/>
              <a:gd name="connsiteY3" fmla="*/ 0 h 4046397"/>
              <a:gd name="connsiteX4" fmla="*/ 2907661 w 2920817"/>
              <a:gd name="connsiteY4" fmla="*/ 2940554 h 4046397"/>
              <a:gd name="connsiteX5" fmla="*/ 2282710 w 2920817"/>
              <a:gd name="connsiteY5" fmla="*/ 3526702 h 4046397"/>
              <a:gd name="connsiteX6" fmla="*/ 1736703 w 2920817"/>
              <a:gd name="connsiteY6" fmla="*/ 4039150 h 4046397"/>
              <a:gd name="connsiteX7" fmla="*/ 1088757 w 2920817"/>
              <a:gd name="connsiteY7" fmla="*/ 4046397 h 4046397"/>
              <a:gd name="connsiteX8" fmla="*/ 0 w 2920817"/>
              <a:gd name="connsiteY8" fmla="*/ 2374810 h 4046397"/>
              <a:gd name="connsiteX9" fmla="*/ 3318 w 2920817"/>
              <a:gd name="connsiteY9" fmla="*/ 59206 h 4046397"/>
              <a:gd name="connsiteX0" fmla="*/ 3318 w 2920817"/>
              <a:gd name="connsiteY0" fmla="*/ 59206 h 4046397"/>
              <a:gd name="connsiteX1" fmla="*/ 697312 w 2920817"/>
              <a:gd name="connsiteY1" fmla="*/ 72364 h 4046397"/>
              <a:gd name="connsiteX2" fmla="*/ 2131406 w 2920817"/>
              <a:gd name="connsiteY2" fmla="*/ 13157 h 4046397"/>
              <a:gd name="connsiteX3" fmla="*/ 2920817 w 2920817"/>
              <a:gd name="connsiteY3" fmla="*/ 0 h 4046397"/>
              <a:gd name="connsiteX4" fmla="*/ 2907661 w 2920817"/>
              <a:gd name="connsiteY4" fmla="*/ 2940554 h 4046397"/>
              <a:gd name="connsiteX5" fmla="*/ 2282710 w 2920817"/>
              <a:gd name="connsiteY5" fmla="*/ 3526702 h 4046397"/>
              <a:gd name="connsiteX6" fmla="*/ 1736703 w 2920817"/>
              <a:gd name="connsiteY6" fmla="*/ 4039150 h 4046397"/>
              <a:gd name="connsiteX7" fmla="*/ 1088757 w 2920817"/>
              <a:gd name="connsiteY7" fmla="*/ 4046397 h 4046397"/>
              <a:gd name="connsiteX8" fmla="*/ 0 w 2920817"/>
              <a:gd name="connsiteY8" fmla="*/ 2374810 h 4046397"/>
              <a:gd name="connsiteX9" fmla="*/ 3318 w 2920817"/>
              <a:gd name="connsiteY9" fmla="*/ 59206 h 4046397"/>
              <a:gd name="connsiteX0" fmla="*/ 3318 w 2920817"/>
              <a:gd name="connsiteY0" fmla="*/ 59206 h 4046397"/>
              <a:gd name="connsiteX1" fmla="*/ 697312 w 2920817"/>
              <a:gd name="connsiteY1" fmla="*/ 72364 h 4046397"/>
              <a:gd name="connsiteX2" fmla="*/ 2131406 w 2920817"/>
              <a:gd name="connsiteY2" fmla="*/ 13157 h 4046397"/>
              <a:gd name="connsiteX3" fmla="*/ 2920817 w 2920817"/>
              <a:gd name="connsiteY3" fmla="*/ 0 h 4046397"/>
              <a:gd name="connsiteX4" fmla="*/ 2907661 w 2920817"/>
              <a:gd name="connsiteY4" fmla="*/ 2940554 h 4046397"/>
              <a:gd name="connsiteX5" fmla="*/ 2282710 w 2920817"/>
              <a:gd name="connsiteY5" fmla="*/ 3526702 h 4046397"/>
              <a:gd name="connsiteX6" fmla="*/ 1736703 w 2920817"/>
              <a:gd name="connsiteY6" fmla="*/ 4039150 h 4046397"/>
              <a:gd name="connsiteX7" fmla="*/ 1088757 w 2920817"/>
              <a:gd name="connsiteY7" fmla="*/ 4046397 h 4046397"/>
              <a:gd name="connsiteX8" fmla="*/ 0 w 2920817"/>
              <a:gd name="connsiteY8" fmla="*/ 2374810 h 4046397"/>
              <a:gd name="connsiteX9" fmla="*/ 3318 w 2920817"/>
              <a:gd name="connsiteY9" fmla="*/ 59206 h 4046397"/>
              <a:gd name="connsiteX0" fmla="*/ 3318 w 2920817"/>
              <a:gd name="connsiteY0" fmla="*/ 59206 h 4046397"/>
              <a:gd name="connsiteX1" fmla="*/ 697312 w 2920817"/>
              <a:gd name="connsiteY1" fmla="*/ 72364 h 4046397"/>
              <a:gd name="connsiteX2" fmla="*/ 1749858 w 2920817"/>
              <a:gd name="connsiteY2" fmla="*/ 440754 h 4046397"/>
              <a:gd name="connsiteX3" fmla="*/ 2920817 w 2920817"/>
              <a:gd name="connsiteY3" fmla="*/ 0 h 4046397"/>
              <a:gd name="connsiteX4" fmla="*/ 2907661 w 2920817"/>
              <a:gd name="connsiteY4" fmla="*/ 2940554 h 4046397"/>
              <a:gd name="connsiteX5" fmla="*/ 2282710 w 2920817"/>
              <a:gd name="connsiteY5" fmla="*/ 3526702 h 4046397"/>
              <a:gd name="connsiteX6" fmla="*/ 1736703 w 2920817"/>
              <a:gd name="connsiteY6" fmla="*/ 4039150 h 4046397"/>
              <a:gd name="connsiteX7" fmla="*/ 1088757 w 2920817"/>
              <a:gd name="connsiteY7" fmla="*/ 4046397 h 4046397"/>
              <a:gd name="connsiteX8" fmla="*/ 0 w 2920817"/>
              <a:gd name="connsiteY8" fmla="*/ 2374810 h 4046397"/>
              <a:gd name="connsiteX9" fmla="*/ 3318 w 2920817"/>
              <a:gd name="connsiteY9" fmla="*/ 59206 h 4046397"/>
              <a:gd name="connsiteX0" fmla="*/ 3318 w 2907661"/>
              <a:gd name="connsiteY0" fmla="*/ 0 h 3987191"/>
              <a:gd name="connsiteX1" fmla="*/ 697312 w 2907661"/>
              <a:gd name="connsiteY1" fmla="*/ 13158 h 3987191"/>
              <a:gd name="connsiteX2" fmla="*/ 1749858 w 2907661"/>
              <a:gd name="connsiteY2" fmla="*/ 381548 h 3987191"/>
              <a:gd name="connsiteX3" fmla="*/ 1749859 w 2907661"/>
              <a:gd name="connsiteY3" fmla="*/ 730204 h 3987191"/>
              <a:gd name="connsiteX4" fmla="*/ 2907661 w 2907661"/>
              <a:gd name="connsiteY4" fmla="*/ 2881348 h 3987191"/>
              <a:gd name="connsiteX5" fmla="*/ 2282710 w 2907661"/>
              <a:gd name="connsiteY5" fmla="*/ 3467496 h 3987191"/>
              <a:gd name="connsiteX6" fmla="*/ 1736703 w 2907661"/>
              <a:gd name="connsiteY6" fmla="*/ 3979944 h 3987191"/>
              <a:gd name="connsiteX7" fmla="*/ 1088757 w 2907661"/>
              <a:gd name="connsiteY7" fmla="*/ 3987191 h 3987191"/>
              <a:gd name="connsiteX8" fmla="*/ 0 w 2907661"/>
              <a:gd name="connsiteY8" fmla="*/ 2315604 h 3987191"/>
              <a:gd name="connsiteX9" fmla="*/ 3318 w 2907661"/>
              <a:gd name="connsiteY9" fmla="*/ 0 h 3987191"/>
              <a:gd name="connsiteX0" fmla="*/ 3318 w 2322784"/>
              <a:gd name="connsiteY0" fmla="*/ 0 h 3987191"/>
              <a:gd name="connsiteX1" fmla="*/ 697312 w 2322784"/>
              <a:gd name="connsiteY1" fmla="*/ 13158 h 3987191"/>
              <a:gd name="connsiteX2" fmla="*/ 1749858 w 2322784"/>
              <a:gd name="connsiteY2" fmla="*/ 381548 h 3987191"/>
              <a:gd name="connsiteX3" fmla="*/ 1749859 w 2322784"/>
              <a:gd name="connsiteY3" fmla="*/ 730204 h 3987191"/>
              <a:gd name="connsiteX4" fmla="*/ 1769595 w 2322784"/>
              <a:gd name="connsiteY4" fmla="*/ 2980024 h 3987191"/>
              <a:gd name="connsiteX5" fmla="*/ 2282710 w 2322784"/>
              <a:gd name="connsiteY5" fmla="*/ 3467496 h 3987191"/>
              <a:gd name="connsiteX6" fmla="*/ 1736703 w 2322784"/>
              <a:gd name="connsiteY6" fmla="*/ 3979944 h 3987191"/>
              <a:gd name="connsiteX7" fmla="*/ 1088757 w 2322784"/>
              <a:gd name="connsiteY7" fmla="*/ 3987191 h 3987191"/>
              <a:gd name="connsiteX8" fmla="*/ 0 w 2322784"/>
              <a:gd name="connsiteY8" fmla="*/ 2315604 h 3987191"/>
              <a:gd name="connsiteX9" fmla="*/ 3318 w 2322784"/>
              <a:gd name="connsiteY9" fmla="*/ 0 h 3987191"/>
              <a:gd name="connsiteX0" fmla="*/ 3318 w 2282718"/>
              <a:gd name="connsiteY0" fmla="*/ 0 h 3987191"/>
              <a:gd name="connsiteX1" fmla="*/ 697312 w 2282718"/>
              <a:gd name="connsiteY1" fmla="*/ 13158 h 3987191"/>
              <a:gd name="connsiteX2" fmla="*/ 1749858 w 2282718"/>
              <a:gd name="connsiteY2" fmla="*/ 381548 h 3987191"/>
              <a:gd name="connsiteX3" fmla="*/ 1749859 w 2282718"/>
              <a:gd name="connsiteY3" fmla="*/ 730204 h 3987191"/>
              <a:gd name="connsiteX4" fmla="*/ 2282710 w 2282718"/>
              <a:gd name="connsiteY4" fmla="*/ 3467496 h 3987191"/>
              <a:gd name="connsiteX5" fmla="*/ 1736703 w 2282718"/>
              <a:gd name="connsiteY5" fmla="*/ 3979944 h 3987191"/>
              <a:gd name="connsiteX6" fmla="*/ 1088757 w 2282718"/>
              <a:gd name="connsiteY6" fmla="*/ 3987191 h 3987191"/>
              <a:gd name="connsiteX7" fmla="*/ 0 w 2282718"/>
              <a:gd name="connsiteY7" fmla="*/ 2315604 h 3987191"/>
              <a:gd name="connsiteX8" fmla="*/ 3318 w 2282718"/>
              <a:gd name="connsiteY8" fmla="*/ 0 h 3987191"/>
              <a:gd name="connsiteX0" fmla="*/ 3318 w 1788787"/>
              <a:gd name="connsiteY0" fmla="*/ 0 h 3987191"/>
              <a:gd name="connsiteX1" fmla="*/ 697312 w 1788787"/>
              <a:gd name="connsiteY1" fmla="*/ 13158 h 3987191"/>
              <a:gd name="connsiteX2" fmla="*/ 1749858 w 1788787"/>
              <a:gd name="connsiteY2" fmla="*/ 381548 h 3987191"/>
              <a:gd name="connsiteX3" fmla="*/ 1749859 w 1788787"/>
              <a:gd name="connsiteY3" fmla="*/ 730204 h 3987191"/>
              <a:gd name="connsiteX4" fmla="*/ 1736703 w 1788787"/>
              <a:gd name="connsiteY4" fmla="*/ 3979944 h 3987191"/>
              <a:gd name="connsiteX5" fmla="*/ 1088757 w 1788787"/>
              <a:gd name="connsiteY5" fmla="*/ 3987191 h 3987191"/>
              <a:gd name="connsiteX6" fmla="*/ 0 w 1788787"/>
              <a:gd name="connsiteY6" fmla="*/ 2315604 h 3987191"/>
              <a:gd name="connsiteX7" fmla="*/ 3318 w 1788787"/>
              <a:gd name="connsiteY7" fmla="*/ 0 h 3987191"/>
              <a:gd name="connsiteX0" fmla="*/ 3318 w 1852105"/>
              <a:gd name="connsiteY0" fmla="*/ 0 h 3987191"/>
              <a:gd name="connsiteX1" fmla="*/ 697312 w 1852105"/>
              <a:gd name="connsiteY1" fmla="*/ 13158 h 3987191"/>
              <a:gd name="connsiteX2" fmla="*/ 1749858 w 1852105"/>
              <a:gd name="connsiteY2" fmla="*/ 381548 h 3987191"/>
              <a:gd name="connsiteX3" fmla="*/ 1736703 w 1852105"/>
              <a:gd name="connsiteY3" fmla="*/ 3979944 h 3987191"/>
              <a:gd name="connsiteX4" fmla="*/ 1088757 w 1852105"/>
              <a:gd name="connsiteY4" fmla="*/ 3987191 h 3987191"/>
              <a:gd name="connsiteX5" fmla="*/ 0 w 1852105"/>
              <a:gd name="connsiteY5" fmla="*/ 2315604 h 3987191"/>
              <a:gd name="connsiteX6" fmla="*/ 3318 w 1852105"/>
              <a:gd name="connsiteY6" fmla="*/ 0 h 3987191"/>
              <a:gd name="connsiteX0" fmla="*/ 3318 w 1863159"/>
              <a:gd name="connsiteY0" fmla="*/ 0 h 3987191"/>
              <a:gd name="connsiteX1" fmla="*/ 697312 w 1863159"/>
              <a:gd name="connsiteY1" fmla="*/ 13158 h 3987191"/>
              <a:gd name="connsiteX2" fmla="*/ 1749858 w 1863159"/>
              <a:gd name="connsiteY2" fmla="*/ 381548 h 3987191"/>
              <a:gd name="connsiteX3" fmla="*/ 1763017 w 1863159"/>
              <a:gd name="connsiteY3" fmla="*/ 3979944 h 3987191"/>
              <a:gd name="connsiteX4" fmla="*/ 1088757 w 1863159"/>
              <a:gd name="connsiteY4" fmla="*/ 3987191 h 3987191"/>
              <a:gd name="connsiteX5" fmla="*/ 0 w 1863159"/>
              <a:gd name="connsiteY5" fmla="*/ 2315604 h 3987191"/>
              <a:gd name="connsiteX6" fmla="*/ 3318 w 1863159"/>
              <a:gd name="connsiteY6" fmla="*/ 0 h 3987191"/>
              <a:gd name="connsiteX0" fmla="*/ 3318 w 1828476"/>
              <a:gd name="connsiteY0" fmla="*/ 0 h 3987191"/>
              <a:gd name="connsiteX1" fmla="*/ 697312 w 1828476"/>
              <a:gd name="connsiteY1" fmla="*/ 13158 h 3987191"/>
              <a:gd name="connsiteX2" fmla="*/ 1749858 w 1828476"/>
              <a:gd name="connsiteY2" fmla="*/ 381548 h 3987191"/>
              <a:gd name="connsiteX3" fmla="*/ 1763017 w 1828476"/>
              <a:gd name="connsiteY3" fmla="*/ 3979944 h 3987191"/>
              <a:gd name="connsiteX4" fmla="*/ 1088757 w 1828476"/>
              <a:gd name="connsiteY4" fmla="*/ 3987191 h 3987191"/>
              <a:gd name="connsiteX5" fmla="*/ 0 w 1828476"/>
              <a:gd name="connsiteY5" fmla="*/ 2315604 h 3987191"/>
              <a:gd name="connsiteX6" fmla="*/ 3318 w 1828476"/>
              <a:gd name="connsiteY6" fmla="*/ 0 h 3987191"/>
              <a:gd name="connsiteX0" fmla="*/ 3318 w 1763017"/>
              <a:gd name="connsiteY0" fmla="*/ 0 h 3987191"/>
              <a:gd name="connsiteX1" fmla="*/ 697312 w 1763017"/>
              <a:gd name="connsiteY1" fmla="*/ 13158 h 3987191"/>
              <a:gd name="connsiteX2" fmla="*/ 1749858 w 1763017"/>
              <a:gd name="connsiteY2" fmla="*/ 381548 h 3987191"/>
              <a:gd name="connsiteX3" fmla="*/ 1763017 w 1763017"/>
              <a:gd name="connsiteY3" fmla="*/ 3979944 h 3987191"/>
              <a:gd name="connsiteX4" fmla="*/ 1088757 w 1763017"/>
              <a:gd name="connsiteY4" fmla="*/ 3987191 h 3987191"/>
              <a:gd name="connsiteX5" fmla="*/ 0 w 1763017"/>
              <a:gd name="connsiteY5" fmla="*/ 2315604 h 3987191"/>
              <a:gd name="connsiteX6" fmla="*/ 3318 w 1763017"/>
              <a:gd name="connsiteY6" fmla="*/ 0 h 3987191"/>
              <a:gd name="connsiteX0" fmla="*/ 3318 w 1763017"/>
              <a:gd name="connsiteY0" fmla="*/ 0 h 3987191"/>
              <a:gd name="connsiteX1" fmla="*/ 697312 w 1763017"/>
              <a:gd name="connsiteY1" fmla="*/ 13158 h 3987191"/>
              <a:gd name="connsiteX2" fmla="*/ 1749858 w 1763017"/>
              <a:gd name="connsiteY2" fmla="*/ 381548 h 3987191"/>
              <a:gd name="connsiteX3" fmla="*/ 1763017 w 1763017"/>
              <a:gd name="connsiteY3" fmla="*/ 3979944 h 3987191"/>
              <a:gd name="connsiteX4" fmla="*/ 1055865 w 1763017"/>
              <a:gd name="connsiteY4" fmla="*/ 3987191 h 3987191"/>
              <a:gd name="connsiteX5" fmla="*/ 0 w 1763017"/>
              <a:gd name="connsiteY5" fmla="*/ 2315604 h 3987191"/>
              <a:gd name="connsiteX6" fmla="*/ 3318 w 1763017"/>
              <a:gd name="connsiteY6" fmla="*/ 0 h 3987191"/>
              <a:gd name="connsiteX0" fmla="*/ 3318 w 1763017"/>
              <a:gd name="connsiteY0" fmla="*/ 0 h 3987191"/>
              <a:gd name="connsiteX1" fmla="*/ 697312 w 1763017"/>
              <a:gd name="connsiteY1" fmla="*/ 13158 h 3987191"/>
              <a:gd name="connsiteX2" fmla="*/ 1749858 w 1763017"/>
              <a:gd name="connsiteY2" fmla="*/ 381548 h 3987191"/>
              <a:gd name="connsiteX3" fmla="*/ 1763017 w 1763017"/>
              <a:gd name="connsiteY3" fmla="*/ 3979944 h 3987191"/>
              <a:gd name="connsiteX4" fmla="*/ 1055865 w 1763017"/>
              <a:gd name="connsiteY4" fmla="*/ 3987191 h 3987191"/>
              <a:gd name="connsiteX5" fmla="*/ 0 w 1763017"/>
              <a:gd name="connsiteY5" fmla="*/ 2315604 h 3987191"/>
              <a:gd name="connsiteX6" fmla="*/ 3318 w 1763017"/>
              <a:gd name="connsiteY6" fmla="*/ 0 h 3987191"/>
              <a:gd name="connsiteX0" fmla="*/ 3318 w 1774020"/>
              <a:gd name="connsiteY0" fmla="*/ 0 h 3987191"/>
              <a:gd name="connsiteX1" fmla="*/ 697312 w 1774020"/>
              <a:gd name="connsiteY1" fmla="*/ 13158 h 3987191"/>
              <a:gd name="connsiteX2" fmla="*/ 1769593 w 1774020"/>
              <a:gd name="connsiteY2" fmla="*/ 388126 h 3987191"/>
              <a:gd name="connsiteX3" fmla="*/ 1763017 w 1774020"/>
              <a:gd name="connsiteY3" fmla="*/ 3979944 h 3987191"/>
              <a:gd name="connsiteX4" fmla="*/ 1055865 w 1774020"/>
              <a:gd name="connsiteY4" fmla="*/ 3987191 h 3987191"/>
              <a:gd name="connsiteX5" fmla="*/ 0 w 1774020"/>
              <a:gd name="connsiteY5" fmla="*/ 2315604 h 3987191"/>
              <a:gd name="connsiteX6" fmla="*/ 3318 w 1774020"/>
              <a:gd name="connsiteY6" fmla="*/ 0 h 3987191"/>
              <a:gd name="connsiteX0" fmla="*/ 3318 w 1769593"/>
              <a:gd name="connsiteY0" fmla="*/ 0 h 3987191"/>
              <a:gd name="connsiteX1" fmla="*/ 697312 w 1769593"/>
              <a:gd name="connsiteY1" fmla="*/ 13158 h 3987191"/>
              <a:gd name="connsiteX2" fmla="*/ 1769593 w 1769593"/>
              <a:gd name="connsiteY2" fmla="*/ 388126 h 3987191"/>
              <a:gd name="connsiteX3" fmla="*/ 1763017 w 1769593"/>
              <a:gd name="connsiteY3" fmla="*/ 3979944 h 3987191"/>
              <a:gd name="connsiteX4" fmla="*/ 1055865 w 1769593"/>
              <a:gd name="connsiteY4" fmla="*/ 3987191 h 3987191"/>
              <a:gd name="connsiteX5" fmla="*/ 0 w 1769593"/>
              <a:gd name="connsiteY5" fmla="*/ 2315604 h 3987191"/>
              <a:gd name="connsiteX6" fmla="*/ 3318 w 1769593"/>
              <a:gd name="connsiteY6" fmla="*/ 0 h 3987191"/>
              <a:gd name="connsiteX0" fmla="*/ 3318 w 1769593"/>
              <a:gd name="connsiteY0" fmla="*/ 0 h 3987191"/>
              <a:gd name="connsiteX1" fmla="*/ 697312 w 1769593"/>
              <a:gd name="connsiteY1" fmla="*/ 13158 h 3987191"/>
              <a:gd name="connsiteX2" fmla="*/ 1769593 w 1769593"/>
              <a:gd name="connsiteY2" fmla="*/ 388126 h 3987191"/>
              <a:gd name="connsiteX3" fmla="*/ 1763017 w 1769593"/>
              <a:gd name="connsiteY3" fmla="*/ 3979944 h 3987191"/>
              <a:gd name="connsiteX4" fmla="*/ 1055865 w 1769593"/>
              <a:gd name="connsiteY4" fmla="*/ 3987191 h 3987191"/>
              <a:gd name="connsiteX5" fmla="*/ 0 w 1769593"/>
              <a:gd name="connsiteY5" fmla="*/ 2315604 h 3987191"/>
              <a:gd name="connsiteX6" fmla="*/ 3318 w 1769593"/>
              <a:gd name="connsiteY6" fmla="*/ 0 h 3987191"/>
              <a:gd name="connsiteX0" fmla="*/ 3318 w 1769593"/>
              <a:gd name="connsiteY0" fmla="*/ 0 h 3987191"/>
              <a:gd name="connsiteX1" fmla="*/ 697312 w 1769593"/>
              <a:gd name="connsiteY1" fmla="*/ 13158 h 3987191"/>
              <a:gd name="connsiteX2" fmla="*/ 1769593 w 1769593"/>
              <a:gd name="connsiteY2" fmla="*/ 388126 h 3987191"/>
              <a:gd name="connsiteX3" fmla="*/ 1763017 w 1769593"/>
              <a:gd name="connsiteY3" fmla="*/ 3979944 h 3987191"/>
              <a:gd name="connsiteX4" fmla="*/ 1055865 w 1769593"/>
              <a:gd name="connsiteY4" fmla="*/ 3987191 h 3987191"/>
              <a:gd name="connsiteX5" fmla="*/ 0 w 1769593"/>
              <a:gd name="connsiteY5" fmla="*/ 2315604 h 3987191"/>
              <a:gd name="connsiteX6" fmla="*/ 3318 w 1769593"/>
              <a:gd name="connsiteY6" fmla="*/ 0 h 3987191"/>
              <a:gd name="connsiteX0" fmla="*/ 3318 w 1769593"/>
              <a:gd name="connsiteY0" fmla="*/ 0 h 3987191"/>
              <a:gd name="connsiteX1" fmla="*/ 690734 w 1769593"/>
              <a:gd name="connsiteY1" fmla="*/ 1 h 3987191"/>
              <a:gd name="connsiteX2" fmla="*/ 1769593 w 1769593"/>
              <a:gd name="connsiteY2" fmla="*/ 388126 h 3987191"/>
              <a:gd name="connsiteX3" fmla="*/ 1763017 w 1769593"/>
              <a:gd name="connsiteY3" fmla="*/ 3979944 h 3987191"/>
              <a:gd name="connsiteX4" fmla="*/ 1055865 w 1769593"/>
              <a:gd name="connsiteY4" fmla="*/ 3987191 h 3987191"/>
              <a:gd name="connsiteX5" fmla="*/ 0 w 1769593"/>
              <a:gd name="connsiteY5" fmla="*/ 2315604 h 3987191"/>
              <a:gd name="connsiteX6" fmla="*/ 3318 w 1769593"/>
              <a:gd name="connsiteY6" fmla="*/ 0 h 3987191"/>
              <a:gd name="connsiteX0" fmla="*/ 23053 w 1789328"/>
              <a:gd name="connsiteY0" fmla="*/ 0 h 3987191"/>
              <a:gd name="connsiteX1" fmla="*/ 710469 w 1789328"/>
              <a:gd name="connsiteY1" fmla="*/ 1 h 3987191"/>
              <a:gd name="connsiteX2" fmla="*/ 1789328 w 1789328"/>
              <a:gd name="connsiteY2" fmla="*/ 388126 h 3987191"/>
              <a:gd name="connsiteX3" fmla="*/ 1782752 w 1789328"/>
              <a:gd name="connsiteY3" fmla="*/ 3979944 h 3987191"/>
              <a:gd name="connsiteX4" fmla="*/ 1075600 w 1789328"/>
              <a:gd name="connsiteY4" fmla="*/ 3987191 h 3987191"/>
              <a:gd name="connsiteX5" fmla="*/ 0 w 1789328"/>
              <a:gd name="connsiteY5" fmla="*/ 2341917 h 3987191"/>
              <a:gd name="connsiteX6" fmla="*/ 23053 w 1789328"/>
              <a:gd name="connsiteY6" fmla="*/ 0 h 3987191"/>
              <a:gd name="connsiteX0" fmla="*/ 23053 w 1789328"/>
              <a:gd name="connsiteY0" fmla="*/ 0 h 3987191"/>
              <a:gd name="connsiteX1" fmla="*/ 710469 w 1789328"/>
              <a:gd name="connsiteY1" fmla="*/ 1 h 3987191"/>
              <a:gd name="connsiteX2" fmla="*/ 1789328 w 1789328"/>
              <a:gd name="connsiteY2" fmla="*/ 388126 h 3987191"/>
              <a:gd name="connsiteX3" fmla="*/ 1782752 w 1789328"/>
              <a:gd name="connsiteY3" fmla="*/ 3979944 h 3987191"/>
              <a:gd name="connsiteX4" fmla="*/ 1075600 w 1789328"/>
              <a:gd name="connsiteY4" fmla="*/ 3987191 h 3987191"/>
              <a:gd name="connsiteX5" fmla="*/ 0 w 1789328"/>
              <a:gd name="connsiteY5" fmla="*/ 2341917 h 3987191"/>
              <a:gd name="connsiteX6" fmla="*/ 23053 w 1789328"/>
              <a:gd name="connsiteY6" fmla="*/ 0 h 3987191"/>
              <a:gd name="connsiteX0" fmla="*/ 23053 w 1789328"/>
              <a:gd name="connsiteY0" fmla="*/ 0 h 3987191"/>
              <a:gd name="connsiteX1" fmla="*/ 710469 w 1789328"/>
              <a:gd name="connsiteY1" fmla="*/ 1 h 3987191"/>
              <a:gd name="connsiteX2" fmla="*/ 1789328 w 1789328"/>
              <a:gd name="connsiteY2" fmla="*/ 388126 h 3987191"/>
              <a:gd name="connsiteX3" fmla="*/ 1782752 w 1789328"/>
              <a:gd name="connsiteY3" fmla="*/ 3979944 h 3987191"/>
              <a:gd name="connsiteX4" fmla="*/ 1075600 w 1789328"/>
              <a:gd name="connsiteY4" fmla="*/ 3987191 h 3987191"/>
              <a:gd name="connsiteX5" fmla="*/ 0 w 1789328"/>
              <a:gd name="connsiteY5" fmla="*/ 2341917 h 3987191"/>
              <a:gd name="connsiteX6" fmla="*/ 23053 w 1789328"/>
              <a:gd name="connsiteY6" fmla="*/ 0 h 3987191"/>
              <a:gd name="connsiteX0" fmla="*/ 16474 w 1789328"/>
              <a:gd name="connsiteY0" fmla="*/ 0 h 3993770"/>
              <a:gd name="connsiteX1" fmla="*/ 710469 w 1789328"/>
              <a:gd name="connsiteY1" fmla="*/ 6580 h 3993770"/>
              <a:gd name="connsiteX2" fmla="*/ 1789328 w 1789328"/>
              <a:gd name="connsiteY2" fmla="*/ 394705 h 3993770"/>
              <a:gd name="connsiteX3" fmla="*/ 1782752 w 1789328"/>
              <a:gd name="connsiteY3" fmla="*/ 3986523 h 3993770"/>
              <a:gd name="connsiteX4" fmla="*/ 1075600 w 1789328"/>
              <a:gd name="connsiteY4" fmla="*/ 3993770 h 3993770"/>
              <a:gd name="connsiteX5" fmla="*/ 0 w 1789328"/>
              <a:gd name="connsiteY5" fmla="*/ 2348496 h 3993770"/>
              <a:gd name="connsiteX6" fmla="*/ 16474 w 1789328"/>
              <a:gd name="connsiteY6" fmla="*/ 0 h 3993770"/>
              <a:gd name="connsiteX0" fmla="*/ 16474 w 1789328"/>
              <a:gd name="connsiteY0" fmla="*/ 0 h 3993770"/>
              <a:gd name="connsiteX1" fmla="*/ 710469 w 1789328"/>
              <a:gd name="connsiteY1" fmla="*/ 6580 h 3993770"/>
              <a:gd name="connsiteX2" fmla="*/ 1789328 w 1789328"/>
              <a:gd name="connsiteY2" fmla="*/ 394705 h 3993770"/>
              <a:gd name="connsiteX3" fmla="*/ 1782752 w 1789328"/>
              <a:gd name="connsiteY3" fmla="*/ 3986523 h 3993770"/>
              <a:gd name="connsiteX4" fmla="*/ 1075600 w 1789328"/>
              <a:gd name="connsiteY4" fmla="*/ 3993770 h 3993770"/>
              <a:gd name="connsiteX5" fmla="*/ 0 w 1789328"/>
              <a:gd name="connsiteY5" fmla="*/ 2348496 h 3993770"/>
              <a:gd name="connsiteX6" fmla="*/ 16474 w 1789328"/>
              <a:gd name="connsiteY6" fmla="*/ 0 h 3993770"/>
              <a:gd name="connsiteX0" fmla="*/ 16474 w 1789328"/>
              <a:gd name="connsiteY0" fmla="*/ 0 h 3993770"/>
              <a:gd name="connsiteX1" fmla="*/ 710469 w 1789328"/>
              <a:gd name="connsiteY1" fmla="*/ 6580 h 3993770"/>
              <a:gd name="connsiteX2" fmla="*/ 1789328 w 1789328"/>
              <a:gd name="connsiteY2" fmla="*/ 394705 h 3993770"/>
              <a:gd name="connsiteX3" fmla="*/ 1782752 w 1789328"/>
              <a:gd name="connsiteY3" fmla="*/ 3986523 h 3993770"/>
              <a:gd name="connsiteX4" fmla="*/ 1075600 w 1789328"/>
              <a:gd name="connsiteY4" fmla="*/ 3993770 h 3993770"/>
              <a:gd name="connsiteX5" fmla="*/ 0 w 1789328"/>
              <a:gd name="connsiteY5" fmla="*/ 2348496 h 3993770"/>
              <a:gd name="connsiteX6" fmla="*/ 16474 w 1789328"/>
              <a:gd name="connsiteY6" fmla="*/ 0 h 3993770"/>
              <a:gd name="connsiteX0" fmla="*/ 16474 w 1789328"/>
              <a:gd name="connsiteY0" fmla="*/ 0 h 3993770"/>
              <a:gd name="connsiteX1" fmla="*/ 710469 w 1789328"/>
              <a:gd name="connsiteY1" fmla="*/ 6580 h 3993770"/>
              <a:gd name="connsiteX2" fmla="*/ 1789328 w 1789328"/>
              <a:gd name="connsiteY2" fmla="*/ 394705 h 3993770"/>
              <a:gd name="connsiteX3" fmla="*/ 1782752 w 1789328"/>
              <a:gd name="connsiteY3" fmla="*/ 3986523 h 3993770"/>
              <a:gd name="connsiteX4" fmla="*/ 1075600 w 1789328"/>
              <a:gd name="connsiteY4" fmla="*/ 3993770 h 3993770"/>
              <a:gd name="connsiteX5" fmla="*/ 0 w 1789328"/>
              <a:gd name="connsiteY5" fmla="*/ 2348496 h 3993770"/>
              <a:gd name="connsiteX6" fmla="*/ 16474 w 1789328"/>
              <a:gd name="connsiteY6" fmla="*/ 0 h 3993770"/>
              <a:gd name="connsiteX0" fmla="*/ 16474 w 1789328"/>
              <a:gd name="connsiteY0" fmla="*/ 0 h 3993770"/>
              <a:gd name="connsiteX1" fmla="*/ 710469 w 1789328"/>
              <a:gd name="connsiteY1" fmla="*/ 6580 h 3993770"/>
              <a:gd name="connsiteX2" fmla="*/ 1789328 w 1789328"/>
              <a:gd name="connsiteY2" fmla="*/ 374970 h 3993770"/>
              <a:gd name="connsiteX3" fmla="*/ 1782752 w 1789328"/>
              <a:gd name="connsiteY3" fmla="*/ 3986523 h 3993770"/>
              <a:gd name="connsiteX4" fmla="*/ 1075600 w 1789328"/>
              <a:gd name="connsiteY4" fmla="*/ 3993770 h 3993770"/>
              <a:gd name="connsiteX5" fmla="*/ 0 w 1789328"/>
              <a:gd name="connsiteY5" fmla="*/ 2348496 h 3993770"/>
              <a:gd name="connsiteX6" fmla="*/ 16474 w 1789328"/>
              <a:gd name="connsiteY6" fmla="*/ 0 h 3993770"/>
              <a:gd name="connsiteX0" fmla="*/ 16474 w 1786069"/>
              <a:gd name="connsiteY0" fmla="*/ 0 h 3993770"/>
              <a:gd name="connsiteX1" fmla="*/ 710469 w 1786069"/>
              <a:gd name="connsiteY1" fmla="*/ 6580 h 3993770"/>
              <a:gd name="connsiteX2" fmla="*/ 1776172 w 1786069"/>
              <a:gd name="connsiteY2" fmla="*/ 361813 h 3993770"/>
              <a:gd name="connsiteX3" fmla="*/ 1782752 w 1786069"/>
              <a:gd name="connsiteY3" fmla="*/ 3986523 h 3993770"/>
              <a:gd name="connsiteX4" fmla="*/ 1075600 w 1786069"/>
              <a:gd name="connsiteY4" fmla="*/ 3993770 h 3993770"/>
              <a:gd name="connsiteX5" fmla="*/ 0 w 1786069"/>
              <a:gd name="connsiteY5" fmla="*/ 2348496 h 3993770"/>
              <a:gd name="connsiteX6" fmla="*/ 16474 w 1786069"/>
              <a:gd name="connsiteY6" fmla="*/ 0 h 3993770"/>
              <a:gd name="connsiteX0" fmla="*/ 16474 w 1787019"/>
              <a:gd name="connsiteY0" fmla="*/ 0 h 3993770"/>
              <a:gd name="connsiteX1" fmla="*/ 710469 w 1787019"/>
              <a:gd name="connsiteY1" fmla="*/ 6580 h 3993770"/>
              <a:gd name="connsiteX2" fmla="*/ 1782750 w 1787019"/>
              <a:gd name="connsiteY2" fmla="*/ 342078 h 3993770"/>
              <a:gd name="connsiteX3" fmla="*/ 1782752 w 1787019"/>
              <a:gd name="connsiteY3" fmla="*/ 3986523 h 3993770"/>
              <a:gd name="connsiteX4" fmla="*/ 1075600 w 1787019"/>
              <a:gd name="connsiteY4" fmla="*/ 3993770 h 3993770"/>
              <a:gd name="connsiteX5" fmla="*/ 0 w 1787019"/>
              <a:gd name="connsiteY5" fmla="*/ 2348496 h 3993770"/>
              <a:gd name="connsiteX6" fmla="*/ 16474 w 1787019"/>
              <a:gd name="connsiteY6" fmla="*/ 0 h 3993770"/>
              <a:gd name="connsiteX0" fmla="*/ 16474 w 1788388"/>
              <a:gd name="connsiteY0" fmla="*/ 0 h 3993770"/>
              <a:gd name="connsiteX1" fmla="*/ 710469 w 1788388"/>
              <a:gd name="connsiteY1" fmla="*/ 6580 h 3993770"/>
              <a:gd name="connsiteX2" fmla="*/ 1782750 w 1788388"/>
              <a:gd name="connsiteY2" fmla="*/ 342078 h 3993770"/>
              <a:gd name="connsiteX3" fmla="*/ 1782752 w 1788388"/>
              <a:gd name="connsiteY3" fmla="*/ 3986523 h 3993770"/>
              <a:gd name="connsiteX4" fmla="*/ 1075600 w 1788388"/>
              <a:gd name="connsiteY4" fmla="*/ 3993770 h 3993770"/>
              <a:gd name="connsiteX5" fmla="*/ 0 w 1788388"/>
              <a:gd name="connsiteY5" fmla="*/ 2348496 h 3993770"/>
              <a:gd name="connsiteX6" fmla="*/ 16474 w 1788388"/>
              <a:gd name="connsiteY6" fmla="*/ 0 h 3993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88388" h="3993770">
                <a:moveTo>
                  <a:pt x="16474" y="0"/>
                </a:moveTo>
                <a:lnTo>
                  <a:pt x="710469" y="6580"/>
                </a:lnTo>
                <a:lnTo>
                  <a:pt x="1782750" y="342078"/>
                </a:lnTo>
                <a:cubicBezTo>
                  <a:pt x="1784942" y="3831928"/>
                  <a:pt x="1794258" y="1609411"/>
                  <a:pt x="1782752" y="3986523"/>
                </a:cubicBezTo>
                <a:cubicBezTo>
                  <a:pt x="1586505" y="4002095"/>
                  <a:pt x="1620503" y="3978197"/>
                  <a:pt x="1075600" y="3993770"/>
                </a:cubicBezTo>
                <a:lnTo>
                  <a:pt x="0" y="2348496"/>
                </a:lnTo>
                <a:cubicBezTo>
                  <a:pt x="14261" y="100869"/>
                  <a:pt x="2212" y="2260783"/>
                  <a:pt x="16474" y="0"/>
                </a:cubicBezTo>
                <a:close/>
              </a:path>
            </a:pathLst>
          </a:custGeom>
          <a:solidFill>
            <a:srgbClr val="132C50">
              <a:alpha val="9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651950357"/>
              </p:ext>
            </p:extLst>
          </p:nvPr>
        </p:nvGraphicFramePr>
        <p:xfrm>
          <a:off x="6360224" y="687696"/>
          <a:ext cx="4516611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8" name="Rectangle 7"/>
          <p:cNvSpPr/>
          <p:nvPr/>
        </p:nvSpPr>
        <p:spPr>
          <a:xfrm>
            <a:off x="1432285" y="5477283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(A)</a:t>
            </a:r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928982" y="5477283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(B)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AD34C5-F417-698C-84C5-FE99A353D645}"/>
              </a:ext>
            </a:extLst>
          </p:cNvPr>
          <p:cNvSpPr txBox="1"/>
          <p:nvPr/>
        </p:nvSpPr>
        <p:spPr>
          <a:xfrm>
            <a:off x="0" y="6635109"/>
            <a:ext cx="68752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Paul A. Gagniuc. </a:t>
            </a:r>
            <a:r>
              <a:rPr lang="en-US" sz="800" i="1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Antivirus Engines: From Methods to Innovations, Design, and Applications</a:t>
            </a:r>
            <a:r>
              <a:rPr lang="en-US" sz="800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. Cambridge, MA: Elsevier Syngress, 2024. pp. 1-656. </a:t>
            </a:r>
          </a:p>
        </p:txBody>
      </p:sp>
    </p:spTree>
    <p:extLst>
      <p:ext uri="{BB962C8B-B14F-4D97-AF65-F5344CB8AC3E}">
        <p14:creationId xmlns:p14="http://schemas.microsoft.com/office/powerpoint/2010/main" val="2426350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45160A-E068-97B4-DD44-363EA0055C6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61000">
                <a:schemeClr val="accent1">
                  <a:lumMod val="5000"/>
                  <a:lumOff val="95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25455" y="196070"/>
            <a:ext cx="5328808" cy="6363556"/>
          </a:xfrm>
          <a:prstGeom prst="rect">
            <a:avLst/>
          </a:prstGeom>
          <a:solidFill>
            <a:schemeClr val="accent1">
              <a:alpha val="12000"/>
            </a:schemeClr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6208218" y="196070"/>
            <a:ext cx="5328808" cy="6363556"/>
          </a:xfrm>
          <a:prstGeom prst="rect">
            <a:avLst/>
          </a:prstGeom>
          <a:solidFill>
            <a:schemeClr val="accent1">
              <a:alpha val="12000"/>
            </a:schemeClr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3" name="Group 52"/>
          <p:cNvGrpSpPr/>
          <p:nvPr/>
        </p:nvGrpSpPr>
        <p:grpSpPr>
          <a:xfrm>
            <a:off x="1263347" y="1112214"/>
            <a:ext cx="426312" cy="488092"/>
            <a:chOff x="2573293" y="1617787"/>
            <a:chExt cx="426312" cy="488092"/>
          </a:xfrm>
        </p:grpSpPr>
        <p:sp>
          <p:nvSpPr>
            <p:cNvPr id="2" name="Oval 1"/>
            <p:cNvSpPr/>
            <p:nvPr/>
          </p:nvSpPr>
          <p:spPr>
            <a:xfrm>
              <a:off x="2718487" y="1617787"/>
              <a:ext cx="154459" cy="1482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Bent Arrow 12"/>
            <p:cNvSpPr/>
            <p:nvPr/>
          </p:nvSpPr>
          <p:spPr>
            <a:xfrm>
              <a:off x="2573293" y="1766068"/>
              <a:ext cx="231690" cy="247135"/>
            </a:xfrm>
            <a:prstGeom prst="bentArrow">
              <a:avLst>
                <a:gd name="adj1" fmla="val 25000"/>
                <a:gd name="adj2" fmla="val 25000"/>
                <a:gd name="adj3" fmla="val 0"/>
                <a:gd name="adj4" fmla="val 4375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Bent Arrow 13"/>
            <p:cNvSpPr/>
            <p:nvPr/>
          </p:nvSpPr>
          <p:spPr>
            <a:xfrm flipH="1">
              <a:off x="2785419" y="1766067"/>
              <a:ext cx="214186" cy="247135"/>
            </a:xfrm>
            <a:prstGeom prst="bentArrow">
              <a:avLst>
                <a:gd name="adj1" fmla="val 25000"/>
                <a:gd name="adj2" fmla="val 25000"/>
                <a:gd name="adj3" fmla="val 0"/>
                <a:gd name="adj4" fmla="val 4375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662881" y="1766068"/>
              <a:ext cx="253314" cy="33981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U</a:t>
              </a:r>
            </a:p>
          </p:txBody>
        </p:sp>
      </p:grpSp>
      <p:sp>
        <p:nvSpPr>
          <p:cNvPr id="17" name="Oval 16"/>
          <p:cNvSpPr/>
          <p:nvPr/>
        </p:nvSpPr>
        <p:spPr>
          <a:xfrm>
            <a:off x="2092282" y="1112214"/>
            <a:ext cx="154459" cy="1482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Bent Arrow 17"/>
          <p:cNvSpPr/>
          <p:nvPr/>
        </p:nvSpPr>
        <p:spPr>
          <a:xfrm>
            <a:off x="1947088" y="1260495"/>
            <a:ext cx="231690" cy="247135"/>
          </a:xfrm>
          <a:prstGeom prst="bentArrow">
            <a:avLst>
              <a:gd name="adj1" fmla="val 25000"/>
              <a:gd name="adj2" fmla="val 25000"/>
              <a:gd name="adj3" fmla="val 0"/>
              <a:gd name="adj4" fmla="val 4375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Bent Arrow 18"/>
          <p:cNvSpPr/>
          <p:nvPr/>
        </p:nvSpPr>
        <p:spPr>
          <a:xfrm flipH="1">
            <a:off x="2159214" y="1260494"/>
            <a:ext cx="214186" cy="247135"/>
          </a:xfrm>
          <a:prstGeom prst="bentArrow">
            <a:avLst>
              <a:gd name="adj1" fmla="val 25000"/>
              <a:gd name="adj2" fmla="val 25000"/>
              <a:gd name="adj3" fmla="val 0"/>
              <a:gd name="adj4" fmla="val 4375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036676" y="1260495"/>
            <a:ext cx="253314" cy="3398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</a:t>
            </a:r>
          </a:p>
        </p:txBody>
      </p:sp>
      <p:grpSp>
        <p:nvGrpSpPr>
          <p:cNvPr id="55" name="Group 54"/>
          <p:cNvGrpSpPr/>
          <p:nvPr/>
        </p:nvGrpSpPr>
        <p:grpSpPr>
          <a:xfrm>
            <a:off x="2649364" y="1112214"/>
            <a:ext cx="426312" cy="488092"/>
            <a:chOff x="3959310" y="1617787"/>
            <a:chExt cx="426312" cy="488092"/>
          </a:xfrm>
        </p:grpSpPr>
        <p:sp>
          <p:nvSpPr>
            <p:cNvPr id="22" name="Oval 21"/>
            <p:cNvSpPr/>
            <p:nvPr/>
          </p:nvSpPr>
          <p:spPr>
            <a:xfrm>
              <a:off x="4104504" y="1617787"/>
              <a:ext cx="154459" cy="1482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Bent Arrow 22"/>
            <p:cNvSpPr/>
            <p:nvPr/>
          </p:nvSpPr>
          <p:spPr>
            <a:xfrm>
              <a:off x="3959310" y="1766068"/>
              <a:ext cx="231690" cy="247135"/>
            </a:xfrm>
            <a:prstGeom prst="bentArrow">
              <a:avLst>
                <a:gd name="adj1" fmla="val 25000"/>
                <a:gd name="adj2" fmla="val 25000"/>
                <a:gd name="adj3" fmla="val 0"/>
                <a:gd name="adj4" fmla="val 4375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Bent Arrow 23"/>
            <p:cNvSpPr/>
            <p:nvPr/>
          </p:nvSpPr>
          <p:spPr>
            <a:xfrm flipH="1">
              <a:off x="4171436" y="1766067"/>
              <a:ext cx="214186" cy="247135"/>
            </a:xfrm>
            <a:prstGeom prst="bentArrow">
              <a:avLst>
                <a:gd name="adj1" fmla="val 25000"/>
                <a:gd name="adj2" fmla="val 25000"/>
                <a:gd name="adj3" fmla="val 0"/>
                <a:gd name="adj4" fmla="val 4375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4048898" y="1766068"/>
              <a:ext cx="253314" cy="33981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U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504937" y="1140015"/>
            <a:ext cx="426312" cy="488092"/>
            <a:chOff x="5814883" y="1645588"/>
            <a:chExt cx="426312" cy="488092"/>
          </a:xfrm>
        </p:grpSpPr>
        <p:sp>
          <p:nvSpPr>
            <p:cNvPr id="27" name="Oval 26"/>
            <p:cNvSpPr/>
            <p:nvPr/>
          </p:nvSpPr>
          <p:spPr>
            <a:xfrm>
              <a:off x="5960077" y="1645588"/>
              <a:ext cx="154459" cy="1482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Bent Arrow 27"/>
            <p:cNvSpPr/>
            <p:nvPr/>
          </p:nvSpPr>
          <p:spPr>
            <a:xfrm>
              <a:off x="5814883" y="1793869"/>
              <a:ext cx="231690" cy="247135"/>
            </a:xfrm>
            <a:prstGeom prst="bentArrow">
              <a:avLst>
                <a:gd name="adj1" fmla="val 25000"/>
                <a:gd name="adj2" fmla="val 25000"/>
                <a:gd name="adj3" fmla="val 0"/>
                <a:gd name="adj4" fmla="val 4375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9" name="Bent Arrow 28"/>
            <p:cNvSpPr/>
            <p:nvPr/>
          </p:nvSpPr>
          <p:spPr>
            <a:xfrm flipH="1">
              <a:off x="6027009" y="1793868"/>
              <a:ext cx="214186" cy="247135"/>
            </a:xfrm>
            <a:prstGeom prst="bentArrow">
              <a:avLst>
                <a:gd name="adj1" fmla="val 25000"/>
                <a:gd name="adj2" fmla="val 25000"/>
                <a:gd name="adj3" fmla="val 0"/>
                <a:gd name="adj4" fmla="val 4375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5904471" y="1793869"/>
              <a:ext cx="253314" cy="33981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U</a:t>
              </a:r>
            </a:p>
          </p:txBody>
        </p:sp>
      </p:grpSp>
      <p:sp>
        <p:nvSpPr>
          <p:cNvPr id="31" name="Flowchart: Magnetic Disk 30"/>
          <p:cNvSpPr/>
          <p:nvPr/>
        </p:nvSpPr>
        <p:spPr>
          <a:xfrm>
            <a:off x="2097948" y="5231047"/>
            <a:ext cx="1463244" cy="85879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Malware DB</a:t>
            </a:r>
          </a:p>
        </p:txBody>
      </p:sp>
      <p:sp>
        <p:nvSpPr>
          <p:cNvPr id="32" name="Flowchart: Document 31"/>
          <p:cNvSpPr/>
          <p:nvPr/>
        </p:nvSpPr>
        <p:spPr>
          <a:xfrm>
            <a:off x="2478432" y="3757503"/>
            <a:ext cx="702276" cy="72287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File x</a:t>
            </a:r>
          </a:p>
        </p:txBody>
      </p:sp>
      <p:sp>
        <p:nvSpPr>
          <p:cNvPr id="33" name="Left Arrow 32"/>
          <p:cNvSpPr/>
          <p:nvPr/>
        </p:nvSpPr>
        <p:spPr>
          <a:xfrm rot="16200000">
            <a:off x="2544553" y="4720656"/>
            <a:ext cx="599302" cy="316444"/>
          </a:xfrm>
          <a:prstGeom prst="leftArrow">
            <a:avLst>
              <a:gd name="adj1" fmla="val 50000"/>
              <a:gd name="adj2" fmla="val 617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118723" y="495501"/>
            <a:ext cx="17003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Is this malware?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950991" y="1659687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499573" y="1665865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</a:p>
        </p:txBody>
      </p:sp>
      <p:sp>
        <p:nvSpPr>
          <p:cNvPr id="37" name="Rectangle 36"/>
          <p:cNvSpPr/>
          <p:nvPr/>
        </p:nvSpPr>
        <p:spPr>
          <a:xfrm>
            <a:off x="2615877" y="1662090"/>
            <a:ext cx="491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yes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242216" y="1660720"/>
            <a:ext cx="491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yes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1532490" y="2095525"/>
            <a:ext cx="840910" cy="827902"/>
          </a:xfrm>
          <a:prstGeom prst="line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2178778" y="2095525"/>
            <a:ext cx="437099" cy="838714"/>
          </a:xfrm>
          <a:prstGeom prst="line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7" idx="2"/>
          </p:cNvCxnSpPr>
          <p:nvPr/>
        </p:nvCxnSpPr>
        <p:spPr>
          <a:xfrm>
            <a:off x="2861490" y="2031422"/>
            <a:ext cx="0" cy="892005"/>
          </a:xfrm>
          <a:prstGeom prst="line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6" idx="2"/>
          </p:cNvCxnSpPr>
          <p:nvPr/>
        </p:nvCxnSpPr>
        <p:spPr>
          <a:xfrm flipH="1">
            <a:off x="3107102" y="2035197"/>
            <a:ext cx="1606632" cy="899042"/>
          </a:xfrm>
          <a:prstGeom prst="line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Rectangle 56"/>
              <p:cNvSpPr/>
              <p:nvPr/>
            </p:nvSpPr>
            <p:spPr>
              <a:xfrm>
                <a:off x="1656600" y="3037516"/>
                <a:ext cx="3923638" cy="636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𝑤𝑒𝑖𝑔h𝑡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𝑣𝑜𝑡𝑒</m:t>
                              </m:r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6600" y="3037516"/>
                <a:ext cx="3923638" cy="6365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Rectangle 57"/>
          <p:cNvSpPr/>
          <p:nvPr/>
        </p:nvSpPr>
        <p:spPr>
          <a:xfrm>
            <a:off x="2051812" y="6059591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132C50"/>
                </a:solidFill>
              </a:rPr>
              <a:t>x1, x2, x3, … xn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6907895" y="1112214"/>
            <a:ext cx="426312" cy="488092"/>
            <a:chOff x="2573293" y="1617787"/>
            <a:chExt cx="426312" cy="488092"/>
          </a:xfrm>
        </p:grpSpPr>
        <p:sp>
          <p:nvSpPr>
            <p:cNvPr id="60" name="Oval 59"/>
            <p:cNvSpPr/>
            <p:nvPr/>
          </p:nvSpPr>
          <p:spPr>
            <a:xfrm>
              <a:off x="2718487" y="1617787"/>
              <a:ext cx="154459" cy="1482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Bent Arrow 60"/>
            <p:cNvSpPr/>
            <p:nvPr/>
          </p:nvSpPr>
          <p:spPr>
            <a:xfrm>
              <a:off x="2573293" y="1766068"/>
              <a:ext cx="231690" cy="247135"/>
            </a:xfrm>
            <a:prstGeom prst="bentArrow">
              <a:avLst>
                <a:gd name="adj1" fmla="val 25000"/>
                <a:gd name="adj2" fmla="val 25000"/>
                <a:gd name="adj3" fmla="val 0"/>
                <a:gd name="adj4" fmla="val 4375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2" name="Bent Arrow 61"/>
            <p:cNvSpPr/>
            <p:nvPr/>
          </p:nvSpPr>
          <p:spPr>
            <a:xfrm flipH="1">
              <a:off x="2785419" y="1766067"/>
              <a:ext cx="214186" cy="247135"/>
            </a:xfrm>
            <a:prstGeom prst="bentArrow">
              <a:avLst>
                <a:gd name="adj1" fmla="val 25000"/>
                <a:gd name="adj2" fmla="val 25000"/>
                <a:gd name="adj3" fmla="val 0"/>
                <a:gd name="adj4" fmla="val 4375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3" name="Rounded Rectangle 62"/>
            <p:cNvSpPr/>
            <p:nvPr/>
          </p:nvSpPr>
          <p:spPr>
            <a:xfrm>
              <a:off x="2662881" y="1766068"/>
              <a:ext cx="253314" cy="33981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U</a:t>
              </a:r>
            </a:p>
          </p:txBody>
        </p:sp>
      </p:grpSp>
      <p:sp>
        <p:nvSpPr>
          <p:cNvPr id="64" name="Oval 63"/>
          <p:cNvSpPr/>
          <p:nvPr/>
        </p:nvSpPr>
        <p:spPr>
          <a:xfrm>
            <a:off x="7736830" y="1112214"/>
            <a:ext cx="154459" cy="148281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Bent Arrow 64"/>
          <p:cNvSpPr/>
          <p:nvPr/>
        </p:nvSpPr>
        <p:spPr>
          <a:xfrm>
            <a:off x="7591636" y="1260495"/>
            <a:ext cx="231690" cy="247135"/>
          </a:xfrm>
          <a:prstGeom prst="bentArrow">
            <a:avLst>
              <a:gd name="adj1" fmla="val 25000"/>
              <a:gd name="adj2" fmla="val 25000"/>
              <a:gd name="adj3" fmla="val 0"/>
              <a:gd name="adj4" fmla="val 4375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6" name="Bent Arrow 65"/>
          <p:cNvSpPr/>
          <p:nvPr/>
        </p:nvSpPr>
        <p:spPr>
          <a:xfrm flipH="1">
            <a:off x="7803762" y="1260494"/>
            <a:ext cx="214186" cy="247135"/>
          </a:xfrm>
          <a:prstGeom prst="bentArrow">
            <a:avLst>
              <a:gd name="adj1" fmla="val 25000"/>
              <a:gd name="adj2" fmla="val 25000"/>
              <a:gd name="adj3" fmla="val 0"/>
              <a:gd name="adj4" fmla="val 4375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7681224" y="1260495"/>
            <a:ext cx="253314" cy="33981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</a:t>
            </a:r>
          </a:p>
        </p:txBody>
      </p:sp>
      <p:grpSp>
        <p:nvGrpSpPr>
          <p:cNvPr id="68" name="Group 67"/>
          <p:cNvGrpSpPr/>
          <p:nvPr/>
        </p:nvGrpSpPr>
        <p:grpSpPr>
          <a:xfrm>
            <a:off x="8293912" y="1112214"/>
            <a:ext cx="426312" cy="488092"/>
            <a:chOff x="3959310" y="1617787"/>
            <a:chExt cx="426312" cy="488092"/>
          </a:xfrm>
        </p:grpSpPr>
        <p:sp>
          <p:nvSpPr>
            <p:cNvPr id="69" name="Oval 68"/>
            <p:cNvSpPr/>
            <p:nvPr/>
          </p:nvSpPr>
          <p:spPr>
            <a:xfrm>
              <a:off x="4104504" y="1617787"/>
              <a:ext cx="154459" cy="1482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Bent Arrow 69"/>
            <p:cNvSpPr/>
            <p:nvPr/>
          </p:nvSpPr>
          <p:spPr>
            <a:xfrm>
              <a:off x="3959310" y="1766068"/>
              <a:ext cx="231690" cy="247135"/>
            </a:xfrm>
            <a:prstGeom prst="bentArrow">
              <a:avLst>
                <a:gd name="adj1" fmla="val 25000"/>
                <a:gd name="adj2" fmla="val 25000"/>
                <a:gd name="adj3" fmla="val 0"/>
                <a:gd name="adj4" fmla="val 4375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1" name="Bent Arrow 70"/>
            <p:cNvSpPr/>
            <p:nvPr/>
          </p:nvSpPr>
          <p:spPr>
            <a:xfrm flipH="1">
              <a:off x="4171436" y="1766067"/>
              <a:ext cx="214186" cy="247135"/>
            </a:xfrm>
            <a:prstGeom prst="bentArrow">
              <a:avLst>
                <a:gd name="adj1" fmla="val 25000"/>
                <a:gd name="adj2" fmla="val 25000"/>
                <a:gd name="adj3" fmla="val 0"/>
                <a:gd name="adj4" fmla="val 4375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048898" y="1766068"/>
              <a:ext cx="253314" cy="33981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U</a:t>
              </a:r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10149485" y="1140015"/>
            <a:ext cx="426312" cy="488092"/>
            <a:chOff x="5814883" y="1645588"/>
            <a:chExt cx="426312" cy="488092"/>
          </a:xfrm>
        </p:grpSpPr>
        <p:sp>
          <p:nvSpPr>
            <p:cNvPr id="74" name="Oval 73"/>
            <p:cNvSpPr/>
            <p:nvPr/>
          </p:nvSpPr>
          <p:spPr>
            <a:xfrm>
              <a:off x="5960077" y="1645588"/>
              <a:ext cx="154459" cy="14828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Bent Arrow 74"/>
            <p:cNvSpPr/>
            <p:nvPr/>
          </p:nvSpPr>
          <p:spPr>
            <a:xfrm>
              <a:off x="5814883" y="1793869"/>
              <a:ext cx="231690" cy="247135"/>
            </a:xfrm>
            <a:prstGeom prst="bentArrow">
              <a:avLst>
                <a:gd name="adj1" fmla="val 25000"/>
                <a:gd name="adj2" fmla="val 25000"/>
                <a:gd name="adj3" fmla="val 0"/>
                <a:gd name="adj4" fmla="val 4375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6" name="Bent Arrow 75"/>
            <p:cNvSpPr/>
            <p:nvPr/>
          </p:nvSpPr>
          <p:spPr>
            <a:xfrm flipH="1">
              <a:off x="6027009" y="1793868"/>
              <a:ext cx="214186" cy="247135"/>
            </a:xfrm>
            <a:prstGeom prst="bentArrow">
              <a:avLst>
                <a:gd name="adj1" fmla="val 25000"/>
                <a:gd name="adj2" fmla="val 25000"/>
                <a:gd name="adj3" fmla="val 0"/>
                <a:gd name="adj4" fmla="val 43750"/>
              </a:avLst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5904471" y="1793869"/>
              <a:ext cx="253314" cy="339811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U</a:t>
              </a:r>
            </a:p>
          </p:txBody>
        </p:sp>
      </p:grpSp>
      <p:sp>
        <p:nvSpPr>
          <p:cNvPr id="78" name="Flowchart: Magnetic Disk 77"/>
          <p:cNvSpPr/>
          <p:nvPr/>
        </p:nvSpPr>
        <p:spPr>
          <a:xfrm>
            <a:off x="7742496" y="5231047"/>
            <a:ext cx="1463244" cy="85879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IP/Link DB</a:t>
            </a:r>
          </a:p>
        </p:txBody>
      </p:sp>
      <p:sp>
        <p:nvSpPr>
          <p:cNvPr id="79" name="Flowchart: Document 78"/>
          <p:cNvSpPr/>
          <p:nvPr/>
        </p:nvSpPr>
        <p:spPr>
          <a:xfrm>
            <a:off x="8122980" y="3757503"/>
            <a:ext cx="702276" cy="72287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IP</a:t>
            </a:r>
          </a:p>
        </p:txBody>
      </p:sp>
      <p:sp>
        <p:nvSpPr>
          <p:cNvPr id="80" name="Left Arrow 79"/>
          <p:cNvSpPr/>
          <p:nvPr/>
        </p:nvSpPr>
        <p:spPr>
          <a:xfrm rot="16200000">
            <a:off x="8189101" y="4720656"/>
            <a:ext cx="599302" cy="316444"/>
          </a:xfrm>
          <a:prstGeom prst="leftArrow">
            <a:avLst>
              <a:gd name="adj1" fmla="val 50000"/>
              <a:gd name="adj2" fmla="val 61715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7522702" y="491738"/>
            <a:ext cx="24102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Is this IP/link malicious?</a:t>
            </a:r>
          </a:p>
        </p:txBody>
      </p:sp>
      <p:sp>
        <p:nvSpPr>
          <p:cNvPr id="82" name="Rectangle 81"/>
          <p:cNvSpPr/>
          <p:nvPr/>
        </p:nvSpPr>
        <p:spPr>
          <a:xfrm>
            <a:off x="7595539" y="1659687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0144121" y="1665865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</a:p>
        </p:txBody>
      </p:sp>
      <p:sp>
        <p:nvSpPr>
          <p:cNvPr id="84" name="Rectangle 83"/>
          <p:cNvSpPr/>
          <p:nvPr/>
        </p:nvSpPr>
        <p:spPr>
          <a:xfrm>
            <a:off x="8260425" y="1662090"/>
            <a:ext cx="4912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yes</a:t>
            </a:r>
          </a:p>
        </p:txBody>
      </p:sp>
      <p:sp>
        <p:nvSpPr>
          <p:cNvPr id="85" name="Rectangle 84"/>
          <p:cNvSpPr/>
          <p:nvPr/>
        </p:nvSpPr>
        <p:spPr>
          <a:xfrm>
            <a:off x="6886764" y="1660720"/>
            <a:ext cx="4283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</a:p>
        </p:txBody>
      </p:sp>
      <p:cxnSp>
        <p:nvCxnSpPr>
          <p:cNvPr id="86" name="Straight Connector 85"/>
          <p:cNvCxnSpPr/>
          <p:nvPr/>
        </p:nvCxnSpPr>
        <p:spPr>
          <a:xfrm>
            <a:off x="7177038" y="2095525"/>
            <a:ext cx="840910" cy="827902"/>
          </a:xfrm>
          <a:prstGeom prst="line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7823326" y="2095525"/>
            <a:ext cx="437099" cy="838714"/>
          </a:xfrm>
          <a:prstGeom prst="line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84" idx="2"/>
          </p:cNvCxnSpPr>
          <p:nvPr/>
        </p:nvCxnSpPr>
        <p:spPr>
          <a:xfrm>
            <a:off x="8506038" y="2031422"/>
            <a:ext cx="0" cy="892005"/>
          </a:xfrm>
          <a:prstGeom prst="line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83" idx="2"/>
          </p:cNvCxnSpPr>
          <p:nvPr/>
        </p:nvCxnSpPr>
        <p:spPr>
          <a:xfrm flipH="1">
            <a:off x="8751650" y="2035197"/>
            <a:ext cx="1606632" cy="899042"/>
          </a:xfrm>
          <a:prstGeom prst="line">
            <a:avLst/>
          </a:prstGeom>
          <a:ln w="28575"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Rectangle 90"/>
              <p:cNvSpPr/>
              <p:nvPr/>
            </p:nvSpPr>
            <p:spPr>
              <a:xfrm>
                <a:off x="7301148" y="3037516"/>
                <a:ext cx="3923638" cy="63658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i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grow m:val="on"/>
                          <m:ctrlP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d>
                            <m:dPr>
                              <m:ctrlPr>
                                <a:rPr lang="en-US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𝑤𝑒𝑖𝑔h𝑡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chemeClr val="tx1">
                                          <a:lumMod val="75000"/>
                                          <a:lumOff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chemeClr val="tx1">
                                              <a:lumMod val="75000"/>
                                              <a:lumOff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i="1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𝑣𝑜𝑡𝑒</m:t>
                              </m:r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solidFill>
                                    <a:schemeClr val="tx1">
                                      <a:lumMod val="75000"/>
                                      <a:lumOff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91" name="Rectangle 9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1148" y="3037516"/>
                <a:ext cx="3923638" cy="6365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Rectangle 91"/>
          <p:cNvSpPr/>
          <p:nvPr/>
        </p:nvSpPr>
        <p:spPr>
          <a:xfrm>
            <a:off x="7715925" y="6068039"/>
            <a:ext cx="16193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132C50"/>
                </a:solidFill>
              </a:rPr>
              <a:t>x1, x2, x3, … xn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590038" y="1245734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</a:p>
        </p:txBody>
      </p:sp>
      <p:sp>
        <p:nvSpPr>
          <p:cNvPr id="94" name="Rectangle 93"/>
          <p:cNvSpPr/>
          <p:nvPr/>
        </p:nvSpPr>
        <p:spPr>
          <a:xfrm>
            <a:off x="9205790" y="1199395"/>
            <a:ext cx="343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575200" y="5475778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(A)</a:t>
            </a:r>
            <a:endParaRPr lang="en-US"/>
          </a:p>
        </p:txBody>
      </p:sp>
      <p:sp>
        <p:nvSpPr>
          <p:cNvPr id="96" name="Rectangle 95"/>
          <p:cNvSpPr/>
          <p:nvPr/>
        </p:nvSpPr>
        <p:spPr>
          <a:xfrm>
            <a:off x="10151785" y="5475778"/>
            <a:ext cx="4587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2">
                    <a:lumMod val="50000"/>
                  </a:schemeClr>
                </a:solidFill>
              </a:rPr>
              <a:t>(B)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91C8AC-9C0C-4B35-F244-501CC2BEEAF7}"/>
              </a:ext>
            </a:extLst>
          </p:cNvPr>
          <p:cNvSpPr txBox="1"/>
          <p:nvPr/>
        </p:nvSpPr>
        <p:spPr>
          <a:xfrm>
            <a:off x="0" y="6635109"/>
            <a:ext cx="68752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Paul A. Gagniuc. </a:t>
            </a:r>
            <a:r>
              <a:rPr lang="en-US" sz="800" i="1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Antivirus Engines: From Methods to Innovations, Design, and Applications</a:t>
            </a:r>
            <a:r>
              <a:rPr lang="en-US" sz="800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. Cambridge, MA: Elsevier Syngress, 2024. pp. 1-656. </a:t>
            </a:r>
          </a:p>
        </p:txBody>
      </p:sp>
    </p:spTree>
    <p:extLst>
      <p:ext uri="{BB962C8B-B14F-4D97-AF65-F5344CB8AC3E}">
        <p14:creationId xmlns:p14="http://schemas.microsoft.com/office/powerpoint/2010/main" val="3126029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39406-181F-977A-152D-F5AE3A108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C7CFFCC-28C7-48AB-CB06-A95C450EBC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61000">
                <a:schemeClr val="accent1">
                  <a:lumMod val="5000"/>
                  <a:lumOff val="95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4ABB8CF-DAB3-E0F7-FB27-45DF60B4E063}"/>
              </a:ext>
            </a:extLst>
          </p:cNvPr>
          <p:cNvGrpSpPr/>
          <p:nvPr/>
        </p:nvGrpSpPr>
        <p:grpSpPr>
          <a:xfrm>
            <a:off x="204357" y="102310"/>
            <a:ext cx="8287414" cy="6616268"/>
            <a:chOff x="1400111" y="1067691"/>
            <a:chExt cx="4371781" cy="4803113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21E773AA-F173-094E-CD45-147B78DE6ADA}"/>
                </a:ext>
              </a:extLst>
            </p:cNvPr>
            <p:cNvSpPr/>
            <p:nvPr/>
          </p:nvSpPr>
          <p:spPr>
            <a:xfrm>
              <a:off x="2174017" y="2906375"/>
              <a:ext cx="2422697" cy="122695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>
                  <a:latin typeface="Agency FB" panose="020B0503020202020204" pitchFamily="34" charset="0"/>
                </a:rPr>
                <a:t>   Chunks Match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38BB4C11-861C-E780-62B2-D7EADB3B1E12}"/>
                </a:ext>
              </a:extLst>
            </p:cNvPr>
            <p:cNvSpPr/>
            <p:nvPr/>
          </p:nvSpPr>
          <p:spPr>
            <a:xfrm>
              <a:off x="2174016" y="4277976"/>
              <a:ext cx="2422697" cy="122695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/>
                <a:t>   </a:t>
              </a:r>
              <a:r>
                <a:rPr lang="en-US" sz="3600">
                  <a:latin typeface="Agency FB" panose="020B0503020202020204" pitchFamily="34" charset="0"/>
                </a:rPr>
                <a:t>Frequency Match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0B6D9FA3-DBCB-F5BE-9319-BDF025868B36}"/>
                </a:ext>
              </a:extLst>
            </p:cNvPr>
            <p:cNvSpPr/>
            <p:nvPr/>
          </p:nvSpPr>
          <p:spPr>
            <a:xfrm>
              <a:off x="2174017" y="1534774"/>
              <a:ext cx="2465946" cy="1226959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600"/>
                <a:t>   </a:t>
              </a:r>
              <a:r>
                <a:rPr lang="en-US" sz="3600">
                  <a:latin typeface="Agency FB" panose="020B0503020202020204" pitchFamily="34" charset="0"/>
                </a:rPr>
                <a:t>Region Match</a:t>
              </a: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37BD3651-F5B2-8493-7754-90EE37730756}"/>
                </a:ext>
              </a:extLst>
            </p:cNvPr>
            <p:cNvSpPr/>
            <p:nvPr/>
          </p:nvSpPr>
          <p:spPr>
            <a:xfrm>
              <a:off x="4276725" y="4277976"/>
              <a:ext cx="1424117" cy="122695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Heuristic </a:t>
              </a:r>
            </a:p>
            <a:p>
              <a:pPr algn="ctr"/>
              <a:r>
                <a:rPr lang="en-US" sz="2000"/>
                <a:t>signatures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5AF7E618-9A54-AFA4-86C7-7128C634667A}"/>
                </a:ext>
              </a:extLst>
            </p:cNvPr>
            <p:cNvSpPr/>
            <p:nvPr/>
          </p:nvSpPr>
          <p:spPr>
            <a:xfrm>
              <a:off x="4276724" y="1534774"/>
              <a:ext cx="1390135" cy="122695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MD5 hash</a:t>
              </a:r>
            </a:p>
            <a:p>
              <a:pPr algn="ctr"/>
              <a:r>
                <a:rPr lang="en-US" sz="2000"/>
                <a:t>signatures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B84F154-5841-C62D-0CF6-47C7C52B3AD3}"/>
                </a:ext>
              </a:extLst>
            </p:cNvPr>
            <p:cNvSpPr/>
            <p:nvPr/>
          </p:nvSpPr>
          <p:spPr>
            <a:xfrm>
              <a:off x="4276725" y="2906375"/>
              <a:ext cx="1390135" cy="1226959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/>
                <a:t>Hexadecimal signatures</a:t>
              </a:r>
            </a:p>
          </p:txBody>
        </p:sp>
        <p:sp>
          <p:nvSpPr>
            <p:cNvPr id="7" name="Down Arrow 6">
              <a:extLst>
                <a:ext uri="{FF2B5EF4-FFF2-40B4-BE49-F238E27FC236}">
                  <a16:creationId xmlns:a16="http://schemas.microsoft.com/office/drawing/2014/main" id="{B64ADA10-ED42-BFC1-7AE8-050AB12FC899}"/>
                </a:ext>
              </a:extLst>
            </p:cNvPr>
            <p:cNvSpPr/>
            <p:nvPr/>
          </p:nvSpPr>
          <p:spPr>
            <a:xfrm>
              <a:off x="1498965" y="1534774"/>
              <a:ext cx="506627" cy="3970161"/>
            </a:xfrm>
            <a:prstGeom prst="downArrow">
              <a:avLst/>
            </a:prstGeom>
            <a:gradFill flip="none" rotWithShape="1">
              <a:gsLst>
                <a:gs pos="0">
                  <a:schemeClr val="accent1">
                    <a:lumMod val="67000"/>
                  </a:schemeClr>
                </a:gs>
                <a:gs pos="48000">
                  <a:schemeClr val="accent1">
                    <a:lumMod val="97000"/>
                    <a:lumOff val="3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4044977-63E1-FB34-543D-B25F9468F4C6}"/>
                </a:ext>
              </a:extLst>
            </p:cNvPr>
            <p:cNvSpPr/>
            <p:nvPr/>
          </p:nvSpPr>
          <p:spPr>
            <a:xfrm>
              <a:off x="1436408" y="1067691"/>
              <a:ext cx="950643" cy="2681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haroni" panose="020F0502020204030204" pitchFamily="2" charset="-79"/>
                  <a:cs typeface="Aharoni" panose="020F0502020204030204" pitchFamily="2" charset="-79"/>
                </a:rPr>
                <a:t>non-polymorphic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4CEDCAE-CFDB-A3FD-5226-0DD673C13015}"/>
                </a:ext>
              </a:extLst>
            </p:cNvPr>
            <p:cNvSpPr/>
            <p:nvPr/>
          </p:nvSpPr>
          <p:spPr>
            <a:xfrm>
              <a:off x="1400111" y="5602686"/>
              <a:ext cx="720635" cy="26811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>
                      <a:lumMod val="50000"/>
                      <a:lumOff val="50000"/>
                    </a:schemeClr>
                  </a:solidFill>
                  <a:latin typeface="Aharoni" panose="020F0502020204030204" pitchFamily="2" charset="-79"/>
                  <a:cs typeface="Aharoni" panose="020F0502020204030204" pitchFamily="2" charset="-79"/>
                </a:rPr>
                <a:t>polymorphic</a:t>
              </a:r>
            </a:p>
          </p:txBody>
        </p:sp>
        <p:sp>
          <p:nvSpPr>
            <p:cNvPr id="2" name="Flowchart: Magnetic Disk 1">
              <a:extLst>
                <a:ext uri="{FF2B5EF4-FFF2-40B4-BE49-F238E27FC236}">
                  <a16:creationId xmlns:a16="http://schemas.microsoft.com/office/drawing/2014/main" id="{6E0F270D-EEE4-982A-0734-41BCAABF6C73}"/>
                </a:ext>
              </a:extLst>
            </p:cNvPr>
            <p:cNvSpPr/>
            <p:nvPr/>
          </p:nvSpPr>
          <p:spPr>
            <a:xfrm>
              <a:off x="5087901" y="2394117"/>
              <a:ext cx="664169" cy="43993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3" name="Flowchart: Magnetic Disk 12">
              <a:extLst>
                <a:ext uri="{FF2B5EF4-FFF2-40B4-BE49-F238E27FC236}">
                  <a16:creationId xmlns:a16="http://schemas.microsoft.com/office/drawing/2014/main" id="{204437E2-3609-2299-662E-E78FF9BF1CB0}"/>
                </a:ext>
              </a:extLst>
            </p:cNvPr>
            <p:cNvSpPr/>
            <p:nvPr/>
          </p:nvSpPr>
          <p:spPr>
            <a:xfrm>
              <a:off x="5087901" y="3765718"/>
              <a:ext cx="664169" cy="43993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4" name="Flowchart: Magnetic Disk 13">
              <a:extLst>
                <a:ext uri="{FF2B5EF4-FFF2-40B4-BE49-F238E27FC236}">
                  <a16:creationId xmlns:a16="http://schemas.microsoft.com/office/drawing/2014/main" id="{BC6FE344-7039-E4DC-975E-659ACC956B8B}"/>
                </a:ext>
              </a:extLst>
            </p:cNvPr>
            <p:cNvSpPr/>
            <p:nvPr/>
          </p:nvSpPr>
          <p:spPr>
            <a:xfrm>
              <a:off x="5087902" y="5162749"/>
              <a:ext cx="683990" cy="439937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61A6B1E-F5CB-688E-03FD-696D0D4734F7}"/>
              </a:ext>
            </a:extLst>
          </p:cNvPr>
          <p:cNvSpPr txBox="1"/>
          <p:nvPr/>
        </p:nvSpPr>
        <p:spPr>
          <a:xfrm>
            <a:off x="7649538" y="2133840"/>
            <a:ext cx="4683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2E10EC-BE2E-B979-EDD7-1C4578B9D062}"/>
              </a:ext>
            </a:extLst>
          </p:cNvPr>
          <p:cNvSpPr txBox="1"/>
          <p:nvPr/>
        </p:nvSpPr>
        <p:spPr>
          <a:xfrm>
            <a:off x="7649538" y="4024732"/>
            <a:ext cx="4683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51EA56-5196-7A2F-C8D3-CD4179DD5520}"/>
              </a:ext>
            </a:extLst>
          </p:cNvPr>
          <p:cNvSpPr txBox="1"/>
          <p:nvPr/>
        </p:nvSpPr>
        <p:spPr>
          <a:xfrm>
            <a:off x="7687024" y="5949136"/>
            <a:ext cx="4683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db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EA3B8C-1031-8693-ED09-EF9517BFF1AA}"/>
              </a:ext>
            </a:extLst>
          </p:cNvPr>
          <p:cNvSpPr txBox="1"/>
          <p:nvPr/>
        </p:nvSpPr>
        <p:spPr>
          <a:xfrm>
            <a:off x="5748571" y="6642556"/>
            <a:ext cx="644343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Paul A. Gagniuc. </a:t>
            </a:r>
            <a:r>
              <a:rPr lang="en-US" sz="800" i="1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Antivirus Engines: From Methods to Innovations, Design, and Applications</a:t>
            </a:r>
            <a:r>
              <a:rPr lang="en-US" sz="800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. Cambridge, MA: Elsevier Syngress, 2024. pp. 1-656. </a:t>
            </a:r>
          </a:p>
        </p:txBody>
      </p:sp>
    </p:spTree>
    <p:extLst>
      <p:ext uri="{BB962C8B-B14F-4D97-AF65-F5344CB8AC3E}">
        <p14:creationId xmlns:p14="http://schemas.microsoft.com/office/powerpoint/2010/main" val="2790382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61000">
                <a:schemeClr val="accent1">
                  <a:lumMod val="5000"/>
                  <a:lumOff val="95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97024" y="2365248"/>
            <a:ext cx="6675120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file.exe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76304" y="124827"/>
            <a:ext cx="3616575" cy="1325563"/>
          </a:xfrm>
        </p:spPr>
        <p:txBody>
          <a:bodyPr>
            <a:normAutofit/>
          </a:bodyPr>
          <a:lstStyle/>
          <a:p>
            <a:r>
              <a:rPr lang="en-US" sz="5000" b="1">
                <a:solidFill>
                  <a:srgbClr val="C00000"/>
                </a:solidFill>
                <a:latin typeface="Agency FB" panose="020B0503020202020204" pitchFamily="34" charset="0"/>
              </a:rPr>
              <a:t>MD5</a:t>
            </a:r>
            <a:r>
              <a:rPr lang="en-US" sz="5000" b="1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 signature</a:t>
            </a:r>
          </a:p>
        </p:txBody>
      </p:sp>
      <p:sp>
        <p:nvSpPr>
          <p:cNvPr id="10" name="Left Brace 9"/>
          <p:cNvSpPr/>
          <p:nvPr/>
        </p:nvSpPr>
        <p:spPr>
          <a:xfrm rot="16200000">
            <a:off x="5291328" y="-269049"/>
            <a:ext cx="298704" cy="6662928"/>
          </a:xfrm>
          <a:prstGeom prst="leftBrace">
            <a:avLst>
              <a:gd name="adj1" fmla="val 39285"/>
              <a:gd name="adj2" fmla="val 50000"/>
            </a:avLst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926133" y="3610872"/>
            <a:ext cx="63397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4a0d47050abcec1587248e8c174a748e  : file.exe</a:t>
            </a:r>
          </a:p>
        </p:txBody>
      </p:sp>
      <p:sp>
        <p:nvSpPr>
          <p:cNvPr id="16" name="Left Brace 15"/>
          <p:cNvSpPr/>
          <p:nvPr/>
        </p:nvSpPr>
        <p:spPr>
          <a:xfrm rot="16200000" flipH="1">
            <a:off x="5264611" y="-1258112"/>
            <a:ext cx="352138" cy="6662928"/>
          </a:xfrm>
          <a:prstGeom prst="leftBrace">
            <a:avLst>
              <a:gd name="adj1" fmla="val 39285"/>
              <a:gd name="adj2" fmla="val 50000"/>
            </a:avLst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126139" y="1313047"/>
            <a:ext cx="660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12Kb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926133" y="3610871"/>
            <a:ext cx="5016084" cy="461665"/>
          </a:xfrm>
          <a:prstGeom prst="rect">
            <a:avLst/>
          </a:prstGeom>
          <a:solidFill>
            <a:schemeClr val="accent1">
              <a:alpha val="12000"/>
            </a:schemeClr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3BBC1A-C93D-45BA-E799-06564C06CD4A}"/>
              </a:ext>
            </a:extLst>
          </p:cNvPr>
          <p:cNvSpPr txBox="1"/>
          <p:nvPr/>
        </p:nvSpPr>
        <p:spPr>
          <a:xfrm>
            <a:off x="0" y="6635109"/>
            <a:ext cx="68752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Paul A. Gagniuc. </a:t>
            </a:r>
            <a:r>
              <a:rPr lang="en-US" sz="800" i="1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Antivirus Engines: From Methods to Innovations, Design, and Applications</a:t>
            </a:r>
            <a:r>
              <a:rPr lang="en-US" sz="800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. Cambridge, MA: Elsevier Syngress, 2024. pp. 1-656. </a:t>
            </a:r>
          </a:p>
        </p:txBody>
      </p:sp>
    </p:spTree>
    <p:extLst>
      <p:ext uri="{BB962C8B-B14F-4D97-AF65-F5344CB8AC3E}">
        <p14:creationId xmlns:p14="http://schemas.microsoft.com/office/powerpoint/2010/main" val="3424866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61000">
                <a:schemeClr val="accent1">
                  <a:lumMod val="5000"/>
                  <a:lumOff val="95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97024" y="2365248"/>
            <a:ext cx="6675120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file.exe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76304" y="124827"/>
            <a:ext cx="3616575" cy="1325563"/>
          </a:xfrm>
        </p:spPr>
        <p:txBody>
          <a:bodyPr>
            <a:normAutofit/>
          </a:bodyPr>
          <a:lstStyle/>
          <a:p>
            <a:r>
              <a:rPr lang="en-US" sz="5000" b="1">
                <a:solidFill>
                  <a:srgbClr val="C00000"/>
                </a:solidFill>
                <a:latin typeface="Agency FB" panose="020B0503020202020204" pitchFamily="34" charset="0"/>
              </a:rPr>
              <a:t>MD5</a:t>
            </a:r>
            <a:r>
              <a:rPr lang="en-US" sz="5000" b="1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 signature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3645408" y="4279387"/>
            <a:ext cx="1548384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3Kb</a:t>
            </a:r>
          </a:p>
        </p:txBody>
      </p:sp>
      <p:sp>
        <p:nvSpPr>
          <p:cNvPr id="9" name="Rectangle 8"/>
          <p:cNvSpPr/>
          <p:nvPr/>
        </p:nvSpPr>
        <p:spPr>
          <a:xfrm>
            <a:off x="5193792" y="4279387"/>
            <a:ext cx="1548384" cy="353568"/>
          </a:xfrm>
          <a:prstGeom prst="rect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2Kb</a:t>
            </a:r>
          </a:p>
        </p:txBody>
      </p:sp>
      <p:sp>
        <p:nvSpPr>
          <p:cNvPr id="10" name="Left Brace 9"/>
          <p:cNvSpPr/>
          <p:nvPr/>
        </p:nvSpPr>
        <p:spPr>
          <a:xfrm rot="16200000">
            <a:off x="5047488" y="3358896"/>
            <a:ext cx="298704" cy="3090672"/>
          </a:xfrm>
          <a:prstGeom prst="leftBrace">
            <a:avLst>
              <a:gd name="adj1" fmla="val 39285"/>
              <a:gd name="adj2" fmla="val 50000"/>
            </a:avLst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96872" y="5445949"/>
            <a:ext cx="62953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931ea08b1f3c1df63413b128f4c46f66  :  file.exe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00072" y="2364612"/>
            <a:ext cx="3084576" cy="1926336"/>
          </a:xfrm>
          <a:custGeom>
            <a:avLst/>
            <a:gdLst>
              <a:gd name="connsiteX0" fmla="*/ 0 w 1548384"/>
              <a:gd name="connsiteY0" fmla="*/ 0 h 353568"/>
              <a:gd name="connsiteX1" fmla="*/ 1548384 w 1548384"/>
              <a:gd name="connsiteY1" fmla="*/ 0 h 353568"/>
              <a:gd name="connsiteX2" fmla="*/ 1548384 w 1548384"/>
              <a:gd name="connsiteY2" fmla="*/ 353568 h 353568"/>
              <a:gd name="connsiteX3" fmla="*/ 0 w 1548384"/>
              <a:gd name="connsiteY3" fmla="*/ 353568 h 353568"/>
              <a:gd name="connsiteX4" fmla="*/ 0 w 1548384"/>
              <a:gd name="connsiteY4" fmla="*/ 0 h 353568"/>
              <a:gd name="connsiteX0" fmla="*/ 0 w 3084576"/>
              <a:gd name="connsiteY0" fmla="*/ 0 h 1914144"/>
              <a:gd name="connsiteX1" fmla="*/ 1548384 w 3084576"/>
              <a:gd name="connsiteY1" fmla="*/ 0 h 1914144"/>
              <a:gd name="connsiteX2" fmla="*/ 3084576 w 3084576"/>
              <a:gd name="connsiteY2" fmla="*/ 1914144 h 1914144"/>
              <a:gd name="connsiteX3" fmla="*/ 0 w 3084576"/>
              <a:gd name="connsiteY3" fmla="*/ 353568 h 1914144"/>
              <a:gd name="connsiteX4" fmla="*/ 0 w 3084576"/>
              <a:gd name="connsiteY4" fmla="*/ 0 h 1914144"/>
              <a:gd name="connsiteX0" fmla="*/ 0 w 3084576"/>
              <a:gd name="connsiteY0" fmla="*/ 0 h 1914144"/>
              <a:gd name="connsiteX1" fmla="*/ 1548384 w 3084576"/>
              <a:gd name="connsiteY1" fmla="*/ 0 h 1914144"/>
              <a:gd name="connsiteX2" fmla="*/ 3084576 w 3084576"/>
              <a:gd name="connsiteY2" fmla="*/ 1914144 h 1914144"/>
              <a:gd name="connsiteX3" fmla="*/ 1490472 w 3084576"/>
              <a:gd name="connsiteY3" fmla="*/ 1122300 h 1914144"/>
              <a:gd name="connsiteX4" fmla="*/ 0 w 3084576"/>
              <a:gd name="connsiteY4" fmla="*/ 353568 h 1914144"/>
              <a:gd name="connsiteX5" fmla="*/ 0 w 3084576"/>
              <a:gd name="connsiteY5" fmla="*/ 0 h 1914144"/>
              <a:gd name="connsiteX0" fmla="*/ 0 w 3084576"/>
              <a:gd name="connsiteY0" fmla="*/ 0 h 1914780"/>
              <a:gd name="connsiteX1" fmla="*/ 1548384 w 3084576"/>
              <a:gd name="connsiteY1" fmla="*/ 0 h 1914780"/>
              <a:gd name="connsiteX2" fmla="*/ 3084576 w 3084576"/>
              <a:gd name="connsiteY2" fmla="*/ 1914144 h 1914780"/>
              <a:gd name="connsiteX3" fmla="*/ 1557528 w 3084576"/>
              <a:gd name="connsiteY3" fmla="*/ 1914780 h 1914780"/>
              <a:gd name="connsiteX4" fmla="*/ 0 w 3084576"/>
              <a:gd name="connsiteY4" fmla="*/ 353568 h 1914780"/>
              <a:gd name="connsiteX5" fmla="*/ 0 w 3084576"/>
              <a:gd name="connsiteY5" fmla="*/ 0 h 1914780"/>
              <a:gd name="connsiteX0" fmla="*/ 0 w 3084576"/>
              <a:gd name="connsiteY0" fmla="*/ 0 h 1926336"/>
              <a:gd name="connsiteX1" fmla="*/ 1548384 w 3084576"/>
              <a:gd name="connsiteY1" fmla="*/ 0 h 1926336"/>
              <a:gd name="connsiteX2" fmla="*/ 3084576 w 3084576"/>
              <a:gd name="connsiteY2" fmla="*/ 1926336 h 1926336"/>
              <a:gd name="connsiteX3" fmla="*/ 1557528 w 3084576"/>
              <a:gd name="connsiteY3" fmla="*/ 1914780 h 1926336"/>
              <a:gd name="connsiteX4" fmla="*/ 0 w 3084576"/>
              <a:gd name="connsiteY4" fmla="*/ 353568 h 1926336"/>
              <a:gd name="connsiteX5" fmla="*/ 0 w 3084576"/>
              <a:gd name="connsiteY5" fmla="*/ 0 h 1926336"/>
              <a:gd name="connsiteX0" fmla="*/ 0 w 3084576"/>
              <a:gd name="connsiteY0" fmla="*/ 0 h 1926336"/>
              <a:gd name="connsiteX1" fmla="*/ 1548384 w 3084576"/>
              <a:gd name="connsiteY1" fmla="*/ 0 h 1926336"/>
              <a:gd name="connsiteX2" fmla="*/ 1831848 w 3084576"/>
              <a:gd name="connsiteY2" fmla="*/ 354204 h 1926336"/>
              <a:gd name="connsiteX3" fmla="*/ 3084576 w 3084576"/>
              <a:gd name="connsiteY3" fmla="*/ 1926336 h 1926336"/>
              <a:gd name="connsiteX4" fmla="*/ 1557528 w 3084576"/>
              <a:gd name="connsiteY4" fmla="*/ 1914780 h 1926336"/>
              <a:gd name="connsiteX5" fmla="*/ 0 w 3084576"/>
              <a:gd name="connsiteY5" fmla="*/ 353568 h 1926336"/>
              <a:gd name="connsiteX6" fmla="*/ 0 w 3084576"/>
              <a:gd name="connsiteY6" fmla="*/ 0 h 1926336"/>
              <a:gd name="connsiteX0" fmla="*/ 0 w 3084576"/>
              <a:gd name="connsiteY0" fmla="*/ 0 h 1926336"/>
              <a:gd name="connsiteX1" fmla="*/ 1548384 w 3084576"/>
              <a:gd name="connsiteY1" fmla="*/ 0 h 1926336"/>
              <a:gd name="connsiteX2" fmla="*/ 1557528 w 3084576"/>
              <a:gd name="connsiteY2" fmla="*/ 342012 h 1926336"/>
              <a:gd name="connsiteX3" fmla="*/ 3084576 w 3084576"/>
              <a:gd name="connsiteY3" fmla="*/ 1926336 h 1926336"/>
              <a:gd name="connsiteX4" fmla="*/ 1557528 w 3084576"/>
              <a:gd name="connsiteY4" fmla="*/ 1914780 h 1926336"/>
              <a:gd name="connsiteX5" fmla="*/ 0 w 3084576"/>
              <a:gd name="connsiteY5" fmla="*/ 353568 h 1926336"/>
              <a:gd name="connsiteX6" fmla="*/ 0 w 3084576"/>
              <a:gd name="connsiteY6" fmla="*/ 0 h 1926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84576" h="1926336">
                <a:moveTo>
                  <a:pt x="0" y="0"/>
                </a:moveTo>
                <a:lnTo>
                  <a:pt x="1548384" y="0"/>
                </a:lnTo>
                <a:lnTo>
                  <a:pt x="1557528" y="342012"/>
                </a:lnTo>
                <a:lnTo>
                  <a:pt x="3084576" y="1926336"/>
                </a:lnTo>
                <a:lnTo>
                  <a:pt x="1557528" y="1914780"/>
                </a:lnTo>
                <a:lnTo>
                  <a:pt x="0" y="35356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45000">
                <a:schemeClr val="accent1">
                  <a:lumMod val="5000"/>
                  <a:lumOff val="95000"/>
                </a:schemeClr>
              </a:gs>
              <a:gs pos="78000">
                <a:schemeClr val="accent1">
                  <a:lumMod val="45000"/>
                  <a:lumOff val="55000"/>
                </a:schemeClr>
              </a:gs>
              <a:gs pos="9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first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212080" y="2365884"/>
            <a:ext cx="3553968" cy="1920240"/>
          </a:xfrm>
          <a:custGeom>
            <a:avLst/>
            <a:gdLst>
              <a:gd name="connsiteX0" fmla="*/ 0 w 1548384"/>
              <a:gd name="connsiteY0" fmla="*/ 0 h 353568"/>
              <a:gd name="connsiteX1" fmla="*/ 1548384 w 1548384"/>
              <a:gd name="connsiteY1" fmla="*/ 0 h 353568"/>
              <a:gd name="connsiteX2" fmla="*/ 1548384 w 1548384"/>
              <a:gd name="connsiteY2" fmla="*/ 353568 h 353568"/>
              <a:gd name="connsiteX3" fmla="*/ 0 w 1548384"/>
              <a:gd name="connsiteY3" fmla="*/ 353568 h 353568"/>
              <a:gd name="connsiteX4" fmla="*/ 0 w 1548384"/>
              <a:gd name="connsiteY4" fmla="*/ 0 h 353568"/>
              <a:gd name="connsiteX0" fmla="*/ 2017776 w 3566160"/>
              <a:gd name="connsiteY0" fmla="*/ 0 h 1920240"/>
              <a:gd name="connsiteX1" fmla="*/ 3566160 w 3566160"/>
              <a:gd name="connsiteY1" fmla="*/ 0 h 1920240"/>
              <a:gd name="connsiteX2" fmla="*/ 3566160 w 3566160"/>
              <a:gd name="connsiteY2" fmla="*/ 353568 h 1920240"/>
              <a:gd name="connsiteX3" fmla="*/ 0 w 3566160"/>
              <a:gd name="connsiteY3" fmla="*/ 1920240 h 1920240"/>
              <a:gd name="connsiteX4" fmla="*/ 2017776 w 3566160"/>
              <a:gd name="connsiteY4" fmla="*/ 0 h 1920240"/>
              <a:gd name="connsiteX0" fmla="*/ 2017776 w 3566160"/>
              <a:gd name="connsiteY0" fmla="*/ 0 h 1920240"/>
              <a:gd name="connsiteX1" fmla="*/ 3566160 w 3566160"/>
              <a:gd name="connsiteY1" fmla="*/ 0 h 1920240"/>
              <a:gd name="connsiteX2" fmla="*/ 3566160 w 3566160"/>
              <a:gd name="connsiteY2" fmla="*/ 353568 h 1920240"/>
              <a:gd name="connsiteX3" fmla="*/ 1335024 w 3566160"/>
              <a:gd name="connsiteY3" fmla="*/ 1322196 h 1920240"/>
              <a:gd name="connsiteX4" fmla="*/ 0 w 3566160"/>
              <a:gd name="connsiteY4" fmla="*/ 1920240 h 1920240"/>
              <a:gd name="connsiteX5" fmla="*/ 2017776 w 3566160"/>
              <a:gd name="connsiteY5" fmla="*/ 0 h 1920240"/>
              <a:gd name="connsiteX0" fmla="*/ 2017776 w 3566160"/>
              <a:gd name="connsiteY0" fmla="*/ 0 h 1920240"/>
              <a:gd name="connsiteX1" fmla="*/ 3566160 w 3566160"/>
              <a:gd name="connsiteY1" fmla="*/ 0 h 1920240"/>
              <a:gd name="connsiteX2" fmla="*/ 3566160 w 3566160"/>
              <a:gd name="connsiteY2" fmla="*/ 353568 h 1920240"/>
              <a:gd name="connsiteX3" fmla="*/ 1524000 w 3566160"/>
              <a:gd name="connsiteY3" fmla="*/ 1913508 h 1920240"/>
              <a:gd name="connsiteX4" fmla="*/ 0 w 3566160"/>
              <a:gd name="connsiteY4" fmla="*/ 1920240 h 1920240"/>
              <a:gd name="connsiteX5" fmla="*/ 2017776 w 3566160"/>
              <a:gd name="connsiteY5" fmla="*/ 0 h 1920240"/>
              <a:gd name="connsiteX0" fmla="*/ 2005584 w 3553968"/>
              <a:gd name="connsiteY0" fmla="*/ 0 h 1920240"/>
              <a:gd name="connsiteX1" fmla="*/ 3553968 w 3553968"/>
              <a:gd name="connsiteY1" fmla="*/ 0 h 1920240"/>
              <a:gd name="connsiteX2" fmla="*/ 3553968 w 3553968"/>
              <a:gd name="connsiteY2" fmla="*/ 353568 h 1920240"/>
              <a:gd name="connsiteX3" fmla="*/ 1511808 w 3553968"/>
              <a:gd name="connsiteY3" fmla="*/ 1913508 h 1920240"/>
              <a:gd name="connsiteX4" fmla="*/ 0 w 3553968"/>
              <a:gd name="connsiteY4" fmla="*/ 1920240 h 1920240"/>
              <a:gd name="connsiteX5" fmla="*/ 2005584 w 3553968"/>
              <a:gd name="connsiteY5" fmla="*/ 0 h 1920240"/>
              <a:gd name="connsiteX0" fmla="*/ 2005584 w 3553968"/>
              <a:gd name="connsiteY0" fmla="*/ 0 h 1920240"/>
              <a:gd name="connsiteX1" fmla="*/ 3553968 w 3553968"/>
              <a:gd name="connsiteY1" fmla="*/ 0 h 1920240"/>
              <a:gd name="connsiteX2" fmla="*/ 3553968 w 3553968"/>
              <a:gd name="connsiteY2" fmla="*/ 353568 h 1920240"/>
              <a:gd name="connsiteX3" fmla="*/ 1511808 w 3553968"/>
              <a:gd name="connsiteY3" fmla="*/ 1913508 h 1920240"/>
              <a:gd name="connsiteX4" fmla="*/ 0 w 3553968"/>
              <a:gd name="connsiteY4" fmla="*/ 1920240 h 1920240"/>
              <a:gd name="connsiteX5" fmla="*/ 1572768 w 3553968"/>
              <a:gd name="connsiteY5" fmla="*/ 389508 h 1920240"/>
              <a:gd name="connsiteX6" fmla="*/ 2005584 w 3553968"/>
              <a:gd name="connsiteY6" fmla="*/ 0 h 1920240"/>
              <a:gd name="connsiteX0" fmla="*/ 2005584 w 3553968"/>
              <a:gd name="connsiteY0" fmla="*/ 0 h 1920240"/>
              <a:gd name="connsiteX1" fmla="*/ 3553968 w 3553968"/>
              <a:gd name="connsiteY1" fmla="*/ 0 h 1920240"/>
              <a:gd name="connsiteX2" fmla="*/ 3553968 w 3553968"/>
              <a:gd name="connsiteY2" fmla="*/ 353568 h 1920240"/>
              <a:gd name="connsiteX3" fmla="*/ 1511808 w 3553968"/>
              <a:gd name="connsiteY3" fmla="*/ 1913508 h 1920240"/>
              <a:gd name="connsiteX4" fmla="*/ 0 w 3553968"/>
              <a:gd name="connsiteY4" fmla="*/ 1920240 h 1920240"/>
              <a:gd name="connsiteX5" fmla="*/ 2011680 w 3553968"/>
              <a:gd name="connsiteY5" fmla="*/ 334644 h 1920240"/>
              <a:gd name="connsiteX6" fmla="*/ 2005584 w 3553968"/>
              <a:gd name="connsiteY6" fmla="*/ 0 h 192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53968" h="1920240">
                <a:moveTo>
                  <a:pt x="2005584" y="0"/>
                </a:moveTo>
                <a:lnTo>
                  <a:pt x="3553968" y="0"/>
                </a:lnTo>
                <a:lnTo>
                  <a:pt x="3553968" y="353568"/>
                </a:lnTo>
                <a:lnTo>
                  <a:pt x="1511808" y="1913508"/>
                </a:lnTo>
                <a:lnTo>
                  <a:pt x="0" y="1920240"/>
                </a:lnTo>
                <a:lnTo>
                  <a:pt x="2011680" y="334644"/>
                </a:lnTo>
                <a:lnTo>
                  <a:pt x="2005584" y="0"/>
                </a:lnTo>
                <a:close/>
              </a:path>
            </a:pathLst>
          </a:custGeom>
          <a:gradFill>
            <a:gsLst>
              <a:gs pos="45000">
                <a:schemeClr val="accent1">
                  <a:lumMod val="5000"/>
                  <a:lumOff val="95000"/>
                </a:schemeClr>
              </a:gs>
              <a:gs pos="78000">
                <a:schemeClr val="accent1">
                  <a:lumMod val="45000"/>
                  <a:lumOff val="55000"/>
                </a:schemeClr>
              </a:gs>
              <a:gs pos="9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last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7217664" y="2361880"/>
            <a:ext cx="1548384" cy="353568"/>
          </a:xfrm>
          <a:prstGeom prst="rect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2Kb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109216" y="2365884"/>
            <a:ext cx="1548384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3Kb</a:t>
            </a:r>
          </a:p>
        </p:txBody>
      </p:sp>
      <p:sp>
        <p:nvSpPr>
          <p:cNvPr id="16" name="Left Brace 15"/>
          <p:cNvSpPr/>
          <p:nvPr/>
        </p:nvSpPr>
        <p:spPr>
          <a:xfrm rot="16200000" flipH="1">
            <a:off x="5264611" y="-1258112"/>
            <a:ext cx="352138" cy="6662928"/>
          </a:xfrm>
          <a:prstGeom prst="leftBrace">
            <a:avLst>
              <a:gd name="adj1" fmla="val 39285"/>
              <a:gd name="adj2" fmla="val 50000"/>
            </a:avLst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5126139" y="1313047"/>
            <a:ext cx="660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12Kb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96872" y="5454434"/>
            <a:ext cx="4807131" cy="461665"/>
          </a:xfrm>
          <a:prstGeom prst="rect">
            <a:avLst/>
          </a:prstGeom>
          <a:solidFill>
            <a:schemeClr val="accent1">
              <a:alpha val="12000"/>
            </a:schemeClr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E5A20-90F2-C4F0-DE6F-CB40C1E8A4F7}"/>
              </a:ext>
            </a:extLst>
          </p:cNvPr>
          <p:cNvSpPr txBox="1"/>
          <p:nvPr/>
        </p:nvSpPr>
        <p:spPr>
          <a:xfrm>
            <a:off x="0" y="6635109"/>
            <a:ext cx="68752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Paul A. Gagniuc. </a:t>
            </a:r>
            <a:r>
              <a:rPr lang="en-US" sz="800" i="1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Antivirus Engines: From Methods to Innovations, Design, and Applications</a:t>
            </a:r>
            <a:r>
              <a:rPr lang="en-US" sz="800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. Cambridge, MA: Elsevier Syngress, 2024. pp. 1-656. </a:t>
            </a:r>
          </a:p>
        </p:txBody>
      </p:sp>
    </p:spTree>
    <p:extLst>
      <p:ext uri="{BB962C8B-B14F-4D97-AF65-F5344CB8AC3E}">
        <p14:creationId xmlns:p14="http://schemas.microsoft.com/office/powerpoint/2010/main" val="3864876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61000">
                <a:schemeClr val="accent1">
                  <a:lumMod val="5000"/>
                  <a:lumOff val="95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97024" y="2365248"/>
            <a:ext cx="6675120" cy="3535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file.exe</a:t>
            </a:r>
          </a:p>
        </p:txBody>
      </p:sp>
      <p:sp>
        <p:nvSpPr>
          <p:cNvPr id="5" name="Left Brace 4"/>
          <p:cNvSpPr/>
          <p:nvPr/>
        </p:nvSpPr>
        <p:spPr>
          <a:xfrm rot="16200000">
            <a:off x="2724912" y="2225040"/>
            <a:ext cx="298704" cy="1542288"/>
          </a:xfrm>
          <a:prstGeom prst="leftBrace">
            <a:avLst>
              <a:gd name="adj1" fmla="val 39285"/>
              <a:gd name="adj2" fmla="val 50000"/>
            </a:avLst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rot="16200000">
            <a:off x="7845552" y="2218943"/>
            <a:ext cx="298704" cy="1542288"/>
          </a:xfrm>
          <a:prstGeom prst="leftBrace">
            <a:avLst>
              <a:gd name="adj1" fmla="val 39285"/>
              <a:gd name="adj2" fmla="val 50000"/>
            </a:avLst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76304" y="124827"/>
            <a:ext cx="3616575" cy="1325563"/>
          </a:xfrm>
        </p:spPr>
        <p:txBody>
          <a:bodyPr>
            <a:normAutofit/>
          </a:bodyPr>
          <a:lstStyle/>
          <a:p>
            <a:r>
              <a:rPr lang="en-US" sz="5000" b="1">
                <a:solidFill>
                  <a:srgbClr val="C00000"/>
                </a:solidFill>
                <a:latin typeface="Agency FB" panose="020B0503020202020204" pitchFamily="34" charset="0"/>
              </a:rPr>
              <a:t>MD5</a:t>
            </a:r>
            <a:r>
              <a:rPr lang="en-US" sz="5000" b="1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 signature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2100072" y="2365248"/>
            <a:ext cx="1548384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3Kb</a:t>
            </a:r>
          </a:p>
        </p:txBody>
      </p:sp>
      <p:sp>
        <p:nvSpPr>
          <p:cNvPr id="9" name="Rectangle 8"/>
          <p:cNvSpPr/>
          <p:nvPr/>
        </p:nvSpPr>
        <p:spPr>
          <a:xfrm>
            <a:off x="7217664" y="2366115"/>
            <a:ext cx="1548384" cy="353568"/>
          </a:xfrm>
          <a:prstGeom prst="rect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2Kb</a:t>
            </a:r>
          </a:p>
        </p:txBody>
      </p:sp>
      <p:sp>
        <p:nvSpPr>
          <p:cNvPr id="10" name="Left Brace 9"/>
          <p:cNvSpPr/>
          <p:nvPr/>
        </p:nvSpPr>
        <p:spPr>
          <a:xfrm rot="16200000">
            <a:off x="5388863" y="2675384"/>
            <a:ext cx="298704" cy="3090672"/>
          </a:xfrm>
          <a:prstGeom prst="leftBrace">
            <a:avLst>
              <a:gd name="adj1" fmla="val 39285"/>
              <a:gd name="adj2" fmla="val 50000"/>
            </a:avLst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03277" y="3476606"/>
            <a:ext cx="37463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f11e361f2242ffdd856d87a963d62821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060720" y="3482614"/>
            <a:ext cx="3868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b10106a5f905d23a7809e220ba67aa4d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12555" y="4736824"/>
            <a:ext cx="60827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9ce737722ce22903f61c83796e013fbf  : file.exe</a:t>
            </a:r>
          </a:p>
        </p:txBody>
      </p:sp>
      <p:sp>
        <p:nvSpPr>
          <p:cNvPr id="15" name="Left Brace 14"/>
          <p:cNvSpPr/>
          <p:nvPr/>
        </p:nvSpPr>
        <p:spPr>
          <a:xfrm rot="16200000" flipH="1">
            <a:off x="5264611" y="-1258112"/>
            <a:ext cx="352138" cy="6662928"/>
          </a:xfrm>
          <a:prstGeom prst="leftBrace">
            <a:avLst>
              <a:gd name="adj1" fmla="val 39285"/>
              <a:gd name="adj2" fmla="val 50000"/>
            </a:avLst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126139" y="1313047"/>
            <a:ext cx="6607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12Kb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031018" y="4729509"/>
            <a:ext cx="4807131" cy="461665"/>
          </a:xfrm>
          <a:prstGeom prst="rect">
            <a:avLst/>
          </a:prstGeom>
          <a:solidFill>
            <a:schemeClr val="accent1">
              <a:alpha val="12000"/>
            </a:schemeClr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761433-2AE9-4D62-6E04-6A98512A0A8D}"/>
              </a:ext>
            </a:extLst>
          </p:cNvPr>
          <p:cNvSpPr txBox="1"/>
          <p:nvPr/>
        </p:nvSpPr>
        <p:spPr>
          <a:xfrm>
            <a:off x="0" y="6635109"/>
            <a:ext cx="68752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Paul A. Gagniuc. </a:t>
            </a:r>
            <a:r>
              <a:rPr lang="en-US" sz="800" i="1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Antivirus Engines: From Methods to Innovations, Design, and Applications</a:t>
            </a:r>
            <a:r>
              <a:rPr lang="en-US" sz="800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. Cambridge, MA: Elsevier Syngress, 2024. pp. 1-656. </a:t>
            </a:r>
          </a:p>
        </p:txBody>
      </p:sp>
    </p:spTree>
    <p:extLst>
      <p:ext uri="{BB962C8B-B14F-4D97-AF65-F5344CB8AC3E}">
        <p14:creationId xmlns:p14="http://schemas.microsoft.com/office/powerpoint/2010/main" val="3479903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61000">
                <a:schemeClr val="accent1">
                  <a:lumMod val="5000"/>
                  <a:lumOff val="95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2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097024" y="2365248"/>
            <a:ext cx="6675120" cy="3535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file.exe</a:t>
            </a:r>
          </a:p>
        </p:txBody>
      </p:sp>
      <p:sp>
        <p:nvSpPr>
          <p:cNvPr id="5" name="Left Brace 4"/>
          <p:cNvSpPr/>
          <p:nvPr/>
        </p:nvSpPr>
        <p:spPr>
          <a:xfrm rot="16200000">
            <a:off x="2724912" y="2225040"/>
            <a:ext cx="298704" cy="1542288"/>
          </a:xfrm>
          <a:prstGeom prst="leftBrace">
            <a:avLst>
              <a:gd name="adj1" fmla="val 39285"/>
              <a:gd name="adj2" fmla="val 50000"/>
            </a:avLst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/>
          <p:cNvSpPr/>
          <p:nvPr/>
        </p:nvSpPr>
        <p:spPr>
          <a:xfrm rot="16200000">
            <a:off x="7845552" y="2218943"/>
            <a:ext cx="298704" cy="1542288"/>
          </a:xfrm>
          <a:prstGeom prst="leftBrace">
            <a:avLst>
              <a:gd name="adj1" fmla="val 39285"/>
              <a:gd name="adj2" fmla="val 50000"/>
            </a:avLst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76304" y="124827"/>
            <a:ext cx="3616575" cy="1325563"/>
          </a:xfrm>
        </p:spPr>
        <p:txBody>
          <a:bodyPr>
            <a:normAutofit/>
          </a:bodyPr>
          <a:lstStyle/>
          <a:p>
            <a:r>
              <a:rPr lang="en-US" sz="5000" b="1">
                <a:solidFill>
                  <a:srgbClr val="C00000"/>
                </a:solidFill>
                <a:latin typeface="Agency FB" panose="020B0503020202020204" pitchFamily="34" charset="0"/>
              </a:rPr>
              <a:t>MD5</a:t>
            </a:r>
            <a:r>
              <a:rPr lang="en-US" sz="5000" b="1">
                <a:solidFill>
                  <a:schemeClr val="bg1">
                    <a:lumMod val="50000"/>
                  </a:schemeClr>
                </a:solidFill>
                <a:latin typeface="Agency FB" panose="020B0503020202020204" pitchFamily="34" charset="0"/>
              </a:rPr>
              <a:t> signature</a:t>
            </a:r>
          </a:p>
        </p:txBody>
      </p:sp>
      <p:sp>
        <p:nvSpPr>
          <p:cNvPr id="8" name="Rectangle 7"/>
          <p:cNvSpPr/>
          <p:nvPr/>
        </p:nvSpPr>
        <p:spPr>
          <a:xfrm>
            <a:off x="2100072" y="2365248"/>
            <a:ext cx="1548384" cy="353568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3Kb</a:t>
            </a:r>
          </a:p>
        </p:txBody>
      </p:sp>
      <p:sp>
        <p:nvSpPr>
          <p:cNvPr id="9" name="Rectangle 8"/>
          <p:cNvSpPr/>
          <p:nvPr/>
        </p:nvSpPr>
        <p:spPr>
          <a:xfrm>
            <a:off x="7226808" y="2365248"/>
            <a:ext cx="1548384" cy="353568"/>
          </a:xfrm>
          <a:prstGeom prst="rect">
            <a:avLst/>
          </a:prstGeom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2Kb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5125" y="4781904"/>
            <a:ext cx="113634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1">
                    <a:lumMod val="50000"/>
                    <a:lumOff val="50000"/>
                  </a:schemeClr>
                </a:solidFill>
              </a:rPr>
              <a:t>7fa24b9db9b313523977d14b27a7a676  :  9ce737722ce22903f61c83796e013fbf  : file.exe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6090" y="3544779"/>
            <a:ext cx="37112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931ea08b1f3c1df63413b128f4c46f66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29810" y="3544779"/>
            <a:ext cx="37301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t>9ce737722ce22903f61c83796e013fbf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85125" y="4779812"/>
            <a:ext cx="5012567" cy="461665"/>
          </a:xfrm>
          <a:prstGeom prst="rect">
            <a:avLst/>
          </a:prstGeom>
          <a:solidFill>
            <a:schemeClr val="accent1">
              <a:alpha val="12000"/>
            </a:schemeClr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31981" y="4779812"/>
            <a:ext cx="4809745" cy="461665"/>
          </a:xfrm>
          <a:prstGeom prst="rect">
            <a:avLst/>
          </a:prstGeom>
          <a:solidFill>
            <a:schemeClr val="accent1">
              <a:alpha val="12000"/>
            </a:schemeClr>
          </a:solidFill>
          <a:ln w="254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EB81E-4621-18FA-687B-8A25D775D7F2}"/>
              </a:ext>
            </a:extLst>
          </p:cNvPr>
          <p:cNvSpPr txBox="1"/>
          <p:nvPr/>
        </p:nvSpPr>
        <p:spPr>
          <a:xfrm>
            <a:off x="0" y="6635109"/>
            <a:ext cx="687528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Paul A. Gagniuc. </a:t>
            </a:r>
            <a:r>
              <a:rPr lang="en-US" sz="800" i="1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Antivirus Engines: From Methods to Innovations, Design, and Applications</a:t>
            </a:r>
            <a:r>
              <a:rPr lang="en-US" sz="800">
                <a:solidFill>
                  <a:schemeClr val="accent5">
                    <a:lumMod val="50000"/>
                  </a:schemeClr>
                </a:solidFill>
                <a:latin typeface="Aptos" panose="020B0004020202020204" pitchFamily="34" charset="0"/>
                <a:ea typeface="Cambria" panose="02040503050406030204" pitchFamily="18" charset="0"/>
              </a:rPr>
              <a:t>. Cambridge, MA: Elsevier Syngress, 2024. pp. 1-656. </a:t>
            </a:r>
          </a:p>
        </p:txBody>
      </p:sp>
    </p:spTree>
    <p:extLst>
      <p:ext uri="{BB962C8B-B14F-4D97-AF65-F5344CB8AC3E}">
        <p14:creationId xmlns:p14="http://schemas.microsoft.com/office/powerpoint/2010/main" val="2093159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5528</TotalTime>
  <Words>1824</Words>
  <Application>Microsoft Office PowerPoint</Application>
  <PresentationFormat>Widescreen</PresentationFormat>
  <Paragraphs>600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Agency FB</vt:lpstr>
      <vt:lpstr>Aharoni</vt:lpstr>
      <vt:lpstr>Aptos</vt:lpstr>
      <vt:lpstr>Arial</vt:lpstr>
      <vt:lpstr>Calibri</vt:lpstr>
      <vt:lpstr>Calibri Light</vt:lpstr>
      <vt:lpstr>Cambria Math</vt:lpstr>
      <vt:lpstr>Times New Roman</vt:lpstr>
      <vt:lpstr>Office Theme</vt:lpstr>
      <vt:lpstr>Antivirus engines</vt:lpstr>
      <vt:lpstr>PowerPoint Presentation</vt:lpstr>
      <vt:lpstr>PowerPoint Presentation</vt:lpstr>
      <vt:lpstr>PowerPoint Presentation</vt:lpstr>
      <vt:lpstr>PowerPoint Presentation</vt:lpstr>
      <vt:lpstr>MD5 signature</vt:lpstr>
      <vt:lpstr>MD5 signature</vt:lpstr>
      <vt:lpstr>MD5 signature</vt:lpstr>
      <vt:lpstr>MD5 signature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Paul A. Gagniuc</dc:creator>
  <cp:lastModifiedBy>Office</cp:lastModifiedBy>
  <cp:revision>389</cp:revision>
  <dcterms:created xsi:type="dcterms:W3CDTF">2022-06-11T12:50:53Z</dcterms:created>
  <dcterms:modified xsi:type="dcterms:W3CDTF">2025-08-24T16:44:26Z</dcterms:modified>
</cp:coreProperties>
</file>