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8288000" cy="13716000"/>
  <p:notesSz cx="6858000" cy="9144000"/>
  <p:defaultTextStyle>
    <a:defPPr>
      <a:defRPr lang="en-US"/>
    </a:defPPr>
    <a:lvl1pPr marL="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1pPr>
    <a:lvl2pPr marL="1419538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2pPr>
    <a:lvl3pPr marL="2839077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3pPr>
    <a:lvl4pPr marL="4258615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4pPr>
    <a:lvl5pPr marL="5678156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5pPr>
    <a:lvl6pPr marL="7097694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6pPr>
    <a:lvl7pPr marL="8517233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7pPr>
    <a:lvl8pPr marL="9936772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8pPr>
    <a:lvl9pPr marL="11356310" algn="l" defTabSz="2839077" rtl="0" eaLnBrk="1" latinLnBrk="0" hangingPunct="1">
      <a:defRPr sz="55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4142" autoAdjust="0"/>
  </p:normalViewPr>
  <p:slideViewPr>
    <p:cSldViewPr>
      <p:cViewPr varScale="1">
        <p:scale>
          <a:sx n="79" d="100"/>
          <a:sy n="79" d="100"/>
        </p:scale>
        <p:origin x="2046" y="5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7" y="4260855"/>
            <a:ext cx="15544800" cy="2940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77300" y="3460753"/>
            <a:ext cx="14579600" cy="73710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5" y="3460753"/>
            <a:ext cx="43434000" cy="73710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3" y="8813811"/>
            <a:ext cx="15544800" cy="2724150"/>
          </a:xfrm>
        </p:spPr>
        <p:txBody>
          <a:bodyPr anchor="t"/>
          <a:lstStyle>
            <a:lvl1pPr algn="l">
              <a:defRPr sz="800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3" y="5813431"/>
            <a:ext cx="15544800" cy="3000375"/>
          </a:xfrm>
        </p:spPr>
        <p:txBody>
          <a:bodyPr anchor="b"/>
          <a:lstStyle>
            <a:lvl1pPr marL="0" indent="0">
              <a:buNone/>
              <a:defRPr sz="3980">
                <a:solidFill>
                  <a:schemeClr val="tx1">
                    <a:tint val="75000"/>
                  </a:schemeClr>
                </a:solidFill>
              </a:defRPr>
            </a:lvl1pPr>
            <a:lvl2pPr marL="914472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943" indent="0">
              <a:buNone/>
              <a:defRPr sz="3219">
                <a:solidFill>
                  <a:schemeClr val="tx1">
                    <a:tint val="75000"/>
                  </a:schemeClr>
                </a:solidFill>
              </a:defRPr>
            </a:lvl3pPr>
            <a:lvl4pPr marL="2743414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4pPr>
            <a:lvl5pPr marL="3657886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5pPr>
            <a:lvl6pPr marL="4572357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6pPr>
            <a:lvl7pPr marL="5486828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7pPr>
            <a:lvl8pPr marL="6401301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8pPr>
            <a:lvl9pPr marL="7315773" indent="0">
              <a:buNone/>
              <a:defRPr sz="2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50100" y="20158088"/>
            <a:ext cx="29006800" cy="57013475"/>
          </a:xfrm>
        </p:spPr>
        <p:txBody>
          <a:bodyPr/>
          <a:lstStyle>
            <a:lvl1pPr>
              <a:defRPr sz="5588"/>
            </a:lvl1pPr>
            <a:lvl2pPr>
              <a:defRPr sz="4784"/>
            </a:lvl2pPr>
            <a:lvl3pPr>
              <a:defRPr sz="3980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3070229"/>
            <a:ext cx="8080375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9" y="4349752"/>
            <a:ext cx="8080375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7" y="3070229"/>
            <a:ext cx="8083550" cy="1279524"/>
          </a:xfrm>
        </p:spPr>
        <p:txBody>
          <a:bodyPr anchor="b"/>
          <a:lstStyle>
            <a:lvl1pPr marL="0" indent="0">
              <a:buNone/>
              <a:defRPr sz="4784" b="1"/>
            </a:lvl1pPr>
            <a:lvl2pPr marL="914472" indent="0">
              <a:buNone/>
              <a:defRPr sz="3980" b="1"/>
            </a:lvl2pPr>
            <a:lvl3pPr marL="1828943" indent="0">
              <a:buNone/>
              <a:defRPr sz="3599" b="1"/>
            </a:lvl3pPr>
            <a:lvl4pPr marL="2743414" indent="0">
              <a:buNone/>
              <a:defRPr sz="3219" b="1"/>
            </a:lvl4pPr>
            <a:lvl5pPr marL="3657886" indent="0">
              <a:buNone/>
              <a:defRPr sz="3219" b="1"/>
            </a:lvl5pPr>
            <a:lvl6pPr marL="4572357" indent="0">
              <a:buNone/>
              <a:defRPr sz="3219" b="1"/>
            </a:lvl6pPr>
            <a:lvl7pPr marL="5486828" indent="0">
              <a:buNone/>
              <a:defRPr sz="3219" b="1"/>
            </a:lvl7pPr>
            <a:lvl8pPr marL="6401301" indent="0">
              <a:buNone/>
              <a:defRPr sz="3219" b="1"/>
            </a:lvl8pPr>
            <a:lvl9pPr marL="7315773" indent="0">
              <a:buNone/>
              <a:defRPr sz="32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7" y="4349752"/>
            <a:ext cx="8083550" cy="7902578"/>
          </a:xfrm>
        </p:spPr>
        <p:txBody>
          <a:bodyPr/>
          <a:lstStyle>
            <a:lvl1pPr>
              <a:defRPr sz="4784"/>
            </a:lvl1pPr>
            <a:lvl2pPr>
              <a:defRPr sz="3980"/>
            </a:lvl2pPr>
            <a:lvl3pPr>
              <a:defRPr sz="3599"/>
            </a:lvl3pPr>
            <a:lvl4pPr>
              <a:defRPr sz="3219"/>
            </a:lvl4pPr>
            <a:lvl5pPr>
              <a:defRPr sz="3219"/>
            </a:lvl5pPr>
            <a:lvl6pPr>
              <a:defRPr sz="3219"/>
            </a:lvl6pPr>
            <a:lvl7pPr>
              <a:defRPr sz="3219"/>
            </a:lvl7pPr>
            <a:lvl8pPr>
              <a:defRPr sz="3219"/>
            </a:lvl8pPr>
            <a:lvl9pPr>
              <a:defRPr sz="32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9" y="546102"/>
            <a:ext cx="6016625" cy="2324100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5"/>
            <a:ext cx="10223500" cy="11706227"/>
          </a:xfrm>
        </p:spPr>
        <p:txBody>
          <a:bodyPr/>
          <a:lstStyle>
            <a:lvl1pPr>
              <a:defRPr sz="6394"/>
            </a:lvl1pPr>
            <a:lvl2pPr>
              <a:defRPr sz="5588"/>
            </a:lvl2pPr>
            <a:lvl3pPr>
              <a:defRPr sz="4784"/>
            </a:lvl3pPr>
            <a:lvl4pPr>
              <a:defRPr sz="3980"/>
            </a:lvl4pPr>
            <a:lvl5pPr>
              <a:defRPr sz="3980"/>
            </a:lvl5pPr>
            <a:lvl6pPr>
              <a:defRPr sz="3980"/>
            </a:lvl6pPr>
            <a:lvl7pPr>
              <a:defRPr sz="3980"/>
            </a:lvl7pPr>
            <a:lvl8pPr>
              <a:defRPr sz="3980"/>
            </a:lvl8pPr>
            <a:lvl9pPr>
              <a:defRPr sz="39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9" y="2870205"/>
            <a:ext cx="6016625" cy="9382127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3"/>
            <a:ext cx="10972800" cy="1133477"/>
          </a:xfrm>
        </p:spPr>
        <p:txBody>
          <a:bodyPr anchor="b"/>
          <a:lstStyle>
            <a:lvl1pPr algn="l">
              <a:defRPr sz="39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3"/>
            <a:ext cx="10972800" cy="8229600"/>
          </a:xfrm>
        </p:spPr>
        <p:txBody>
          <a:bodyPr/>
          <a:lstStyle>
            <a:lvl1pPr marL="0" indent="0">
              <a:buNone/>
              <a:defRPr sz="6394"/>
            </a:lvl1pPr>
            <a:lvl2pPr marL="914472" indent="0">
              <a:buNone/>
              <a:defRPr sz="5588"/>
            </a:lvl2pPr>
            <a:lvl3pPr marL="1828943" indent="0">
              <a:buNone/>
              <a:defRPr sz="4784"/>
            </a:lvl3pPr>
            <a:lvl4pPr marL="2743414" indent="0">
              <a:buNone/>
              <a:defRPr sz="3980"/>
            </a:lvl4pPr>
            <a:lvl5pPr marL="3657886" indent="0">
              <a:buNone/>
              <a:defRPr sz="3980"/>
            </a:lvl5pPr>
            <a:lvl6pPr marL="4572357" indent="0">
              <a:buNone/>
              <a:defRPr sz="3980"/>
            </a:lvl6pPr>
            <a:lvl7pPr marL="5486828" indent="0">
              <a:buNone/>
              <a:defRPr sz="3980"/>
            </a:lvl7pPr>
            <a:lvl8pPr marL="6401301" indent="0">
              <a:buNone/>
              <a:defRPr sz="3980"/>
            </a:lvl8pPr>
            <a:lvl9pPr marL="7315773" indent="0">
              <a:buNone/>
              <a:defRPr sz="39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87"/>
            <a:ext cx="10972800" cy="1609725"/>
          </a:xfrm>
        </p:spPr>
        <p:txBody>
          <a:bodyPr/>
          <a:lstStyle>
            <a:lvl1pPr marL="0" indent="0">
              <a:buNone/>
              <a:defRPr sz="2795"/>
            </a:lvl1pPr>
            <a:lvl2pPr marL="914472" indent="0">
              <a:buNone/>
              <a:defRPr sz="2413"/>
            </a:lvl2pPr>
            <a:lvl3pPr marL="1828943" indent="0">
              <a:buNone/>
              <a:defRPr sz="1990"/>
            </a:lvl3pPr>
            <a:lvl4pPr marL="2743414" indent="0">
              <a:buNone/>
              <a:defRPr sz="1821"/>
            </a:lvl4pPr>
            <a:lvl5pPr marL="3657886" indent="0">
              <a:buNone/>
              <a:defRPr sz="1821"/>
            </a:lvl5pPr>
            <a:lvl6pPr marL="4572357" indent="0">
              <a:buNone/>
              <a:defRPr sz="1821"/>
            </a:lvl6pPr>
            <a:lvl7pPr marL="5486828" indent="0">
              <a:buNone/>
              <a:defRPr sz="1821"/>
            </a:lvl7pPr>
            <a:lvl8pPr marL="6401301" indent="0">
              <a:buNone/>
              <a:defRPr sz="1821"/>
            </a:lvl8pPr>
            <a:lvl9pPr marL="7315773" indent="0">
              <a:buNone/>
              <a:defRPr sz="182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9"/>
            <a:ext cx="16459200" cy="228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6"/>
            <a:ext cx="16459200" cy="9051927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11"/>
            <a:ext cx="5791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2" y="12712711"/>
            <a:ext cx="4267200" cy="73025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24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943" rtl="0" eaLnBrk="1" latinLnBrk="0" hangingPunct="1">
        <a:spcBef>
          <a:spcPct val="0"/>
        </a:spcBef>
        <a:buNone/>
        <a:defRPr sz="8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54" indent="-685854" algn="l" defTabSz="1828943" rtl="0" eaLnBrk="1" latinLnBrk="0" hangingPunct="1">
        <a:spcBef>
          <a:spcPct val="20000"/>
        </a:spcBef>
        <a:buFont typeface="Arial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486016" indent="-571545" algn="l" defTabSz="1828943" rtl="0" eaLnBrk="1" latinLnBrk="0" hangingPunct="1">
        <a:spcBef>
          <a:spcPct val="20000"/>
        </a:spcBef>
        <a:buFont typeface="Arial" pitchFamily="34" charset="0"/>
        <a:buChar char="–"/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286180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4784" kern="1200">
          <a:solidFill>
            <a:schemeClr val="tx1"/>
          </a:solidFill>
          <a:latin typeface="+mn-lt"/>
          <a:ea typeface="+mn-ea"/>
          <a:cs typeface="+mn-cs"/>
        </a:defRPr>
      </a:lvl3pPr>
      <a:lvl4pPr marL="3200651" indent="-457236" algn="l" defTabSz="1828943" rtl="0" eaLnBrk="1" latinLnBrk="0" hangingPunct="1">
        <a:spcBef>
          <a:spcPct val="20000"/>
        </a:spcBef>
        <a:buFont typeface="Arial" pitchFamily="34" charset="0"/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4pPr>
      <a:lvl5pPr marL="4115122" indent="-457236" algn="l" defTabSz="1828943" rtl="0" eaLnBrk="1" latinLnBrk="0" hangingPunct="1">
        <a:spcBef>
          <a:spcPct val="20000"/>
        </a:spcBef>
        <a:buFont typeface="Arial" pitchFamily="34" charset="0"/>
        <a:buChar char="»"/>
        <a:defRPr sz="3980" kern="1200">
          <a:solidFill>
            <a:schemeClr val="tx1"/>
          </a:solidFill>
          <a:latin typeface="+mn-lt"/>
          <a:ea typeface="+mn-ea"/>
          <a:cs typeface="+mn-cs"/>
        </a:defRPr>
      </a:lvl5pPr>
      <a:lvl6pPr marL="5029593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6pPr>
      <a:lvl7pPr marL="5944065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7pPr>
      <a:lvl8pPr marL="6858537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8pPr>
      <a:lvl9pPr marL="7773008" indent="-457236" algn="l" defTabSz="1828943" rtl="0" eaLnBrk="1" latinLnBrk="0" hangingPunct="1">
        <a:spcBef>
          <a:spcPct val="20000"/>
        </a:spcBef>
        <a:buFont typeface="Arial" pitchFamily="34" charset="0"/>
        <a:buChar char="•"/>
        <a:defRPr sz="3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472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94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3414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886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2357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6828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401301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5773" algn="l" defTabSz="18289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/>
          <p:nvPr/>
        </p:nvSpPr>
        <p:spPr>
          <a:xfrm>
            <a:off x="1295406" y="9841833"/>
            <a:ext cx="11935326" cy="1548062"/>
          </a:xfrm>
          <a:custGeom>
            <a:avLst/>
            <a:gdLst>
              <a:gd name="connsiteX0" fmla="*/ 0 w 11353800"/>
              <a:gd name="connsiteY0" fmla="*/ 0 h 1524000"/>
              <a:gd name="connsiteX1" fmla="*/ 11353800 w 11353800"/>
              <a:gd name="connsiteY1" fmla="*/ 0 h 1524000"/>
              <a:gd name="connsiteX2" fmla="*/ 11353800 w 11353800"/>
              <a:gd name="connsiteY2" fmla="*/ 1524000 h 1524000"/>
              <a:gd name="connsiteX3" fmla="*/ 0 w 11353800"/>
              <a:gd name="connsiteY3" fmla="*/ 1524000 h 1524000"/>
              <a:gd name="connsiteX4" fmla="*/ 0 w 11353800"/>
              <a:gd name="connsiteY4" fmla="*/ 0 h 1524000"/>
              <a:gd name="connsiteX0" fmla="*/ 0 w 12568990"/>
              <a:gd name="connsiteY0" fmla="*/ 0 h 1560094"/>
              <a:gd name="connsiteX1" fmla="*/ 12568990 w 12568990"/>
              <a:gd name="connsiteY1" fmla="*/ 36094 h 1560094"/>
              <a:gd name="connsiteX2" fmla="*/ 12568990 w 12568990"/>
              <a:gd name="connsiteY2" fmla="*/ 1560094 h 1560094"/>
              <a:gd name="connsiteX3" fmla="*/ 1215190 w 12568990"/>
              <a:gd name="connsiteY3" fmla="*/ 1560094 h 1560094"/>
              <a:gd name="connsiteX4" fmla="*/ 0 w 12568990"/>
              <a:gd name="connsiteY4" fmla="*/ 0 h 1560094"/>
              <a:gd name="connsiteX0" fmla="*/ 0 w 12568990"/>
              <a:gd name="connsiteY0" fmla="*/ 0 h 1560094"/>
              <a:gd name="connsiteX1" fmla="*/ 3027948 w 12568990"/>
              <a:gd name="connsiteY1" fmla="*/ 12031 h 1560094"/>
              <a:gd name="connsiteX2" fmla="*/ 12568990 w 12568990"/>
              <a:gd name="connsiteY2" fmla="*/ 1560094 h 1560094"/>
              <a:gd name="connsiteX3" fmla="*/ 1215190 w 12568990"/>
              <a:gd name="connsiteY3" fmla="*/ 1560094 h 1560094"/>
              <a:gd name="connsiteX4" fmla="*/ 0 w 12568990"/>
              <a:gd name="connsiteY4" fmla="*/ 0 h 1560094"/>
              <a:gd name="connsiteX0" fmla="*/ 0 w 11897364"/>
              <a:gd name="connsiteY0" fmla="*/ 1 h 1548063"/>
              <a:gd name="connsiteX1" fmla="*/ 2356322 w 11897364"/>
              <a:gd name="connsiteY1" fmla="*/ 0 h 1548063"/>
              <a:gd name="connsiteX2" fmla="*/ 11897364 w 11897364"/>
              <a:gd name="connsiteY2" fmla="*/ 1548063 h 1548063"/>
              <a:gd name="connsiteX3" fmla="*/ 543564 w 11897364"/>
              <a:gd name="connsiteY3" fmla="*/ 1548063 h 1548063"/>
              <a:gd name="connsiteX4" fmla="*/ 0 w 11897364"/>
              <a:gd name="connsiteY4" fmla="*/ 1 h 1548063"/>
              <a:gd name="connsiteX0" fmla="*/ 0 w 11897364"/>
              <a:gd name="connsiteY0" fmla="*/ 0 h 1548062"/>
              <a:gd name="connsiteX1" fmla="*/ 3039941 w 11897364"/>
              <a:gd name="connsiteY1" fmla="*/ 24062 h 1548062"/>
              <a:gd name="connsiteX2" fmla="*/ 11897364 w 11897364"/>
              <a:gd name="connsiteY2" fmla="*/ 1548062 h 1548062"/>
              <a:gd name="connsiteX3" fmla="*/ 543564 w 11897364"/>
              <a:gd name="connsiteY3" fmla="*/ 1548062 h 1548062"/>
              <a:gd name="connsiteX4" fmla="*/ 0 w 11897364"/>
              <a:gd name="connsiteY4" fmla="*/ 0 h 154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7364" h="1548062">
                <a:moveTo>
                  <a:pt x="0" y="0"/>
                </a:moveTo>
                <a:lnTo>
                  <a:pt x="3039941" y="24062"/>
                </a:lnTo>
                <a:lnTo>
                  <a:pt x="11897364" y="1548062"/>
                </a:lnTo>
                <a:lnTo>
                  <a:pt x="543564" y="1548062"/>
                </a:ln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47000"/>
            </a:srgbClr>
          </a:solidFill>
          <a:ln>
            <a:solidFill>
              <a:schemeClr val="tx1">
                <a:lumMod val="50000"/>
                <a:lumOff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3665" y="861264"/>
            <a:ext cx="12609095" cy="1560094"/>
          </a:xfrm>
          <a:custGeom>
            <a:avLst/>
            <a:gdLst>
              <a:gd name="connsiteX0" fmla="*/ 0 w 11353800"/>
              <a:gd name="connsiteY0" fmla="*/ 0 h 1524000"/>
              <a:gd name="connsiteX1" fmla="*/ 11353800 w 11353800"/>
              <a:gd name="connsiteY1" fmla="*/ 0 h 1524000"/>
              <a:gd name="connsiteX2" fmla="*/ 11353800 w 11353800"/>
              <a:gd name="connsiteY2" fmla="*/ 1524000 h 1524000"/>
              <a:gd name="connsiteX3" fmla="*/ 0 w 11353800"/>
              <a:gd name="connsiteY3" fmla="*/ 1524000 h 1524000"/>
              <a:gd name="connsiteX4" fmla="*/ 0 w 11353800"/>
              <a:gd name="connsiteY4" fmla="*/ 0 h 1524000"/>
              <a:gd name="connsiteX0" fmla="*/ 0 w 12568990"/>
              <a:gd name="connsiteY0" fmla="*/ 0 h 1560094"/>
              <a:gd name="connsiteX1" fmla="*/ 12568990 w 12568990"/>
              <a:gd name="connsiteY1" fmla="*/ 36094 h 1560094"/>
              <a:gd name="connsiteX2" fmla="*/ 12568990 w 12568990"/>
              <a:gd name="connsiteY2" fmla="*/ 1560094 h 1560094"/>
              <a:gd name="connsiteX3" fmla="*/ 1215190 w 12568990"/>
              <a:gd name="connsiteY3" fmla="*/ 1560094 h 1560094"/>
              <a:gd name="connsiteX4" fmla="*/ 0 w 12568990"/>
              <a:gd name="connsiteY4" fmla="*/ 0 h 1560094"/>
              <a:gd name="connsiteX0" fmla="*/ 0 w 12568990"/>
              <a:gd name="connsiteY0" fmla="*/ 0 h 1560094"/>
              <a:gd name="connsiteX1" fmla="*/ 3027948 w 12568990"/>
              <a:gd name="connsiteY1" fmla="*/ 12031 h 1560094"/>
              <a:gd name="connsiteX2" fmla="*/ 12568990 w 12568990"/>
              <a:gd name="connsiteY2" fmla="*/ 1560094 h 1560094"/>
              <a:gd name="connsiteX3" fmla="*/ 1215190 w 12568990"/>
              <a:gd name="connsiteY3" fmla="*/ 1560094 h 1560094"/>
              <a:gd name="connsiteX4" fmla="*/ 0 w 12568990"/>
              <a:gd name="connsiteY4" fmla="*/ 0 h 156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8990" h="1560094">
                <a:moveTo>
                  <a:pt x="0" y="0"/>
                </a:moveTo>
                <a:lnTo>
                  <a:pt x="3027948" y="12031"/>
                </a:lnTo>
                <a:lnTo>
                  <a:pt x="12568990" y="1560094"/>
                </a:lnTo>
                <a:lnTo>
                  <a:pt x="1215190" y="1560094"/>
                </a:ln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47000"/>
            </a:srgbClr>
          </a:solidFill>
          <a:ln>
            <a:solidFill>
              <a:schemeClr val="tx1">
                <a:lumMod val="50000"/>
                <a:lumOff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"/>
          <p:cNvSpPr/>
          <p:nvPr/>
        </p:nvSpPr>
        <p:spPr>
          <a:xfrm>
            <a:off x="986589" y="5369095"/>
            <a:ext cx="12272211" cy="1548063"/>
          </a:xfrm>
          <a:custGeom>
            <a:avLst/>
            <a:gdLst>
              <a:gd name="connsiteX0" fmla="*/ 0 w 11353800"/>
              <a:gd name="connsiteY0" fmla="*/ 0 h 1524000"/>
              <a:gd name="connsiteX1" fmla="*/ 11353800 w 11353800"/>
              <a:gd name="connsiteY1" fmla="*/ 0 h 1524000"/>
              <a:gd name="connsiteX2" fmla="*/ 11353800 w 11353800"/>
              <a:gd name="connsiteY2" fmla="*/ 1524000 h 1524000"/>
              <a:gd name="connsiteX3" fmla="*/ 0 w 11353800"/>
              <a:gd name="connsiteY3" fmla="*/ 1524000 h 1524000"/>
              <a:gd name="connsiteX4" fmla="*/ 0 w 11353800"/>
              <a:gd name="connsiteY4" fmla="*/ 0 h 1524000"/>
              <a:gd name="connsiteX0" fmla="*/ 0 w 12568990"/>
              <a:gd name="connsiteY0" fmla="*/ 0 h 1560094"/>
              <a:gd name="connsiteX1" fmla="*/ 12568990 w 12568990"/>
              <a:gd name="connsiteY1" fmla="*/ 36094 h 1560094"/>
              <a:gd name="connsiteX2" fmla="*/ 12568990 w 12568990"/>
              <a:gd name="connsiteY2" fmla="*/ 1560094 h 1560094"/>
              <a:gd name="connsiteX3" fmla="*/ 1215190 w 12568990"/>
              <a:gd name="connsiteY3" fmla="*/ 1560094 h 1560094"/>
              <a:gd name="connsiteX4" fmla="*/ 0 w 12568990"/>
              <a:gd name="connsiteY4" fmla="*/ 0 h 1560094"/>
              <a:gd name="connsiteX0" fmla="*/ 0 w 12568990"/>
              <a:gd name="connsiteY0" fmla="*/ 0 h 1560094"/>
              <a:gd name="connsiteX1" fmla="*/ 3027948 w 12568990"/>
              <a:gd name="connsiteY1" fmla="*/ 12031 h 1560094"/>
              <a:gd name="connsiteX2" fmla="*/ 12568990 w 12568990"/>
              <a:gd name="connsiteY2" fmla="*/ 1560094 h 1560094"/>
              <a:gd name="connsiteX3" fmla="*/ 1215190 w 12568990"/>
              <a:gd name="connsiteY3" fmla="*/ 1560094 h 1560094"/>
              <a:gd name="connsiteX4" fmla="*/ 0 w 12568990"/>
              <a:gd name="connsiteY4" fmla="*/ 0 h 1560094"/>
              <a:gd name="connsiteX0" fmla="*/ 0 w 12233178"/>
              <a:gd name="connsiteY0" fmla="*/ 0 h 1548063"/>
              <a:gd name="connsiteX1" fmla="*/ 2692136 w 12233178"/>
              <a:gd name="connsiteY1" fmla="*/ 0 h 1548063"/>
              <a:gd name="connsiteX2" fmla="*/ 12233178 w 12233178"/>
              <a:gd name="connsiteY2" fmla="*/ 1548063 h 1548063"/>
              <a:gd name="connsiteX3" fmla="*/ 879378 w 12233178"/>
              <a:gd name="connsiteY3" fmla="*/ 1548063 h 1548063"/>
              <a:gd name="connsiteX4" fmla="*/ 0 w 12233178"/>
              <a:gd name="connsiteY4" fmla="*/ 0 h 1548063"/>
              <a:gd name="connsiteX0" fmla="*/ 0 w 12233178"/>
              <a:gd name="connsiteY0" fmla="*/ 0 h 1548063"/>
              <a:gd name="connsiteX1" fmla="*/ 3027949 w 12233178"/>
              <a:gd name="connsiteY1" fmla="*/ 0 h 1548063"/>
              <a:gd name="connsiteX2" fmla="*/ 12233178 w 12233178"/>
              <a:gd name="connsiteY2" fmla="*/ 1548063 h 1548063"/>
              <a:gd name="connsiteX3" fmla="*/ 879378 w 12233178"/>
              <a:gd name="connsiteY3" fmla="*/ 1548063 h 1548063"/>
              <a:gd name="connsiteX4" fmla="*/ 0 w 12233178"/>
              <a:gd name="connsiteY4" fmla="*/ 0 h 154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3178" h="1548063">
                <a:moveTo>
                  <a:pt x="0" y="0"/>
                </a:moveTo>
                <a:lnTo>
                  <a:pt x="3027949" y="0"/>
                </a:lnTo>
                <a:lnTo>
                  <a:pt x="12233178" y="1548063"/>
                </a:lnTo>
                <a:lnTo>
                  <a:pt x="879378" y="1548063"/>
                </a:ln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47000"/>
            </a:srgbClr>
          </a:solidFill>
          <a:ln>
            <a:solidFill>
              <a:schemeClr val="tx1">
                <a:lumMod val="50000"/>
                <a:lumOff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7465" y="152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</a:t>
            </a:r>
            <a:r>
              <a:rPr lang="en-US" sz="480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CAGGTGAGT</a:t>
            </a:r>
            <a:r>
              <a:rPr lang="en-US" sz="48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AAAAAAAA</a:t>
            </a:r>
            <a:endParaRPr lang="en-US" sz="48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665" y="304800"/>
            <a:ext cx="3048000" cy="572505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25400">
            <a:solidFill>
              <a:schemeClr val="tx1">
                <a:alpha val="49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53972"/>
              </p:ext>
            </p:extLst>
          </p:nvPr>
        </p:nvGraphicFramePr>
        <p:xfrm>
          <a:off x="593560" y="2438400"/>
          <a:ext cx="12665240" cy="2047875"/>
        </p:xfrm>
        <a:graphic>
          <a:graphicData uri="http://schemas.openxmlformats.org/drawingml/2006/table">
            <a:tbl>
              <a:tblPr/>
              <a:tblGrid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73505" y="46482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</a:t>
            </a:r>
            <a:r>
              <a:rPr lang="en-US" sz="480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CAGGTGAGT</a:t>
            </a:r>
            <a:r>
              <a:rPr lang="en-US" sz="48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AAAAAAAA</a:t>
            </a:r>
            <a:endParaRPr lang="en-US" sz="480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4800600"/>
            <a:ext cx="3048000" cy="572505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25400">
            <a:solidFill>
              <a:schemeClr val="tx1">
                <a:alpha val="49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62864"/>
              </p:ext>
            </p:extLst>
          </p:nvPr>
        </p:nvGraphicFramePr>
        <p:xfrm>
          <a:off x="609600" y="6934200"/>
          <a:ext cx="12665240" cy="2047875"/>
        </p:xfrm>
        <a:graphic>
          <a:graphicData uri="http://schemas.openxmlformats.org/drawingml/2006/table">
            <a:tbl>
              <a:tblPr/>
              <a:tblGrid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45436" y="9120936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</a:t>
            </a:r>
            <a:r>
              <a:rPr lang="en-US" sz="480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CAGGTGAGT</a:t>
            </a:r>
            <a:r>
              <a:rPr lang="en-US" sz="48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AAAAAAAA</a:t>
            </a:r>
            <a:endParaRPr lang="en-US" sz="480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95400" y="9273336"/>
            <a:ext cx="3048000" cy="572505"/>
          </a:xfrm>
          <a:prstGeom prst="rect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 w="25400">
            <a:solidFill>
              <a:schemeClr val="tx1">
                <a:alpha val="49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28205"/>
              </p:ext>
            </p:extLst>
          </p:nvPr>
        </p:nvGraphicFramePr>
        <p:xfrm>
          <a:off x="581531" y="11406936"/>
          <a:ext cx="12665240" cy="2047875"/>
        </p:xfrm>
        <a:graphic>
          <a:graphicData uri="http://schemas.openxmlformats.org/drawingml/2006/table">
            <a:tbl>
              <a:tblPr/>
              <a:tblGrid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  <a:gridCol w="1266524"/>
              </a:tblGrid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rtl="0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12175960" y="822960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(a)</a:t>
            </a:r>
          </a:p>
        </p:txBody>
      </p:sp>
      <p:sp>
        <p:nvSpPr>
          <p:cNvPr id="31" name="Oval 30"/>
          <p:cNvSpPr/>
          <p:nvPr/>
        </p:nvSpPr>
        <p:spPr>
          <a:xfrm>
            <a:off x="12115800" y="5346033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(b)</a:t>
            </a:r>
          </a:p>
        </p:txBody>
      </p:sp>
      <p:sp>
        <p:nvSpPr>
          <p:cNvPr id="32" name="Oval 31"/>
          <p:cNvSpPr/>
          <p:nvPr/>
        </p:nvSpPr>
        <p:spPr>
          <a:xfrm>
            <a:off x="12115800" y="9838624"/>
            <a:ext cx="777240" cy="777240"/>
          </a:xfrm>
          <a:prstGeom prst="ellipse">
            <a:avLst/>
          </a:prstGeom>
          <a:solidFill>
            <a:sysClr val="windowText" lastClr="000000">
              <a:alpha val="33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(c)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563600" y="7611070"/>
            <a:ext cx="2476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= -</a:t>
            </a:r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118.5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563600" y="12106870"/>
            <a:ext cx="2125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= -77.7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562633" y="3115270"/>
            <a:ext cx="21259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</a:rPr>
              <a:t>= -81.1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7390" y="117510"/>
            <a:ext cx="18018210" cy="13522290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57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66" y="152400"/>
            <a:ext cx="17964554" cy="13334999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en-US" sz="1079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98" y="12564070"/>
            <a:ext cx="17956533" cy="923330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/>
              <a:t>Cite this work as:</a:t>
            </a:r>
          </a:p>
          <a:p>
            <a:endParaRPr lang="en-US" sz="1200"/>
          </a:p>
          <a:p>
            <a:r>
              <a:rPr lang="en-US" sz="2100"/>
              <a:t>Paul A. Gagniuc. </a:t>
            </a:r>
            <a:r>
              <a:rPr lang="en-US" sz="2100" i="1"/>
              <a:t>Algorithms in Bioinformatics: Theory and Implementation</a:t>
            </a:r>
            <a:r>
              <a:rPr lang="en-US" sz="2100"/>
              <a:t>. John Wiley &amp; Sons, </a:t>
            </a:r>
            <a:r>
              <a:rPr lang="en-US" sz="2100"/>
              <a:t>Hoboken, NJ, USA</a:t>
            </a:r>
            <a:r>
              <a:rPr lang="en-US" sz="21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71" y="3280469"/>
            <a:ext cx="16175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A diagram of the scanning process.</a:t>
            </a:r>
            <a:r>
              <a:rPr lang="en-US" sz="3200"/>
              <a:t> (</a:t>
            </a:r>
            <a:r>
              <a:rPr lang="en-US" sz="3200" b="1"/>
              <a:t>a</a:t>
            </a:r>
            <a:r>
              <a:rPr lang="en-US" sz="3200"/>
              <a:t>) Shows the contents of the first sliding window and the corresponding values from the PWM. (</a:t>
            </a:r>
            <a:r>
              <a:rPr lang="en-US" sz="3200" b="1"/>
              <a:t>b</a:t>
            </a:r>
            <a:r>
              <a:rPr lang="en-US" sz="3200"/>
              <a:t>) It shows the contents of the second sliding window and the correspondence with the PWM values. (</a:t>
            </a:r>
            <a:r>
              <a:rPr lang="en-US" sz="3200" b="1"/>
              <a:t>c</a:t>
            </a:r>
            <a:r>
              <a:rPr lang="en-US" sz="3200"/>
              <a:t>) The same scheme is presented for the third sliding window. The process continues until the last symbol in the z-sequence is incorporated inside a sliding window. For each step, the PWM values corresponding to each symbol from the sliding window are summed and the result is shown next to the PWM. Note that a sliding window of step 1 is used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15773400" cy="1988345"/>
          </a:xfrm>
        </p:spPr>
        <p:txBody>
          <a:bodyPr>
            <a:normAutofit fontScale="90000"/>
          </a:bodyPr>
          <a:lstStyle/>
          <a:p>
            <a:r>
              <a:rPr lang="en-US"/>
              <a:t>A diagram of the scanning process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1325396"/>
            <a:ext cx="1940814" cy="1940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" y="11235840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F6CBEBA-2E04-4B93-891B-E21451841883}"/>
</file>

<file path=customXml/itemProps2.xml><?xml version="1.0" encoding="utf-8"?>
<ds:datastoreItem xmlns:ds="http://schemas.openxmlformats.org/officeDocument/2006/customXml" ds:itemID="{E505545E-7EBC-4D58-B2B0-DE607EA5B40B}"/>
</file>

<file path=customXml/itemProps3.xml><?xml version="1.0" encoding="utf-8"?>
<ds:datastoreItem xmlns:ds="http://schemas.openxmlformats.org/officeDocument/2006/customXml" ds:itemID="{DE314F86-305E-4D34-807C-6F756B13E686}"/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397</Words>
  <Application>Microsoft Office PowerPoint</Application>
  <PresentationFormat>Custom</PresentationFormat>
  <Paragraphs>164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A diagram of the scanning process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274</cp:revision>
  <dcterms:created xsi:type="dcterms:W3CDTF">2015-10-28T14:31:42Z</dcterms:created>
  <dcterms:modified xsi:type="dcterms:W3CDTF">2021-07-15T14:32:48Z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