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xml" ContentType="application/vnd.openxmlformats-officedocument.presentationml.slide+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5" r:id="rId2"/>
    <p:sldId id="276" r:id="rId3"/>
  </p:sldIdLst>
  <p:sldSz cx="18288000" cy="13716000"/>
  <p:notesSz cx="6858000" cy="9144000"/>
  <p:defaultTextStyle>
    <a:defPPr>
      <a:defRPr lang="en-US"/>
    </a:defPPr>
    <a:lvl1pPr marL="0" algn="l" defTabSz="2839077" rtl="0" eaLnBrk="1" latinLnBrk="0" hangingPunct="1">
      <a:defRPr sz="5587" kern="1200">
        <a:solidFill>
          <a:schemeClr val="tx1"/>
        </a:solidFill>
        <a:latin typeface="+mn-lt"/>
        <a:ea typeface="+mn-ea"/>
        <a:cs typeface="+mn-cs"/>
      </a:defRPr>
    </a:lvl1pPr>
    <a:lvl2pPr marL="1419538" algn="l" defTabSz="2839077" rtl="0" eaLnBrk="1" latinLnBrk="0" hangingPunct="1">
      <a:defRPr sz="5587" kern="1200">
        <a:solidFill>
          <a:schemeClr val="tx1"/>
        </a:solidFill>
        <a:latin typeface="+mn-lt"/>
        <a:ea typeface="+mn-ea"/>
        <a:cs typeface="+mn-cs"/>
      </a:defRPr>
    </a:lvl2pPr>
    <a:lvl3pPr marL="2839077" algn="l" defTabSz="2839077" rtl="0" eaLnBrk="1" latinLnBrk="0" hangingPunct="1">
      <a:defRPr sz="5587" kern="1200">
        <a:solidFill>
          <a:schemeClr val="tx1"/>
        </a:solidFill>
        <a:latin typeface="+mn-lt"/>
        <a:ea typeface="+mn-ea"/>
        <a:cs typeface="+mn-cs"/>
      </a:defRPr>
    </a:lvl3pPr>
    <a:lvl4pPr marL="4258615" algn="l" defTabSz="2839077" rtl="0" eaLnBrk="1" latinLnBrk="0" hangingPunct="1">
      <a:defRPr sz="5587" kern="1200">
        <a:solidFill>
          <a:schemeClr val="tx1"/>
        </a:solidFill>
        <a:latin typeface="+mn-lt"/>
        <a:ea typeface="+mn-ea"/>
        <a:cs typeface="+mn-cs"/>
      </a:defRPr>
    </a:lvl4pPr>
    <a:lvl5pPr marL="5678156" algn="l" defTabSz="2839077" rtl="0" eaLnBrk="1" latinLnBrk="0" hangingPunct="1">
      <a:defRPr sz="5587" kern="1200">
        <a:solidFill>
          <a:schemeClr val="tx1"/>
        </a:solidFill>
        <a:latin typeface="+mn-lt"/>
        <a:ea typeface="+mn-ea"/>
        <a:cs typeface="+mn-cs"/>
      </a:defRPr>
    </a:lvl5pPr>
    <a:lvl6pPr marL="7097694" algn="l" defTabSz="2839077" rtl="0" eaLnBrk="1" latinLnBrk="0" hangingPunct="1">
      <a:defRPr sz="5587" kern="1200">
        <a:solidFill>
          <a:schemeClr val="tx1"/>
        </a:solidFill>
        <a:latin typeface="+mn-lt"/>
        <a:ea typeface="+mn-ea"/>
        <a:cs typeface="+mn-cs"/>
      </a:defRPr>
    </a:lvl6pPr>
    <a:lvl7pPr marL="8517233" algn="l" defTabSz="2839077" rtl="0" eaLnBrk="1" latinLnBrk="0" hangingPunct="1">
      <a:defRPr sz="5587" kern="1200">
        <a:solidFill>
          <a:schemeClr val="tx1"/>
        </a:solidFill>
        <a:latin typeface="+mn-lt"/>
        <a:ea typeface="+mn-ea"/>
        <a:cs typeface="+mn-cs"/>
      </a:defRPr>
    </a:lvl7pPr>
    <a:lvl8pPr marL="9936772" algn="l" defTabSz="2839077" rtl="0" eaLnBrk="1" latinLnBrk="0" hangingPunct="1">
      <a:defRPr sz="5587" kern="1200">
        <a:solidFill>
          <a:schemeClr val="tx1"/>
        </a:solidFill>
        <a:latin typeface="+mn-lt"/>
        <a:ea typeface="+mn-ea"/>
        <a:cs typeface="+mn-cs"/>
      </a:defRPr>
    </a:lvl8pPr>
    <a:lvl9pPr marL="11356310" algn="l" defTabSz="2839077" rtl="0" eaLnBrk="1" latinLnBrk="0" hangingPunct="1">
      <a:defRPr sz="5587"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20" userDrawn="1">
          <p15:clr>
            <a:srgbClr val="A4A3A4"/>
          </p15:clr>
        </p15:guide>
        <p15:guide id="2" pos="57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2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23" autoAdjust="0"/>
    <p:restoredTop sz="96257" autoAdjust="0"/>
  </p:normalViewPr>
  <p:slideViewPr>
    <p:cSldViewPr>
      <p:cViewPr varScale="1">
        <p:scale>
          <a:sx n="80" d="100"/>
          <a:sy n="80" d="100"/>
        </p:scale>
        <p:origin x="1986" y="84"/>
      </p:cViewPr>
      <p:guideLst>
        <p:guide orient="horz" pos="4320"/>
        <p:guide pos="57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10" Type="http://schemas.openxmlformats.org/officeDocument/2006/relationships/customXml" Target="../customXml/item3.xml"/><Relationship Id="rId4" Type="http://schemas.openxmlformats.org/officeDocument/2006/relationships/presProps" Target="presProps.xml"/><Relationship Id="rId9"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7" y="4260855"/>
            <a:ext cx="15544800" cy="2940051"/>
          </a:xfrm>
        </p:spPr>
        <p:txBody>
          <a:bodyPr/>
          <a:lstStyle/>
          <a:p>
            <a:r>
              <a:rPr lang="en-US" smtClean="0"/>
              <a:t>Click to edit Master title style</a:t>
            </a:r>
            <a:endParaRPr lang="en-US"/>
          </a:p>
        </p:txBody>
      </p:sp>
      <p:sp>
        <p:nvSpPr>
          <p:cNvPr id="3" name="Subtitle 2"/>
          <p:cNvSpPr>
            <a:spLocks noGrp="1"/>
          </p:cNvSpPr>
          <p:nvPr>
            <p:ph type="subTitle" idx="1"/>
          </p:nvPr>
        </p:nvSpPr>
        <p:spPr>
          <a:xfrm>
            <a:off x="2743200" y="7772400"/>
            <a:ext cx="12801600" cy="3505200"/>
          </a:xfrm>
        </p:spPr>
        <p:txBody>
          <a:bodyPr/>
          <a:lstStyle>
            <a:lvl1pPr marL="0" indent="0" algn="ctr">
              <a:buNone/>
              <a:defRPr>
                <a:solidFill>
                  <a:schemeClr val="tx1">
                    <a:tint val="75000"/>
                  </a:schemeClr>
                </a:solidFill>
              </a:defRPr>
            </a:lvl1pPr>
            <a:lvl2pPr marL="914472" indent="0" algn="ctr">
              <a:buNone/>
              <a:defRPr>
                <a:solidFill>
                  <a:schemeClr val="tx1">
                    <a:tint val="75000"/>
                  </a:schemeClr>
                </a:solidFill>
              </a:defRPr>
            </a:lvl2pPr>
            <a:lvl3pPr marL="1828943" indent="0" algn="ctr">
              <a:buNone/>
              <a:defRPr>
                <a:solidFill>
                  <a:schemeClr val="tx1">
                    <a:tint val="75000"/>
                  </a:schemeClr>
                </a:solidFill>
              </a:defRPr>
            </a:lvl3pPr>
            <a:lvl4pPr marL="2743414" indent="0" algn="ctr">
              <a:buNone/>
              <a:defRPr>
                <a:solidFill>
                  <a:schemeClr val="tx1">
                    <a:tint val="75000"/>
                  </a:schemeClr>
                </a:solidFill>
              </a:defRPr>
            </a:lvl4pPr>
            <a:lvl5pPr marL="3657886" indent="0" algn="ctr">
              <a:buNone/>
              <a:defRPr>
                <a:solidFill>
                  <a:schemeClr val="tx1">
                    <a:tint val="75000"/>
                  </a:schemeClr>
                </a:solidFill>
              </a:defRPr>
            </a:lvl5pPr>
            <a:lvl6pPr marL="4572357" indent="0" algn="ctr">
              <a:buNone/>
              <a:defRPr>
                <a:solidFill>
                  <a:schemeClr val="tx1">
                    <a:tint val="75000"/>
                  </a:schemeClr>
                </a:solidFill>
              </a:defRPr>
            </a:lvl6pPr>
            <a:lvl7pPr marL="5486828" indent="0" algn="ctr">
              <a:buNone/>
              <a:defRPr>
                <a:solidFill>
                  <a:schemeClr val="tx1">
                    <a:tint val="75000"/>
                  </a:schemeClr>
                </a:solidFill>
              </a:defRPr>
            </a:lvl7pPr>
            <a:lvl8pPr marL="6401301" indent="0" algn="ctr">
              <a:buNone/>
              <a:defRPr>
                <a:solidFill>
                  <a:schemeClr val="tx1">
                    <a:tint val="75000"/>
                  </a:schemeClr>
                </a:solidFill>
              </a:defRPr>
            </a:lvl8pPr>
            <a:lvl9pPr marL="7315773"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12A7B0C-6924-430C-95F9-402E4A9E8E2E}" type="datetimeFigureOut">
              <a:rPr lang="en-US" smtClean="0"/>
              <a:t>7/15/2021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2A7B0C-6924-430C-95F9-402E4A9E8E2E}" type="datetimeFigureOut">
              <a:rPr lang="en-US" smtClean="0"/>
              <a:t>7/15/2021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6977300" y="3460753"/>
            <a:ext cx="14579600" cy="7371080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238505" y="3460753"/>
            <a:ext cx="43434000" cy="737108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2A7B0C-6924-430C-95F9-402E4A9E8E2E}" type="datetimeFigureOut">
              <a:rPr lang="en-US" smtClean="0"/>
              <a:t>7/15/2021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2A7B0C-6924-430C-95F9-402E4A9E8E2E}" type="datetimeFigureOut">
              <a:rPr lang="en-US" smtClean="0"/>
              <a:t>7/15/2021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633" y="8813811"/>
            <a:ext cx="15544800" cy="2724150"/>
          </a:xfrm>
        </p:spPr>
        <p:txBody>
          <a:bodyPr anchor="t"/>
          <a:lstStyle>
            <a:lvl1pPr algn="l">
              <a:defRPr sz="8003" b="1" cap="all"/>
            </a:lvl1pPr>
          </a:lstStyle>
          <a:p>
            <a:r>
              <a:rPr lang="en-US" smtClean="0"/>
              <a:t>Click to edit Master title style</a:t>
            </a:r>
            <a:endParaRPr lang="en-US"/>
          </a:p>
        </p:txBody>
      </p:sp>
      <p:sp>
        <p:nvSpPr>
          <p:cNvPr id="3" name="Text Placeholder 2"/>
          <p:cNvSpPr>
            <a:spLocks noGrp="1"/>
          </p:cNvSpPr>
          <p:nvPr>
            <p:ph type="body" idx="1"/>
          </p:nvPr>
        </p:nvSpPr>
        <p:spPr>
          <a:xfrm>
            <a:off x="1444633" y="5813431"/>
            <a:ext cx="15544800" cy="3000375"/>
          </a:xfrm>
        </p:spPr>
        <p:txBody>
          <a:bodyPr anchor="b"/>
          <a:lstStyle>
            <a:lvl1pPr marL="0" indent="0">
              <a:buNone/>
              <a:defRPr sz="3980">
                <a:solidFill>
                  <a:schemeClr val="tx1">
                    <a:tint val="75000"/>
                  </a:schemeClr>
                </a:solidFill>
              </a:defRPr>
            </a:lvl1pPr>
            <a:lvl2pPr marL="914472" indent="0">
              <a:buNone/>
              <a:defRPr sz="3599">
                <a:solidFill>
                  <a:schemeClr val="tx1">
                    <a:tint val="75000"/>
                  </a:schemeClr>
                </a:solidFill>
              </a:defRPr>
            </a:lvl2pPr>
            <a:lvl3pPr marL="1828943" indent="0">
              <a:buNone/>
              <a:defRPr sz="3219">
                <a:solidFill>
                  <a:schemeClr val="tx1">
                    <a:tint val="75000"/>
                  </a:schemeClr>
                </a:solidFill>
              </a:defRPr>
            </a:lvl3pPr>
            <a:lvl4pPr marL="2743414" indent="0">
              <a:buNone/>
              <a:defRPr sz="2795">
                <a:solidFill>
                  <a:schemeClr val="tx1">
                    <a:tint val="75000"/>
                  </a:schemeClr>
                </a:solidFill>
              </a:defRPr>
            </a:lvl4pPr>
            <a:lvl5pPr marL="3657886" indent="0">
              <a:buNone/>
              <a:defRPr sz="2795">
                <a:solidFill>
                  <a:schemeClr val="tx1">
                    <a:tint val="75000"/>
                  </a:schemeClr>
                </a:solidFill>
              </a:defRPr>
            </a:lvl5pPr>
            <a:lvl6pPr marL="4572357" indent="0">
              <a:buNone/>
              <a:defRPr sz="2795">
                <a:solidFill>
                  <a:schemeClr val="tx1">
                    <a:tint val="75000"/>
                  </a:schemeClr>
                </a:solidFill>
              </a:defRPr>
            </a:lvl6pPr>
            <a:lvl7pPr marL="5486828" indent="0">
              <a:buNone/>
              <a:defRPr sz="2795">
                <a:solidFill>
                  <a:schemeClr val="tx1">
                    <a:tint val="75000"/>
                  </a:schemeClr>
                </a:solidFill>
              </a:defRPr>
            </a:lvl7pPr>
            <a:lvl8pPr marL="6401301" indent="0">
              <a:buNone/>
              <a:defRPr sz="2795">
                <a:solidFill>
                  <a:schemeClr val="tx1">
                    <a:tint val="75000"/>
                  </a:schemeClr>
                </a:solidFill>
              </a:defRPr>
            </a:lvl8pPr>
            <a:lvl9pPr marL="7315773" indent="0">
              <a:buNone/>
              <a:defRPr sz="2795">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2A7B0C-6924-430C-95F9-402E4A9E8E2E}" type="datetimeFigureOut">
              <a:rPr lang="en-US" smtClean="0"/>
              <a:t>7/15/2021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238500" y="20158088"/>
            <a:ext cx="29006800" cy="57013475"/>
          </a:xfrm>
        </p:spPr>
        <p:txBody>
          <a:bodyPr/>
          <a:lstStyle>
            <a:lvl1pPr>
              <a:defRPr sz="5588"/>
            </a:lvl1pPr>
            <a:lvl2pPr>
              <a:defRPr sz="4784"/>
            </a:lvl2pPr>
            <a:lvl3pPr>
              <a:defRPr sz="3980"/>
            </a:lvl3pPr>
            <a:lvl4pPr>
              <a:defRPr sz="3599"/>
            </a:lvl4pPr>
            <a:lvl5pPr>
              <a:defRPr sz="3599"/>
            </a:lvl5pPr>
            <a:lvl6pPr>
              <a:defRPr sz="3599"/>
            </a:lvl6pPr>
            <a:lvl7pPr>
              <a:defRPr sz="3599"/>
            </a:lvl7pPr>
            <a:lvl8pPr>
              <a:defRPr sz="3599"/>
            </a:lvl8pPr>
            <a:lvl9pPr>
              <a:defRPr sz="35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2550100" y="20158088"/>
            <a:ext cx="29006800" cy="57013475"/>
          </a:xfrm>
        </p:spPr>
        <p:txBody>
          <a:bodyPr/>
          <a:lstStyle>
            <a:lvl1pPr>
              <a:defRPr sz="5588"/>
            </a:lvl1pPr>
            <a:lvl2pPr>
              <a:defRPr sz="4784"/>
            </a:lvl2pPr>
            <a:lvl3pPr>
              <a:defRPr sz="3980"/>
            </a:lvl3pPr>
            <a:lvl4pPr>
              <a:defRPr sz="3599"/>
            </a:lvl4pPr>
            <a:lvl5pPr>
              <a:defRPr sz="3599"/>
            </a:lvl5pPr>
            <a:lvl6pPr>
              <a:defRPr sz="3599"/>
            </a:lvl6pPr>
            <a:lvl7pPr>
              <a:defRPr sz="3599"/>
            </a:lvl7pPr>
            <a:lvl8pPr>
              <a:defRPr sz="3599"/>
            </a:lvl8pPr>
            <a:lvl9pPr>
              <a:defRPr sz="35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12A7B0C-6924-430C-95F9-402E4A9E8E2E}" type="datetimeFigureOut">
              <a:rPr lang="en-US" smtClean="0"/>
              <a:t>7/15/2021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549279"/>
            <a:ext cx="16459200" cy="2286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4409" y="3070229"/>
            <a:ext cx="8080375" cy="1279524"/>
          </a:xfrm>
        </p:spPr>
        <p:txBody>
          <a:bodyPr anchor="b"/>
          <a:lstStyle>
            <a:lvl1pPr marL="0" indent="0">
              <a:buNone/>
              <a:defRPr sz="4784" b="1"/>
            </a:lvl1pPr>
            <a:lvl2pPr marL="914472" indent="0">
              <a:buNone/>
              <a:defRPr sz="3980" b="1"/>
            </a:lvl2pPr>
            <a:lvl3pPr marL="1828943" indent="0">
              <a:buNone/>
              <a:defRPr sz="3599" b="1"/>
            </a:lvl3pPr>
            <a:lvl4pPr marL="2743414" indent="0">
              <a:buNone/>
              <a:defRPr sz="3219" b="1"/>
            </a:lvl4pPr>
            <a:lvl5pPr marL="3657886" indent="0">
              <a:buNone/>
              <a:defRPr sz="3219" b="1"/>
            </a:lvl5pPr>
            <a:lvl6pPr marL="4572357" indent="0">
              <a:buNone/>
              <a:defRPr sz="3219" b="1"/>
            </a:lvl6pPr>
            <a:lvl7pPr marL="5486828" indent="0">
              <a:buNone/>
              <a:defRPr sz="3219" b="1"/>
            </a:lvl7pPr>
            <a:lvl8pPr marL="6401301" indent="0">
              <a:buNone/>
              <a:defRPr sz="3219" b="1"/>
            </a:lvl8pPr>
            <a:lvl9pPr marL="7315773" indent="0">
              <a:buNone/>
              <a:defRPr sz="3219" b="1"/>
            </a:lvl9pPr>
          </a:lstStyle>
          <a:p>
            <a:pPr lvl="0"/>
            <a:r>
              <a:rPr lang="en-US" smtClean="0"/>
              <a:t>Click to edit Master text styles</a:t>
            </a:r>
          </a:p>
        </p:txBody>
      </p:sp>
      <p:sp>
        <p:nvSpPr>
          <p:cNvPr id="4" name="Content Placeholder 3"/>
          <p:cNvSpPr>
            <a:spLocks noGrp="1"/>
          </p:cNvSpPr>
          <p:nvPr>
            <p:ph sz="half" idx="2"/>
          </p:nvPr>
        </p:nvSpPr>
        <p:spPr>
          <a:xfrm>
            <a:off x="914409" y="4349752"/>
            <a:ext cx="8080375" cy="7902578"/>
          </a:xfrm>
        </p:spPr>
        <p:txBody>
          <a:bodyPr/>
          <a:lstStyle>
            <a:lvl1pPr>
              <a:defRPr sz="4784"/>
            </a:lvl1pPr>
            <a:lvl2pPr>
              <a:defRPr sz="3980"/>
            </a:lvl2pPr>
            <a:lvl3pPr>
              <a:defRPr sz="3599"/>
            </a:lvl3pPr>
            <a:lvl4pPr>
              <a:defRPr sz="3219"/>
            </a:lvl4pPr>
            <a:lvl5pPr>
              <a:defRPr sz="3219"/>
            </a:lvl5pPr>
            <a:lvl6pPr>
              <a:defRPr sz="3219"/>
            </a:lvl6pPr>
            <a:lvl7pPr>
              <a:defRPr sz="3219"/>
            </a:lvl7pPr>
            <a:lvl8pPr>
              <a:defRPr sz="3219"/>
            </a:lvl8pPr>
            <a:lvl9pPr>
              <a:defRPr sz="321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9290057" y="3070229"/>
            <a:ext cx="8083550" cy="1279524"/>
          </a:xfrm>
        </p:spPr>
        <p:txBody>
          <a:bodyPr anchor="b"/>
          <a:lstStyle>
            <a:lvl1pPr marL="0" indent="0">
              <a:buNone/>
              <a:defRPr sz="4784" b="1"/>
            </a:lvl1pPr>
            <a:lvl2pPr marL="914472" indent="0">
              <a:buNone/>
              <a:defRPr sz="3980" b="1"/>
            </a:lvl2pPr>
            <a:lvl3pPr marL="1828943" indent="0">
              <a:buNone/>
              <a:defRPr sz="3599" b="1"/>
            </a:lvl3pPr>
            <a:lvl4pPr marL="2743414" indent="0">
              <a:buNone/>
              <a:defRPr sz="3219" b="1"/>
            </a:lvl4pPr>
            <a:lvl5pPr marL="3657886" indent="0">
              <a:buNone/>
              <a:defRPr sz="3219" b="1"/>
            </a:lvl5pPr>
            <a:lvl6pPr marL="4572357" indent="0">
              <a:buNone/>
              <a:defRPr sz="3219" b="1"/>
            </a:lvl6pPr>
            <a:lvl7pPr marL="5486828" indent="0">
              <a:buNone/>
              <a:defRPr sz="3219" b="1"/>
            </a:lvl7pPr>
            <a:lvl8pPr marL="6401301" indent="0">
              <a:buNone/>
              <a:defRPr sz="3219" b="1"/>
            </a:lvl8pPr>
            <a:lvl9pPr marL="7315773" indent="0">
              <a:buNone/>
              <a:defRPr sz="3219" b="1"/>
            </a:lvl9pPr>
          </a:lstStyle>
          <a:p>
            <a:pPr lvl="0"/>
            <a:r>
              <a:rPr lang="en-US" smtClean="0"/>
              <a:t>Click to edit Master text styles</a:t>
            </a:r>
          </a:p>
        </p:txBody>
      </p:sp>
      <p:sp>
        <p:nvSpPr>
          <p:cNvPr id="6" name="Content Placeholder 5"/>
          <p:cNvSpPr>
            <a:spLocks noGrp="1"/>
          </p:cNvSpPr>
          <p:nvPr>
            <p:ph sz="quarter" idx="4"/>
          </p:nvPr>
        </p:nvSpPr>
        <p:spPr>
          <a:xfrm>
            <a:off x="9290057" y="4349752"/>
            <a:ext cx="8083550" cy="7902578"/>
          </a:xfrm>
        </p:spPr>
        <p:txBody>
          <a:bodyPr/>
          <a:lstStyle>
            <a:lvl1pPr>
              <a:defRPr sz="4784"/>
            </a:lvl1pPr>
            <a:lvl2pPr>
              <a:defRPr sz="3980"/>
            </a:lvl2pPr>
            <a:lvl3pPr>
              <a:defRPr sz="3599"/>
            </a:lvl3pPr>
            <a:lvl4pPr>
              <a:defRPr sz="3219"/>
            </a:lvl4pPr>
            <a:lvl5pPr>
              <a:defRPr sz="3219"/>
            </a:lvl5pPr>
            <a:lvl6pPr>
              <a:defRPr sz="3219"/>
            </a:lvl6pPr>
            <a:lvl7pPr>
              <a:defRPr sz="3219"/>
            </a:lvl7pPr>
            <a:lvl8pPr>
              <a:defRPr sz="3219"/>
            </a:lvl8pPr>
            <a:lvl9pPr>
              <a:defRPr sz="321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12A7B0C-6924-430C-95F9-402E4A9E8E2E}" type="datetimeFigureOut">
              <a:rPr lang="en-US" smtClean="0"/>
              <a:t>7/15/2021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12A7B0C-6924-430C-95F9-402E4A9E8E2E}" type="datetimeFigureOut">
              <a:rPr lang="en-US" smtClean="0"/>
              <a:t>7/15/2021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2A7B0C-6924-430C-95F9-402E4A9E8E2E}" type="datetimeFigureOut">
              <a:rPr lang="en-US" smtClean="0"/>
              <a:t>7/15/2021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9" y="546102"/>
            <a:ext cx="6016625" cy="2324100"/>
          </a:xfrm>
        </p:spPr>
        <p:txBody>
          <a:bodyPr anchor="b"/>
          <a:lstStyle>
            <a:lvl1pPr algn="l">
              <a:defRPr sz="3980" b="1"/>
            </a:lvl1pPr>
          </a:lstStyle>
          <a:p>
            <a:r>
              <a:rPr lang="en-US" smtClean="0"/>
              <a:t>Click to edit Master title style</a:t>
            </a:r>
            <a:endParaRPr lang="en-US"/>
          </a:p>
        </p:txBody>
      </p:sp>
      <p:sp>
        <p:nvSpPr>
          <p:cNvPr id="3" name="Content Placeholder 2"/>
          <p:cNvSpPr>
            <a:spLocks noGrp="1"/>
          </p:cNvSpPr>
          <p:nvPr>
            <p:ph idx="1"/>
          </p:nvPr>
        </p:nvSpPr>
        <p:spPr>
          <a:xfrm>
            <a:off x="7150101" y="546105"/>
            <a:ext cx="10223500" cy="11706227"/>
          </a:xfrm>
        </p:spPr>
        <p:txBody>
          <a:bodyPr/>
          <a:lstStyle>
            <a:lvl1pPr>
              <a:defRPr sz="6394"/>
            </a:lvl1pPr>
            <a:lvl2pPr>
              <a:defRPr sz="5588"/>
            </a:lvl2pPr>
            <a:lvl3pPr>
              <a:defRPr sz="4784"/>
            </a:lvl3pPr>
            <a:lvl4pPr>
              <a:defRPr sz="3980"/>
            </a:lvl4pPr>
            <a:lvl5pPr>
              <a:defRPr sz="3980"/>
            </a:lvl5pPr>
            <a:lvl6pPr>
              <a:defRPr sz="3980"/>
            </a:lvl6pPr>
            <a:lvl7pPr>
              <a:defRPr sz="3980"/>
            </a:lvl7pPr>
            <a:lvl8pPr>
              <a:defRPr sz="3980"/>
            </a:lvl8pPr>
            <a:lvl9pPr>
              <a:defRPr sz="398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914409" y="2870205"/>
            <a:ext cx="6016625" cy="9382127"/>
          </a:xfrm>
        </p:spPr>
        <p:txBody>
          <a:bodyPr/>
          <a:lstStyle>
            <a:lvl1pPr marL="0" indent="0">
              <a:buNone/>
              <a:defRPr sz="2795"/>
            </a:lvl1pPr>
            <a:lvl2pPr marL="914472" indent="0">
              <a:buNone/>
              <a:defRPr sz="2413"/>
            </a:lvl2pPr>
            <a:lvl3pPr marL="1828943" indent="0">
              <a:buNone/>
              <a:defRPr sz="1990"/>
            </a:lvl3pPr>
            <a:lvl4pPr marL="2743414" indent="0">
              <a:buNone/>
              <a:defRPr sz="1821"/>
            </a:lvl4pPr>
            <a:lvl5pPr marL="3657886" indent="0">
              <a:buNone/>
              <a:defRPr sz="1821"/>
            </a:lvl5pPr>
            <a:lvl6pPr marL="4572357" indent="0">
              <a:buNone/>
              <a:defRPr sz="1821"/>
            </a:lvl6pPr>
            <a:lvl7pPr marL="5486828" indent="0">
              <a:buNone/>
              <a:defRPr sz="1821"/>
            </a:lvl7pPr>
            <a:lvl8pPr marL="6401301" indent="0">
              <a:buNone/>
              <a:defRPr sz="1821"/>
            </a:lvl8pPr>
            <a:lvl9pPr marL="7315773" indent="0">
              <a:buNone/>
              <a:defRPr sz="1821"/>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2A7B0C-6924-430C-95F9-402E4A9E8E2E}" type="datetimeFigureOut">
              <a:rPr lang="en-US" smtClean="0"/>
              <a:t>7/15/2021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84575" y="9601203"/>
            <a:ext cx="10972800" cy="1133477"/>
          </a:xfrm>
        </p:spPr>
        <p:txBody>
          <a:bodyPr anchor="b"/>
          <a:lstStyle>
            <a:lvl1pPr algn="l">
              <a:defRPr sz="3980" b="1"/>
            </a:lvl1pPr>
          </a:lstStyle>
          <a:p>
            <a:r>
              <a:rPr lang="en-US" smtClean="0"/>
              <a:t>Click to edit Master title style</a:t>
            </a:r>
            <a:endParaRPr lang="en-US"/>
          </a:p>
        </p:txBody>
      </p:sp>
      <p:sp>
        <p:nvSpPr>
          <p:cNvPr id="3" name="Picture Placeholder 2"/>
          <p:cNvSpPr>
            <a:spLocks noGrp="1"/>
          </p:cNvSpPr>
          <p:nvPr>
            <p:ph type="pic" idx="1"/>
          </p:nvPr>
        </p:nvSpPr>
        <p:spPr>
          <a:xfrm>
            <a:off x="3584575" y="1225553"/>
            <a:ext cx="10972800" cy="8229600"/>
          </a:xfrm>
        </p:spPr>
        <p:txBody>
          <a:bodyPr/>
          <a:lstStyle>
            <a:lvl1pPr marL="0" indent="0">
              <a:buNone/>
              <a:defRPr sz="6394"/>
            </a:lvl1pPr>
            <a:lvl2pPr marL="914472" indent="0">
              <a:buNone/>
              <a:defRPr sz="5588"/>
            </a:lvl2pPr>
            <a:lvl3pPr marL="1828943" indent="0">
              <a:buNone/>
              <a:defRPr sz="4784"/>
            </a:lvl3pPr>
            <a:lvl4pPr marL="2743414" indent="0">
              <a:buNone/>
              <a:defRPr sz="3980"/>
            </a:lvl4pPr>
            <a:lvl5pPr marL="3657886" indent="0">
              <a:buNone/>
              <a:defRPr sz="3980"/>
            </a:lvl5pPr>
            <a:lvl6pPr marL="4572357" indent="0">
              <a:buNone/>
              <a:defRPr sz="3980"/>
            </a:lvl6pPr>
            <a:lvl7pPr marL="5486828" indent="0">
              <a:buNone/>
              <a:defRPr sz="3980"/>
            </a:lvl7pPr>
            <a:lvl8pPr marL="6401301" indent="0">
              <a:buNone/>
              <a:defRPr sz="3980"/>
            </a:lvl8pPr>
            <a:lvl9pPr marL="7315773" indent="0">
              <a:buNone/>
              <a:defRPr sz="3980"/>
            </a:lvl9pPr>
          </a:lstStyle>
          <a:p>
            <a:endParaRPr lang="en-US"/>
          </a:p>
        </p:txBody>
      </p:sp>
      <p:sp>
        <p:nvSpPr>
          <p:cNvPr id="4" name="Text Placeholder 3"/>
          <p:cNvSpPr>
            <a:spLocks noGrp="1"/>
          </p:cNvSpPr>
          <p:nvPr>
            <p:ph type="body" sz="half" idx="2"/>
          </p:nvPr>
        </p:nvSpPr>
        <p:spPr>
          <a:xfrm>
            <a:off x="3584575" y="10734687"/>
            <a:ext cx="10972800" cy="1609725"/>
          </a:xfrm>
        </p:spPr>
        <p:txBody>
          <a:bodyPr/>
          <a:lstStyle>
            <a:lvl1pPr marL="0" indent="0">
              <a:buNone/>
              <a:defRPr sz="2795"/>
            </a:lvl1pPr>
            <a:lvl2pPr marL="914472" indent="0">
              <a:buNone/>
              <a:defRPr sz="2413"/>
            </a:lvl2pPr>
            <a:lvl3pPr marL="1828943" indent="0">
              <a:buNone/>
              <a:defRPr sz="1990"/>
            </a:lvl3pPr>
            <a:lvl4pPr marL="2743414" indent="0">
              <a:buNone/>
              <a:defRPr sz="1821"/>
            </a:lvl4pPr>
            <a:lvl5pPr marL="3657886" indent="0">
              <a:buNone/>
              <a:defRPr sz="1821"/>
            </a:lvl5pPr>
            <a:lvl6pPr marL="4572357" indent="0">
              <a:buNone/>
              <a:defRPr sz="1821"/>
            </a:lvl6pPr>
            <a:lvl7pPr marL="5486828" indent="0">
              <a:buNone/>
              <a:defRPr sz="1821"/>
            </a:lvl7pPr>
            <a:lvl8pPr marL="6401301" indent="0">
              <a:buNone/>
              <a:defRPr sz="1821"/>
            </a:lvl8pPr>
            <a:lvl9pPr marL="7315773" indent="0">
              <a:buNone/>
              <a:defRPr sz="1821"/>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2A7B0C-6924-430C-95F9-402E4A9E8E2E}" type="datetimeFigureOut">
              <a:rPr lang="en-US" smtClean="0"/>
              <a:t>7/15/2021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549279"/>
            <a:ext cx="16459200" cy="2286000"/>
          </a:xfrm>
          <a:prstGeom prst="rect">
            <a:avLst/>
          </a:prstGeom>
        </p:spPr>
        <p:txBody>
          <a:bodyPr vert="horz" lIns="431963" tIns="215981" rIns="431963" bIns="21598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914400" y="3200406"/>
            <a:ext cx="16459200" cy="9051927"/>
          </a:xfrm>
          <a:prstGeom prst="rect">
            <a:avLst/>
          </a:prstGeom>
        </p:spPr>
        <p:txBody>
          <a:bodyPr vert="horz" lIns="431963" tIns="215981" rIns="431963" bIns="21598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914400" y="12712711"/>
            <a:ext cx="4267200" cy="730250"/>
          </a:xfrm>
          <a:prstGeom prst="rect">
            <a:avLst/>
          </a:prstGeom>
        </p:spPr>
        <p:txBody>
          <a:bodyPr vert="horz" lIns="431963" tIns="215981" rIns="431963" bIns="215981" rtlCol="0" anchor="ctr"/>
          <a:lstStyle>
            <a:lvl1pPr algn="l">
              <a:defRPr sz="2413">
                <a:solidFill>
                  <a:schemeClr val="tx1">
                    <a:tint val="75000"/>
                  </a:schemeClr>
                </a:solidFill>
              </a:defRPr>
            </a:lvl1pPr>
          </a:lstStyle>
          <a:p>
            <a:fld id="{412A7B0C-6924-430C-95F9-402E4A9E8E2E}" type="datetimeFigureOut">
              <a:rPr lang="en-US" smtClean="0"/>
              <a:t>7/15/2021</a:t>
            </a:fld>
            <a:endParaRPr lang="en-US"/>
          </a:p>
        </p:txBody>
      </p:sp>
      <p:sp>
        <p:nvSpPr>
          <p:cNvPr id="5" name="Footer Placeholder 4"/>
          <p:cNvSpPr>
            <a:spLocks noGrp="1"/>
          </p:cNvSpPr>
          <p:nvPr>
            <p:ph type="ftr" sz="quarter" idx="3"/>
          </p:nvPr>
        </p:nvSpPr>
        <p:spPr>
          <a:xfrm>
            <a:off x="6248400" y="12712711"/>
            <a:ext cx="5791200" cy="730250"/>
          </a:xfrm>
          <a:prstGeom prst="rect">
            <a:avLst/>
          </a:prstGeom>
        </p:spPr>
        <p:txBody>
          <a:bodyPr vert="horz" lIns="431963" tIns="215981" rIns="431963" bIns="215981" rtlCol="0" anchor="ctr"/>
          <a:lstStyle>
            <a:lvl1pPr algn="ctr">
              <a:defRPr sz="241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3106402" y="12712711"/>
            <a:ext cx="4267200" cy="730250"/>
          </a:xfrm>
          <a:prstGeom prst="rect">
            <a:avLst/>
          </a:prstGeom>
        </p:spPr>
        <p:txBody>
          <a:bodyPr vert="horz" lIns="431963" tIns="215981" rIns="431963" bIns="215981" rtlCol="0" anchor="ctr"/>
          <a:lstStyle>
            <a:lvl1pPr algn="r">
              <a:defRPr sz="2413">
                <a:solidFill>
                  <a:schemeClr val="tx1">
                    <a:tint val="75000"/>
                  </a:schemeClr>
                </a:solidFill>
              </a:defRPr>
            </a:lvl1pPr>
          </a:lstStyle>
          <a:p>
            <a:fld id="{05ECAE7C-D7A4-4EEB-ABB3-CD01BFCDBA1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828943" rtl="0" eaLnBrk="1" latinLnBrk="0" hangingPunct="1">
        <a:spcBef>
          <a:spcPct val="0"/>
        </a:spcBef>
        <a:buNone/>
        <a:defRPr sz="8807" kern="1200">
          <a:solidFill>
            <a:schemeClr val="tx1"/>
          </a:solidFill>
          <a:latin typeface="+mj-lt"/>
          <a:ea typeface="+mj-ea"/>
          <a:cs typeface="+mj-cs"/>
        </a:defRPr>
      </a:lvl1pPr>
    </p:titleStyle>
    <p:bodyStyle>
      <a:lvl1pPr marL="685854" indent="-685854" algn="l" defTabSz="1828943" rtl="0" eaLnBrk="1" latinLnBrk="0" hangingPunct="1">
        <a:spcBef>
          <a:spcPct val="20000"/>
        </a:spcBef>
        <a:buFont typeface="Arial" pitchFamily="34" charset="0"/>
        <a:buChar char="•"/>
        <a:defRPr sz="6394" kern="1200">
          <a:solidFill>
            <a:schemeClr val="tx1"/>
          </a:solidFill>
          <a:latin typeface="+mn-lt"/>
          <a:ea typeface="+mn-ea"/>
          <a:cs typeface="+mn-cs"/>
        </a:defRPr>
      </a:lvl1pPr>
      <a:lvl2pPr marL="1486016" indent="-571545" algn="l" defTabSz="1828943" rtl="0" eaLnBrk="1" latinLnBrk="0" hangingPunct="1">
        <a:spcBef>
          <a:spcPct val="20000"/>
        </a:spcBef>
        <a:buFont typeface="Arial" pitchFamily="34" charset="0"/>
        <a:buChar char="–"/>
        <a:defRPr sz="5588" kern="1200">
          <a:solidFill>
            <a:schemeClr val="tx1"/>
          </a:solidFill>
          <a:latin typeface="+mn-lt"/>
          <a:ea typeface="+mn-ea"/>
          <a:cs typeface="+mn-cs"/>
        </a:defRPr>
      </a:lvl2pPr>
      <a:lvl3pPr marL="2286180" indent="-457236" algn="l" defTabSz="1828943" rtl="0" eaLnBrk="1" latinLnBrk="0" hangingPunct="1">
        <a:spcBef>
          <a:spcPct val="20000"/>
        </a:spcBef>
        <a:buFont typeface="Arial" pitchFamily="34" charset="0"/>
        <a:buChar char="•"/>
        <a:defRPr sz="4784" kern="1200">
          <a:solidFill>
            <a:schemeClr val="tx1"/>
          </a:solidFill>
          <a:latin typeface="+mn-lt"/>
          <a:ea typeface="+mn-ea"/>
          <a:cs typeface="+mn-cs"/>
        </a:defRPr>
      </a:lvl3pPr>
      <a:lvl4pPr marL="3200651" indent="-457236" algn="l" defTabSz="1828943" rtl="0" eaLnBrk="1" latinLnBrk="0" hangingPunct="1">
        <a:spcBef>
          <a:spcPct val="20000"/>
        </a:spcBef>
        <a:buFont typeface="Arial" pitchFamily="34" charset="0"/>
        <a:buChar char="–"/>
        <a:defRPr sz="3980" kern="1200">
          <a:solidFill>
            <a:schemeClr val="tx1"/>
          </a:solidFill>
          <a:latin typeface="+mn-lt"/>
          <a:ea typeface="+mn-ea"/>
          <a:cs typeface="+mn-cs"/>
        </a:defRPr>
      </a:lvl4pPr>
      <a:lvl5pPr marL="4115122" indent="-457236" algn="l" defTabSz="1828943" rtl="0" eaLnBrk="1" latinLnBrk="0" hangingPunct="1">
        <a:spcBef>
          <a:spcPct val="20000"/>
        </a:spcBef>
        <a:buFont typeface="Arial" pitchFamily="34" charset="0"/>
        <a:buChar char="»"/>
        <a:defRPr sz="3980" kern="1200">
          <a:solidFill>
            <a:schemeClr val="tx1"/>
          </a:solidFill>
          <a:latin typeface="+mn-lt"/>
          <a:ea typeface="+mn-ea"/>
          <a:cs typeface="+mn-cs"/>
        </a:defRPr>
      </a:lvl5pPr>
      <a:lvl6pPr marL="5029593" indent="-457236" algn="l" defTabSz="1828943" rtl="0" eaLnBrk="1" latinLnBrk="0" hangingPunct="1">
        <a:spcBef>
          <a:spcPct val="20000"/>
        </a:spcBef>
        <a:buFont typeface="Arial" pitchFamily="34" charset="0"/>
        <a:buChar char="•"/>
        <a:defRPr sz="3980" kern="1200">
          <a:solidFill>
            <a:schemeClr val="tx1"/>
          </a:solidFill>
          <a:latin typeface="+mn-lt"/>
          <a:ea typeface="+mn-ea"/>
          <a:cs typeface="+mn-cs"/>
        </a:defRPr>
      </a:lvl6pPr>
      <a:lvl7pPr marL="5944065" indent="-457236" algn="l" defTabSz="1828943" rtl="0" eaLnBrk="1" latinLnBrk="0" hangingPunct="1">
        <a:spcBef>
          <a:spcPct val="20000"/>
        </a:spcBef>
        <a:buFont typeface="Arial" pitchFamily="34" charset="0"/>
        <a:buChar char="•"/>
        <a:defRPr sz="3980" kern="1200">
          <a:solidFill>
            <a:schemeClr val="tx1"/>
          </a:solidFill>
          <a:latin typeface="+mn-lt"/>
          <a:ea typeface="+mn-ea"/>
          <a:cs typeface="+mn-cs"/>
        </a:defRPr>
      </a:lvl7pPr>
      <a:lvl8pPr marL="6858537" indent="-457236" algn="l" defTabSz="1828943" rtl="0" eaLnBrk="1" latinLnBrk="0" hangingPunct="1">
        <a:spcBef>
          <a:spcPct val="20000"/>
        </a:spcBef>
        <a:buFont typeface="Arial" pitchFamily="34" charset="0"/>
        <a:buChar char="•"/>
        <a:defRPr sz="3980" kern="1200">
          <a:solidFill>
            <a:schemeClr val="tx1"/>
          </a:solidFill>
          <a:latin typeface="+mn-lt"/>
          <a:ea typeface="+mn-ea"/>
          <a:cs typeface="+mn-cs"/>
        </a:defRPr>
      </a:lvl8pPr>
      <a:lvl9pPr marL="7773008" indent="-457236" algn="l" defTabSz="1828943" rtl="0" eaLnBrk="1" latinLnBrk="0" hangingPunct="1">
        <a:spcBef>
          <a:spcPct val="20000"/>
        </a:spcBef>
        <a:buFont typeface="Arial" pitchFamily="34" charset="0"/>
        <a:buChar char="•"/>
        <a:defRPr sz="3980" kern="1200">
          <a:solidFill>
            <a:schemeClr val="tx1"/>
          </a:solidFill>
          <a:latin typeface="+mn-lt"/>
          <a:ea typeface="+mn-ea"/>
          <a:cs typeface="+mn-cs"/>
        </a:defRPr>
      </a:lvl9pPr>
    </p:bodyStyle>
    <p:otherStyle>
      <a:defPPr>
        <a:defRPr lang="en-US"/>
      </a:defPPr>
      <a:lvl1pPr marL="0" algn="l" defTabSz="1828943" rtl="0" eaLnBrk="1" latinLnBrk="0" hangingPunct="1">
        <a:defRPr sz="3599" kern="1200">
          <a:solidFill>
            <a:schemeClr val="tx1"/>
          </a:solidFill>
          <a:latin typeface="+mn-lt"/>
          <a:ea typeface="+mn-ea"/>
          <a:cs typeface="+mn-cs"/>
        </a:defRPr>
      </a:lvl1pPr>
      <a:lvl2pPr marL="914472" algn="l" defTabSz="1828943" rtl="0" eaLnBrk="1" latinLnBrk="0" hangingPunct="1">
        <a:defRPr sz="3599" kern="1200">
          <a:solidFill>
            <a:schemeClr val="tx1"/>
          </a:solidFill>
          <a:latin typeface="+mn-lt"/>
          <a:ea typeface="+mn-ea"/>
          <a:cs typeface="+mn-cs"/>
        </a:defRPr>
      </a:lvl2pPr>
      <a:lvl3pPr marL="1828943" algn="l" defTabSz="1828943" rtl="0" eaLnBrk="1" latinLnBrk="0" hangingPunct="1">
        <a:defRPr sz="3599" kern="1200">
          <a:solidFill>
            <a:schemeClr val="tx1"/>
          </a:solidFill>
          <a:latin typeface="+mn-lt"/>
          <a:ea typeface="+mn-ea"/>
          <a:cs typeface="+mn-cs"/>
        </a:defRPr>
      </a:lvl3pPr>
      <a:lvl4pPr marL="2743414" algn="l" defTabSz="1828943" rtl="0" eaLnBrk="1" latinLnBrk="0" hangingPunct="1">
        <a:defRPr sz="3599" kern="1200">
          <a:solidFill>
            <a:schemeClr val="tx1"/>
          </a:solidFill>
          <a:latin typeface="+mn-lt"/>
          <a:ea typeface="+mn-ea"/>
          <a:cs typeface="+mn-cs"/>
        </a:defRPr>
      </a:lvl4pPr>
      <a:lvl5pPr marL="3657886" algn="l" defTabSz="1828943" rtl="0" eaLnBrk="1" latinLnBrk="0" hangingPunct="1">
        <a:defRPr sz="3599" kern="1200">
          <a:solidFill>
            <a:schemeClr val="tx1"/>
          </a:solidFill>
          <a:latin typeface="+mn-lt"/>
          <a:ea typeface="+mn-ea"/>
          <a:cs typeface="+mn-cs"/>
        </a:defRPr>
      </a:lvl5pPr>
      <a:lvl6pPr marL="4572357" algn="l" defTabSz="1828943" rtl="0" eaLnBrk="1" latinLnBrk="0" hangingPunct="1">
        <a:defRPr sz="3599" kern="1200">
          <a:solidFill>
            <a:schemeClr val="tx1"/>
          </a:solidFill>
          <a:latin typeface="+mn-lt"/>
          <a:ea typeface="+mn-ea"/>
          <a:cs typeface="+mn-cs"/>
        </a:defRPr>
      </a:lvl6pPr>
      <a:lvl7pPr marL="5486828" algn="l" defTabSz="1828943" rtl="0" eaLnBrk="1" latinLnBrk="0" hangingPunct="1">
        <a:defRPr sz="3599" kern="1200">
          <a:solidFill>
            <a:schemeClr val="tx1"/>
          </a:solidFill>
          <a:latin typeface="+mn-lt"/>
          <a:ea typeface="+mn-ea"/>
          <a:cs typeface="+mn-cs"/>
        </a:defRPr>
      </a:lvl7pPr>
      <a:lvl8pPr marL="6401301" algn="l" defTabSz="1828943" rtl="0" eaLnBrk="1" latinLnBrk="0" hangingPunct="1">
        <a:defRPr sz="3599" kern="1200">
          <a:solidFill>
            <a:schemeClr val="tx1"/>
          </a:solidFill>
          <a:latin typeface="+mn-lt"/>
          <a:ea typeface="+mn-ea"/>
          <a:cs typeface="+mn-cs"/>
        </a:defRPr>
      </a:lvl8pPr>
      <a:lvl9pPr marL="7315773" algn="l" defTabSz="18289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Rectangle 260"/>
          <p:cNvSpPr/>
          <p:nvPr/>
        </p:nvSpPr>
        <p:spPr>
          <a:xfrm>
            <a:off x="228058" y="215920"/>
            <a:ext cx="9258603" cy="6154727"/>
          </a:xfrm>
          <a:prstGeom prst="rect">
            <a:avLst/>
          </a:prstGeom>
          <a:solidFill>
            <a:srgbClr val="E7E6E6">
              <a:lumMod val="75000"/>
              <a:alpha val="5000"/>
            </a:srgbClr>
          </a:solidFill>
          <a:ln w="76200" cap="flat" cmpd="sng" algn="ctr">
            <a:solidFill>
              <a:sysClr val="windowText" lastClr="000000">
                <a:alpha val="24000"/>
              </a:sysClr>
            </a:solidFill>
            <a:prstDash val="dash"/>
            <a:miter lim="800000"/>
          </a:ln>
          <a:effectLst/>
        </p:spPr>
        <p:txBody>
          <a:bodyPr rtlCol="0" anchor="ctr"/>
          <a:lstStyle/>
          <a:p>
            <a:pPr algn="ctr" defTabSz="914400">
              <a:defRPr/>
            </a:pPr>
            <a:endParaRPr lang="en-US" sz="7197" kern="0" smtClean="0">
              <a:solidFill>
                <a:prstClr val="white"/>
              </a:solidFill>
            </a:endParaRPr>
          </a:p>
        </p:txBody>
      </p:sp>
      <p:sp>
        <p:nvSpPr>
          <p:cNvPr id="262" name="Rectangle 261"/>
          <p:cNvSpPr/>
          <p:nvPr/>
        </p:nvSpPr>
        <p:spPr>
          <a:xfrm>
            <a:off x="228057" y="6603683"/>
            <a:ext cx="9258603" cy="6807517"/>
          </a:xfrm>
          <a:prstGeom prst="rect">
            <a:avLst/>
          </a:prstGeom>
          <a:solidFill>
            <a:srgbClr val="E7E6E6">
              <a:lumMod val="75000"/>
              <a:alpha val="5000"/>
            </a:srgbClr>
          </a:solidFill>
          <a:ln w="76200" cap="flat" cmpd="sng" algn="ctr">
            <a:solidFill>
              <a:sysClr val="windowText" lastClr="000000">
                <a:alpha val="24000"/>
              </a:sysClr>
            </a:solidFill>
            <a:prstDash val="dash"/>
            <a:miter lim="800000"/>
          </a:ln>
          <a:effectLst/>
        </p:spPr>
        <p:txBody>
          <a:bodyPr rtlCol="0" anchor="ctr"/>
          <a:lstStyle/>
          <a:p>
            <a:pPr algn="ctr" defTabSz="914400">
              <a:defRPr/>
            </a:pPr>
            <a:endParaRPr lang="en-US" sz="7197" kern="0" smtClean="0">
              <a:solidFill>
                <a:prstClr val="white"/>
              </a:solidFill>
            </a:endParaRPr>
          </a:p>
        </p:txBody>
      </p:sp>
      <p:sp>
        <p:nvSpPr>
          <p:cNvPr id="263" name="Rectangle 262"/>
          <p:cNvSpPr/>
          <p:nvPr/>
        </p:nvSpPr>
        <p:spPr>
          <a:xfrm>
            <a:off x="9631737" y="215920"/>
            <a:ext cx="8427664" cy="13195280"/>
          </a:xfrm>
          <a:prstGeom prst="rect">
            <a:avLst/>
          </a:prstGeom>
          <a:solidFill>
            <a:srgbClr val="E7E6E6">
              <a:lumMod val="75000"/>
              <a:alpha val="5000"/>
            </a:srgbClr>
          </a:solidFill>
          <a:ln w="76200" cap="flat" cmpd="sng" algn="ctr">
            <a:solidFill>
              <a:sysClr val="windowText" lastClr="000000">
                <a:alpha val="24000"/>
              </a:sysClr>
            </a:solidFill>
            <a:prstDash val="dash"/>
            <a:miter lim="800000"/>
          </a:ln>
          <a:effectLst/>
        </p:spPr>
        <p:txBody>
          <a:bodyPr rtlCol="0" anchor="ctr"/>
          <a:lstStyle/>
          <a:p>
            <a:pPr algn="ctr" defTabSz="914400">
              <a:defRPr/>
            </a:pPr>
            <a:endParaRPr lang="en-US" sz="7197" kern="0" smtClean="0">
              <a:solidFill>
                <a:prstClr val="white"/>
              </a:solidFill>
            </a:endParaRPr>
          </a:p>
        </p:txBody>
      </p:sp>
      <p:sp>
        <p:nvSpPr>
          <p:cNvPr id="80" name="Rectangle 79"/>
          <p:cNvSpPr/>
          <p:nvPr/>
        </p:nvSpPr>
        <p:spPr>
          <a:xfrm>
            <a:off x="1219200" y="1981200"/>
            <a:ext cx="8599591" cy="2536151"/>
          </a:xfrm>
          <a:prstGeom prst="rect">
            <a:avLst/>
          </a:prstGeom>
          <a:gradFill>
            <a:gsLst>
              <a:gs pos="24000">
                <a:schemeClr val="bg1">
                  <a:lumMod val="75000"/>
                </a:schemeClr>
              </a:gs>
              <a:gs pos="0">
                <a:schemeClr val="tx1">
                  <a:lumMod val="50000"/>
                  <a:lumOff val="50000"/>
                </a:schemeClr>
              </a:gs>
              <a:gs pos="69000">
                <a:schemeClr val="bg1">
                  <a:lumMod val="95000"/>
                </a:schemeClr>
              </a:gs>
              <a:gs pos="100000">
                <a:schemeClr val="bg1"/>
              </a:gs>
            </a:gsLst>
            <a:lin ang="16200000" scaled="1"/>
          </a:gradFill>
          <a:ln>
            <a:noFill/>
          </a:ln>
          <a:scene3d>
            <a:camera prst="orthographicFront">
              <a:rot lat="19676004" lon="3554159" rev="17920926"/>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Connector 80"/>
          <p:cNvCxnSpPr/>
          <p:nvPr/>
        </p:nvCxnSpPr>
        <p:spPr>
          <a:xfrm>
            <a:off x="3620372" y="1722865"/>
            <a:ext cx="5638800" cy="1989498"/>
          </a:xfrm>
          <a:prstGeom prst="line">
            <a:avLst/>
          </a:prstGeom>
          <a:ln>
            <a:solidFill>
              <a:schemeClr val="dk1">
                <a:alpha val="18000"/>
              </a:schemeClr>
            </a:solidFill>
            <a:prstDash val="sysDash"/>
          </a:ln>
        </p:spPr>
        <p:style>
          <a:lnRef idx="2">
            <a:schemeClr val="dk1"/>
          </a:lnRef>
          <a:fillRef idx="0">
            <a:schemeClr val="dk1"/>
          </a:fillRef>
          <a:effectRef idx="1">
            <a:schemeClr val="dk1"/>
          </a:effectRef>
          <a:fontRef idx="minor">
            <a:schemeClr val="tx1"/>
          </a:fontRef>
        </p:style>
      </p:cxnSp>
      <p:sp>
        <p:nvSpPr>
          <p:cNvPr id="82" name="Rectangle 81"/>
          <p:cNvSpPr/>
          <p:nvPr/>
        </p:nvSpPr>
        <p:spPr>
          <a:xfrm>
            <a:off x="1448848" y="952344"/>
            <a:ext cx="2590800" cy="1447800"/>
          </a:xfrm>
          <a:prstGeom prst="rect">
            <a:avLst/>
          </a:prstGeom>
          <a:blipFill dpi="0" rotWithShape="1">
            <a:blip r:embed="rId2"/>
            <a:srcRect/>
            <a:stretch>
              <a:fillRect t="-1000"/>
            </a:stretch>
          </a:blipFill>
          <a:ln>
            <a:solidFill>
              <a:schemeClr val="tx2">
                <a:lumMod val="75000"/>
                <a:alpha val="0"/>
              </a:schemeClr>
            </a:solidFill>
          </a:ln>
          <a:scene3d>
            <a:camera prst="isometricRightUp"/>
            <a:lightRig rig="threePt" dir="t"/>
          </a:scene3d>
          <a:sp3d z="6350">
            <a:bevelT w="215900"/>
          </a:sp3d>
        </p:spPr>
        <p:style>
          <a:lnRef idx="1">
            <a:schemeClr val="accent1"/>
          </a:lnRef>
          <a:fillRef idx="2">
            <a:schemeClr val="accent1"/>
          </a:fillRef>
          <a:effectRef idx="1">
            <a:schemeClr val="accent1"/>
          </a:effectRef>
          <a:fontRef idx="minor">
            <a:schemeClr val="dk1"/>
          </a:fontRef>
        </p:style>
        <p:txBody>
          <a:bodyPr lIns="731520" rtlCol="0" anchor="ctr"/>
          <a:lstStyle/>
          <a:p>
            <a:pPr algn="ctr"/>
            <a:endParaRPr lang="en-US" b="1">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scaled="0"/>
              </a:gradFill>
            </a:endParaRPr>
          </a:p>
        </p:txBody>
      </p:sp>
      <p:cxnSp>
        <p:nvCxnSpPr>
          <p:cNvPr id="83" name="Straight Connector 82"/>
          <p:cNvCxnSpPr/>
          <p:nvPr/>
        </p:nvCxnSpPr>
        <p:spPr>
          <a:xfrm>
            <a:off x="3643813" y="542738"/>
            <a:ext cx="5577435" cy="1971049"/>
          </a:xfrm>
          <a:prstGeom prst="line">
            <a:avLst/>
          </a:prstGeom>
          <a:ln>
            <a:solidFill>
              <a:schemeClr val="dk1">
                <a:alpha val="82000"/>
              </a:schemeClr>
            </a:solidFill>
            <a:prstDash val="sysDash"/>
          </a:ln>
        </p:spPr>
        <p:style>
          <a:lnRef idx="2">
            <a:schemeClr val="dk1"/>
          </a:lnRef>
          <a:fillRef idx="0">
            <a:schemeClr val="dk1"/>
          </a:fillRef>
          <a:effectRef idx="1">
            <a:schemeClr val="dk1"/>
          </a:effectRef>
          <a:fontRef idx="minor">
            <a:schemeClr val="tx1"/>
          </a:fontRef>
        </p:style>
      </p:cxnSp>
      <p:cxnSp>
        <p:nvCxnSpPr>
          <p:cNvPr id="84" name="Straight Arrow Connector 83"/>
          <p:cNvCxnSpPr/>
          <p:nvPr/>
        </p:nvCxnSpPr>
        <p:spPr>
          <a:xfrm flipH="1">
            <a:off x="3030253" y="3393754"/>
            <a:ext cx="2089842" cy="119541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85" name="Rectangle 84"/>
          <p:cNvSpPr/>
          <p:nvPr/>
        </p:nvSpPr>
        <p:spPr>
          <a:xfrm>
            <a:off x="7072005" y="2940622"/>
            <a:ext cx="2590800" cy="1447800"/>
          </a:xfrm>
          <a:prstGeom prst="rect">
            <a:avLst/>
          </a:prstGeom>
          <a:blipFill dpi="0" rotWithShape="1">
            <a:blip r:embed="rId3"/>
            <a:srcRect/>
            <a:stretch>
              <a:fillRect t="-1000"/>
            </a:stretch>
          </a:blipFill>
          <a:ln>
            <a:solidFill>
              <a:schemeClr val="tx2">
                <a:lumMod val="75000"/>
                <a:alpha val="0"/>
              </a:schemeClr>
            </a:solidFill>
          </a:ln>
          <a:scene3d>
            <a:camera prst="isometricRightUp"/>
            <a:lightRig rig="threePt" dir="t"/>
          </a:scene3d>
          <a:sp3d z="6350">
            <a:bevelT w="215900"/>
          </a:sp3d>
        </p:spPr>
        <p:style>
          <a:lnRef idx="1">
            <a:schemeClr val="accent1"/>
          </a:lnRef>
          <a:fillRef idx="2">
            <a:schemeClr val="accent1"/>
          </a:fillRef>
          <a:effectRef idx="1">
            <a:schemeClr val="accent1"/>
          </a:effectRef>
          <a:fontRef idx="minor">
            <a:schemeClr val="dk1"/>
          </a:fontRef>
        </p:style>
        <p:txBody>
          <a:bodyPr lIns="731520" rtlCol="0" anchor="ctr"/>
          <a:lstStyle/>
          <a:p>
            <a:pPr algn="ctr"/>
            <a:endParaRPr lang="en-US" b="1">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scaled="0"/>
              </a:gradFill>
            </a:endParaRPr>
          </a:p>
        </p:txBody>
      </p:sp>
      <p:sp>
        <p:nvSpPr>
          <p:cNvPr id="86" name="Rectangle 85"/>
          <p:cNvSpPr/>
          <p:nvPr/>
        </p:nvSpPr>
        <p:spPr>
          <a:xfrm>
            <a:off x="4877848" y="2168881"/>
            <a:ext cx="2590800" cy="1447800"/>
          </a:xfrm>
          <a:prstGeom prst="rect">
            <a:avLst/>
          </a:prstGeom>
          <a:blipFill dpi="0" rotWithShape="1">
            <a:blip r:embed="rId4"/>
            <a:srcRect/>
            <a:stretch>
              <a:fillRect/>
            </a:stretch>
          </a:blipFill>
          <a:ln>
            <a:solidFill>
              <a:schemeClr val="tx2">
                <a:lumMod val="75000"/>
                <a:alpha val="0"/>
              </a:schemeClr>
            </a:solidFill>
          </a:ln>
          <a:scene3d>
            <a:camera prst="isometricRightUp"/>
            <a:lightRig rig="threePt" dir="t"/>
          </a:scene3d>
          <a:sp3d z="6350">
            <a:bevelT w="215900"/>
          </a:sp3d>
        </p:spPr>
        <p:style>
          <a:lnRef idx="1">
            <a:schemeClr val="accent1"/>
          </a:lnRef>
          <a:fillRef idx="2">
            <a:schemeClr val="accent1"/>
          </a:fillRef>
          <a:effectRef idx="1">
            <a:schemeClr val="accent1"/>
          </a:effectRef>
          <a:fontRef idx="minor">
            <a:schemeClr val="dk1"/>
          </a:fontRef>
        </p:style>
        <p:txBody>
          <a:bodyPr lIns="731520" rtlCol="0" anchor="ctr"/>
          <a:lstStyle/>
          <a:p>
            <a:pPr algn="ctr"/>
            <a:endParaRPr lang="en-US" b="1">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scaled="0"/>
              </a:gradFill>
            </a:endParaRPr>
          </a:p>
        </p:txBody>
      </p:sp>
      <p:sp>
        <p:nvSpPr>
          <p:cNvPr id="89" name="Rectangle 88"/>
          <p:cNvSpPr/>
          <p:nvPr/>
        </p:nvSpPr>
        <p:spPr>
          <a:xfrm>
            <a:off x="816509" y="4377597"/>
            <a:ext cx="2590800" cy="1447800"/>
          </a:xfrm>
          <a:prstGeom prst="rect">
            <a:avLst/>
          </a:prstGeom>
          <a:blipFill dpi="0" rotWithShape="1">
            <a:blip r:embed="rId5"/>
            <a:srcRect/>
            <a:stretch>
              <a:fillRect t="-1000"/>
            </a:stretch>
          </a:blipFill>
          <a:ln>
            <a:solidFill>
              <a:schemeClr val="tx2">
                <a:lumMod val="75000"/>
                <a:alpha val="0"/>
              </a:schemeClr>
            </a:solidFill>
          </a:ln>
          <a:scene3d>
            <a:camera prst="isometricRightUp"/>
            <a:lightRig rig="threePt" dir="t"/>
          </a:scene3d>
          <a:sp3d z="6350">
            <a:bevelT w="215900"/>
          </a:sp3d>
        </p:spPr>
        <p:style>
          <a:lnRef idx="1">
            <a:schemeClr val="accent1"/>
          </a:lnRef>
          <a:fillRef idx="2">
            <a:schemeClr val="accent1"/>
          </a:fillRef>
          <a:effectRef idx="1">
            <a:schemeClr val="accent1"/>
          </a:effectRef>
          <a:fontRef idx="minor">
            <a:schemeClr val="dk1"/>
          </a:fontRef>
        </p:style>
        <p:txBody>
          <a:bodyPr lIns="731520" rtlCol="0" anchor="ctr"/>
          <a:lstStyle/>
          <a:p>
            <a:pPr algn="ctr"/>
            <a:endParaRPr lang="en-US" b="1">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scaled="0"/>
              </a:gradFill>
            </a:endParaRPr>
          </a:p>
        </p:txBody>
      </p:sp>
      <p:cxnSp>
        <p:nvCxnSpPr>
          <p:cNvPr id="90" name="Straight Connector 89"/>
          <p:cNvCxnSpPr/>
          <p:nvPr/>
        </p:nvCxnSpPr>
        <p:spPr>
          <a:xfrm>
            <a:off x="1782310" y="2781037"/>
            <a:ext cx="5638800" cy="1989498"/>
          </a:xfrm>
          <a:prstGeom prst="line">
            <a:avLst/>
          </a:prstGeom>
          <a:ln>
            <a:solidFill>
              <a:schemeClr val="dk1">
                <a:alpha val="82000"/>
              </a:schemeClr>
            </a:solidFill>
            <a:prstDash val="sysDash"/>
          </a:ln>
        </p:spPr>
        <p:style>
          <a:lnRef idx="2">
            <a:schemeClr val="dk1"/>
          </a:lnRef>
          <a:fillRef idx="0">
            <a:schemeClr val="dk1"/>
          </a:fillRef>
          <a:effectRef idx="1">
            <a:schemeClr val="dk1"/>
          </a:effectRef>
          <a:fontRef idx="minor">
            <a:schemeClr val="tx1"/>
          </a:fontRef>
        </p:style>
      </p:cxnSp>
      <p:cxnSp>
        <p:nvCxnSpPr>
          <p:cNvPr id="91" name="Straight Connector 90"/>
          <p:cNvCxnSpPr/>
          <p:nvPr/>
        </p:nvCxnSpPr>
        <p:spPr>
          <a:xfrm flipH="1">
            <a:off x="686848" y="1722865"/>
            <a:ext cx="2933524" cy="1679198"/>
          </a:xfrm>
          <a:prstGeom prst="line">
            <a:avLst/>
          </a:prstGeom>
          <a:ln>
            <a:solidFill>
              <a:schemeClr val="dk1">
                <a:alpha val="34000"/>
              </a:schemeClr>
            </a:solidFill>
            <a:prstDash val="sysDash"/>
            <a:tailEnd type="triangle"/>
          </a:ln>
        </p:spPr>
        <p:style>
          <a:lnRef idx="2">
            <a:schemeClr val="dk1"/>
          </a:lnRef>
          <a:fillRef idx="0">
            <a:schemeClr val="dk1"/>
          </a:fillRef>
          <a:effectRef idx="1">
            <a:schemeClr val="dk1"/>
          </a:effectRef>
          <a:fontRef idx="minor">
            <a:schemeClr val="tx1"/>
          </a:fontRef>
        </p:style>
      </p:cxnSp>
      <p:cxnSp>
        <p:nvCxnSpPr>
          <p:cNvPr id="92" name="Straight Connector 91"/>
          <p:cNvCxnSpPr/>
          <p:nvPr/>
        </p:nvCxnSpPr>
        <p:spPr>
          <a:xfrm flipH="1">
            <a:off x="6325648" y="3712363"/>
            <a:ext cx="2933524" cy="1679198"/>
          </a:xfrm>
          <a:prstGeom prst="line">
            <a:avLst/>
          </a:prstGeom>
          <a:ln>
            <a:solidFill>
              <a:schemeClr val="dk1">
                <a:alpha val="30000"/>
              </a:schemeClr>
            </a:solidFill>
            <a:prstDash val="sysDash"/>
            <a:tailEnd type="triangle"/>
          </a:ln>
        </p:spPr>
        <p:style>
          <a:lnRef idx="2">
            <a:schemeClr val="dk1"/>
          </a:lnRef>
          <a:fillRef idx="0">
            <a:schemeClr val="dk1"/>
          </a:fillRef>
          <a:effectRef idx="1">
            <a:schemeClr val="dk1"/>
          </a:effectRef>
          <a:fontRef idx="minor">
            <a:schemeClr val="tx1"/>
          </a:fontRef>
        </p:style>
      </p:cxnSp>
      <p:cxnSp>
        <p:nvCxnSpPr>
          <p:cNvPr id="93" name="Straight Connector 92"/>
          <p:cNvCxnSpPr/>
          <p:nvPr/>
        </p:nvCxnSpPr>
        <p:spPr>
          <a:xfrm>
            <a:off x="1782310" y="1577106"/>
            <a:ext cx="5611951" cy="2001632"/>
          </a:xfrm>
          <a:prstGeom prst="line">
            <a:avLst/>
          </a:prstGeom>
          <a:ln>
            <a:solidFill>
              <a:schemeClr val="dk1">
                <a:alpha val="82000"/>
              </a:schemeClr>
            </a:solidFill>
            <a:prstDash val="sysDash"/>
          </a:ln>
        </p:spPr>
        <p:style>
          <a:lnRef idx="2">
            <a:schemeClr val="dk1"/>
          </a:lnRef>
          <a:fillRef idx="0">
            <a:schemeClr val="dk1"/>
          </a:fillRef>
          <a:effectRef idx="1">
            <a:schemeClr val="dk1"/>
          </a:effectRef>
          <a:fontRef idx="minor">
            <a:schemeClr val="tx1"/>
          </a:fontRef>
        </p:style>
      </p:cxnSp>
      <p:cxnSp>
        <p:nvCxnSpPr>
          <p:cNvPr id="94" name="Straight Arrow Connector 93"/>
          <p:cNvCxnSpPr/>
          <p:nvPr/>
        </p:nvCxnSpPr>
        <p:spPr>
          <a:xfrm flipH="1" flipV="1">
            <a:off x="3661523" y="2055833"/>
            <a:ext cx="1592929" cy="563711"/>
          </a:xfrm>
          <a:prstGeom prst="straightConnector1">
            <a:avLst/>
          </a:prstGeom>
          <a:ln>
            <a:headEnd type="triangle"/>
            <a:tailEnd type="oval"/>
          </a:ln>
        </p:spPr>
        <p:style>
          <a:lnRef idx="3">
            <a:schemeClr val="accent1"/>
          </a:lnRef>
          <a:fillRef idx="0">
            <a:schemeClr val="accent1"/>
          </a:fillRef>
          <a:effectRef idx="2">
            <a:schemeClr val="accent1"/>
          </a:effectRef>
          <a:fontRef idx="minor">
            <a:schemeClr val="tx1"/>
          </a:fontRef>
        </p:style>
      </p:cxnSp>
      <p:cxnSp>
        <p:nvCxnSpPr>
          <p:cNvPr id="95" name="Straight Arrow Connector 94"/>
          <p:cNvCxnSpPr/>
          <p:nvPr/>
        </p:nvCxnSpPr>
        <p:spPr>
          <a:xfrm flipH="1" flipV="1">
            <a:off x="6310074" y="2999499"/>
            <a:ext cx="1064563" cy="396672"/>
          </a:xfrm>
          <a:prstGeom prst="straightConnector1">
            <a:avLst/>
          </a:prstGeom>
          <a:ln>
            <a:headEnd type="triangle"/>
            <a:tailEnd type="oval"/>
          </a:ln>
        </p:spPr>
        <p:style>
          <a:lnRef idx="3">
            <a:schemeClr val="accent1"/>
          </a:lnRef>
          <a:fillRef idx="0">
            <a:schemeClr val="accent1"/>
          </a:fillRef>
          <a:effectRef idx="2">
            <a:schemeClr val="accent1"/>
          </a:effectRef>
          <a:fontRef idx="minor">
            <a:schemeClr val="tx1"/>
          </a:fontRef>
        </p:style>
      </p:cxnSp>
      <p:sp>
        <p:nvSpPr>
          <p:cNvPr id="96" name="Rectangle 95"/>
          <p:cNvSpPr/>
          <p:nvPr/>
        </p:nvSpPr>
        <p:spPr>
          <a:xfrm>
            <a:off x="1491558" y="696091"/>
            <a:ext cx="2163477" cy="461665"/>
          </a:xfrm>
          <a:prstGeom prst="rect">
            <a:avLst/>
          </a:prstGeom>
          <a:noFill/>
        </p:spPr>
        <p:txBody>
          <a:bodyPr wrap="none" lIns="91440" tIns="45720" rIns="91440" bIns="45720">
            <a:spAutoFit/>
            <a:scene3d>
              <a:camera prst="isometricRightUp"/>
              <a:lightRig rig="threePt" dir="t"/>
            </a:scene3d>
          </a:bodyPr>
          <a:lstStyle/>
          <a:p>
            <a:pPr algn="ctr"/>
            <a:r>
              <a:rPr lang="en-US" sz="2400" dirty="0">
                <a:ln w="0"/>
                <a:effectLst>
                  <a:outerShdw blurRad="38100" dist="19050" dir="2700000" algn="tl" rotWithShape="0">
                    <a:schemeClr val="dk1">
                      <a:alpha val="40000"/>
                    </a:schemeClr>
                  </a:outerShdw>
                </a:effectLst>
              </a:rPr>
              <a:t>Known matrix </a:t>
            </a:r>
            <a:r>
              <a:rPr lang="en-US" sz="2400" dirty="0" smtClean="0">
                <a:ln w="0"/>
                <a:effectLst>
                  <a:outerShdw blurRad="38100" dist="19050" dir="2700000" algn="tl" rotWithShape="0">
                    <a:schemeClr val="dk1">
                      <a:alpha val="40000"/>
                    </a:schemeClr>
                  </a:outerShdw>
                </a:effectLst>
              </a:rPr>
              <a:t>A</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97" name="Rectangle 96"/>
          <p:cNvSpPr/>
          <p:nvPr/>
        </p:nvSpPr>
        <p:spPr>
          <a:xfrm>
            <a:off x="4968812" y="1876493"/>
            <a:ext cx="1891288" cy="584775"/>
          </a:xfrm>
          <a:prstGeom prst="rect">
            <a:avLst/>
          </a:prstGeom>
          <a:noFill/>
        </p:spPr>
        <p:txBody>
          <a:bodyPr wrap="none" lIns="91440" tIns="45720" rIns="91440" bIns="45720">
            <a:spAutoFit/>
            <a:scene3d>
              <a:camera prst="isometricRightUp"/>
              <a:lightRig rig="threePt" dir="t"/>
            </a:scene3d>
          </a:bodyPr>
          <a:lstStyle/>
          <a:p>
            <a:pPr algn="ctr"/>
            <a:r>
              <a:rPr lang="en-US" sz="3200" dirty="0">
                <a:ln w="0"/>
                <a:effectLst>
                  <a:outerShdw blurRad="38100" dist="19050" dir="2700000" algn="tl" rotWithShape="0">
                    <a:schemeClr val="dk1">
                      <a:alpha val="40000"/>
                    </a:schemeClr>
                  </a:outerShdw>
                </a:effectLst>
              </a:rPr>
              <a:t>prediction</a:t>
            </a:r>
            <a:endParaRPr lang="en-US" sz="3200" b="0" cap="none" spc="0" dirty="0">
              <a:ln w="0"/>
              <a:solidFill>
                <a:schemeClr val="tx1"/>
              </a:solidFill>
              <a:effectLst>
                <a:outerShdw blurRad="38100" dist="19050" dir="2700000" algn="tl" rotWithShape="0">
                  <a:schemeClr val="dk1">
                    <a:alpha val="40000"/>
                  </a:schemeClr>
                </a:outerShdw>
              </a:effectLst>
            </a:endParaRPr>
          </a:p>
        </p:txBody>
      </p:sp>
      <p:sp>
        <p:nvSpPr>
          <p:cNvPr id="98" name="Rectangle 97"/>
          <p:cNvSpPr/>
          <p:nvPr/>
        </p:nvSpPr>
        <p:spPr>
          <a:xfrm>
            <a:off x="7103331" y="2709224"/>
            <a:ext cx="2141034" cy="461665"/>
          </a:xfrm>
          <a:prstGeom prst="rect">
            <a:avLst/>
          </a:prstGeom>
          <a:noFill/>
        </p:spPr>
        <p:txBody>
          <a:bodyPr wrap="none" lIns="91440" tIns="45720" rIns="91440" bIns="45720">
            <a:spAutoFit/>
            <a:scene3d>
              <a:camera prst="isometricRightUp"/>
              <a:lightRig rig="threePt" dir="t"/>
            </a:scene3d>
          </a:bodyPr>
          <a:lstStyle/>
          <a:p>
            <a:pPr algn="ctr"/>
            <a:r>
              <a:rPr lang="en-US" sz="2400" dirty="0">
                <a:ln w="0"/>
                <a:effectLst>
                  <a:outerShdw blurRad="38100" dist="19050" dir="2700000" algn="tl" rotWithShape="0">
                    <a:schemeClr val="dk1">
                      <a:alpha val="40000"/>
                    </a:schemeClr>
                  </a:outerShdw>
                </a:effectLst>
              </a:rPr>
              <a:t>Known matrix </a:t>
            </a:r>
            <a:r>
              <a:rPr lang="en-US" sz="2400" dirty="0" smtClean="0">
                <a:ln w="0"/>
                <a:effectLst>
                  <a:outerShdw blurRad="38100" dist="19050" dir="2700000" algn="tl" rotWithShape="0">
                    <a:schemeClr val="dk1">
                      <a:alpha val="40000"/>
                    </a:schemeClr>
                  </a:outerShdw>
                </a:effectLst>
              </a:rPr>
              <a:t>B</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99" name="Rectangle 98"/>
          <p:cNvSpPr/>
          <p:nvPr/>
        </p:nvSpPr>
        <p:spPr>
          <a:xfrm>
            <a:off x="1057142" y="3998919"/>
            <a:ext cx="1870448" cy="584775"/>
          </a:xfrm>
          <a:prstGeom prst="rect">
            <a:avLst/>
          </a:prstGeom>
          <a:noFill/>
        </p:spPr>
        <p:txBody>
          <a:bodyPr wrap="none" lIns="91440" tIns="45720" rIns="91440" bIns="45720">
            <a:spAutoFit/>
            <a:scene3d>
              <a:camera prst="isometricRightUp"/>
              <a:lightRig rig="threePt" dir="t"/>
            </a:scene3d>
          </a:bodyPr>
          <a:lstStyle/>
          <a:p>
            <a:pPr algn="ctr"/>
            <a:r>
              <a:rPr lang="en-US" sz="3200" dirty="0" smtClean="0">
                <a:ln w="0"/>
                <a:effectLst>
                  <a:outerShdw blurRad="38100" dist="19050" dir="2700000" algn="tl" rotWithShape="0">
                    <a:schemeClr val="dk1">
                      <a:alpha val="40000"/>
                    </a:schemeClr>
                  </a:outerShdw>
                </a:effectLst>
              </a:rPr>
              <a:t>measured</a:t>
            </a:r>
            <a:endParaRPr lang="en-US" sz="3200" b="0" cap="none" spc="0" dirty="0">
              <a:ln w="0"/>
              <a:solidFill>
                <a:schemeClr val="tx1"/>
              </a:solidFill>
              <a:effectLst>
                <a:outerShdw blurRad="38100" dist="19050" dir="2700000" algn="tl" rotWithShape="0">
                  <a:schemeClr val="dk1">
                    <a:alpha val="40000"/>
                  </a:schemeClr>
                </a:outerShdw>
              </a:effectLst>
            </a:endParaRPr>
          </a:p>
        </p:txBody>
      </p:sp>
      <p:sp>
        <p:nvSpPr>
          <p:cNvPr id="100" name="Rectangle 99"/>
          <p:cNvSpPr/>
          <p:nvPr/>
        </p:nvSpPr>
        <p:spPr>
          <a:xfrm>
            <a:off x="3070276" y="4283701"/>
            <a:ext cx="1023037" cy="584775"/>
          </a:xfrm>
          <a:prstGeom prst="rect">
            <a:avLst/>
          </a:prstGeom>
          <a:noFill/>
        </p:spPr>
        <p:txBody>
          <a:bodyPr wrap="none" lIns="91440" tIns="45720" rIns="91440" bIns="45720">
            <a:spAutoFit/>
            <a:scene3d>
              <a:camera prst="isometricRightUp"/>
              <a:lightRig rig="threePt" dir="t"/>
            </a:scene3d>
          </a:bodyPr>
          <a:lstStyle/>
          <a:p>
            <a:pPr algn="ctr"/>
            <a:r>
              <a:rPr lang="en-US" sz="3200" smtClean="0">
                <a:ln w="0"/>
                <a:effectLst>
                  <a:outerShdw blurRad="38100" dist="19050" dir="2700000" algn="tl" rotWithShape="0">
                    <a:schemeClr val="dk1">
                      <a:alpha val="40000"/>
                    </a:schemeClr>
                  </a:outerShdw>
                </a:effectLst>
              </a:rPr>
              <a:t>d</a:t>
            </a:r>
            <a:r>
              <a:rPr lang="en-US" sz="3200" b="0" cap="none" spc="0" smtClean="0">
                <a:ln w="0"/>
                <a:solidFill>
                  <a:schemeClr val="tx1"/>
                </a:solidFill>
                <a:effectLst>
                  <a:outerShdw blurRad="38100" dist="19050" dir="2700000" algn="tl" rotWithShape="0">
                    <a:schemeClr val="dk1">
                      <a:alpha val="40000"/>
                    </a:schemeClr>
                  </a:outerShdw>
                </a:effectLst>
              </a:rPr>
              <a:t>=59</a:t>
            </a:r>
            <a:endParaRPr lang="en-US" sz="3200" b="0" cap="none" spc="0" dirty="0">
              <a:ln w="0"/>
              <a:solidFill>
                <a:schemeClr val="tx1"/>
              </a:solidFill>
              <a:effectLst>
                <a:outerShdw blurRad="38100" dist="19050" dir="2700000" algn="tl" rotWithShape="0">
                  <a:schemeClr val="dk1">
                    <a:alpha val="40000"/>
                  </a:schemeClr>
                </a:outerShdw>
              </a:effectLst>
            </a:endParaRPr>
          </a:p>
        </p:txBody>
      </p:sp>
      <p:sp>
        <p:nvSpPr>
          <p:cNvPr id="101" name="Rectangle 100"/>
          <p:cNvSpPr/>
          <p:nvPr/>
        </p:nvSpPr>
        <p:spPr>
          <a:xfrm>
            <a:off x="350492" y="3186303"/>
            <a:ext cx="393056" cy="584775"/>
          </a:xfrm>
          <a:prstGeom prst="rect">
            <a:avLst/>
          </a:prstGeom>
          <a:noFill/>
        </p:spPr>
        <p:txBody>
          <a:bodyPr wrap="none" lIns="91440" tIns="45720" rIns="91440" bIns="45720">
            <a:spAutoFit/>
            <a:scene3d>
              <a:camera prst="isometricRightUp"/>
              <a:lightRig rig="threePt" dir="t"/>
            </a:scene3d>
          </a:bodyPr>
          <a:lstStyle/>
          <a:p>
            <a:pPr algn="ctr"/>
            <a:r>
              <a:rPr lang="en-US" sz="3200" dirty="0" smtClean="0">
                <a:ln w="0"/>
                <a:effectLst>
                  <a:outerShdw blurRad="38100" dist="19050" dir="2700000" algn="tl" rotWithShape="0">
                    <a:schemeClr val="dk1">
                      <a:alpha val="40000"/>
                    </a:schemeClr>
                  </a:outerShdw>
                </a:effectLst>
              </a:rPr>
              <a:t>0</a:t>
            </a:r>
            <a:endParaRPr lang="en-US" sz="3200" b="0" cap="none" spc="0" dirty="0">
              <a:ln w="0"/>
              <a:solidFill>
                <a:schemeClr val="tx1"/>
              </a:solidFill>
              <a:effectLst>
                <a:outerShdw blurRad="38100" dist="19050" dir="2700000" algn="tl" rotWithShape="0">
                  <a:schemeClr val="dk1">
                    <a:alpha val="40000"/>
                  </a:schemeClr>
                </a:outerShdw>
              </a:effectLst>
            </a:endParaRPr>
          </a:p>
        </p:txBody>
      </p:sp>
      <p:sp>
        <p:nvSpPr>
          <p:cNvPr id="111" name="Rectangle 110"/>
          <p:cNvSpPr/>
          <p:nvPr/>
        </p:nvSpPr>
        <p:spPr>
          <a:xfrm>
            <a:off x="5539993" y="2223839"/>
            <a:ext cx="1229824" cy="1015663"/>
          </a:xfrm>
          <a:prstGeom prst="rect">
            <a:avLst/>
          </a:prstGeom>
          <a:noFill/>
        </p:spPr>
        <p:txBody>
          <a:bodyPr wrap="none" lIns="91440" tIns="45720" rIns="91440" bIns="45720">
            <a:spAutoFit/>
            <a:scene3d>
              <a:camera prst="isometricRightUp"/>
              <a:lightRig rig="threePt" dir="t"/>
            </a:scene3d>
          </a:bodyPr>
          <a:lstStyle/>
          <a:p>
            <a:pPr algn="ctr"/>
            <a:r>
              <a:rPr lang="en-US" sz="6000" dirty="0" smtClean="0">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cs typeface="Times New Roman" panose="02020603050405020304" pitchFamily="18" charset="0"/>
              </a:rPr>
              <a:t>Mij</a:t>
            </a:r>
            <a:endParaRPr lang="en-US" sz="6000" b="0" cap="none" spc="0" dirty="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cs typeface="Times New Roman" panose="02020603050405020304" pitchFamily="18" charset="0"/>
            </a:endParaRPr>
          </a:p>
        </p:txBody>
      </p:sp>
      <p:sp>
        <p:nvSpPr>
          <p:cNvPr id="112" name="Rectangle 111"/>
          <p:cNvSpPr/>
          <p:nvPr/>
        </p:nvSpPr>
        <p:spPr>
          <a:xfrm>
            <a:off x="1584396" y="4441704"/>
            <a:ext cx="1127232" cy="1107996"/>
          </a:xfrm>
          <a:prstGeom prst="rect">
            <a:avLst/>
          </a:prstGeom>
          <a:noFill/>
        </p:spPr>
        <p:txBody>
          <a:bodyPr wrap="none" lIns="91440" tIns="45720" rIns="91440" bIns="45720">
            <a:spAutoFit/>
            <a:scene3d>
              <a:camera prst="isometricRightUp"/>
              <a:lightRig rig="threePt" dir="t"/>
            </a:scene3d>
          </a:bodyPr>
          <a:lstStyle/>
          <a:p>
            <a:pPr algn="ctr"/>
            <a:r>
              <a:rPr lang="en-US" sz="6600" dirty="0" smtClean="0">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cs typeface="Times New Roman" panose="02020603050405020304" pitchFamily="18" charset="0"/>
              </a:rPr>
              <a:t>Pij</a:t>
            </a:r>
            <a:endParaRPr lang="en-US" sz="6600" b="0" cap="none" spc="0" dirty="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cs typeface="Times New Roman" panose="02020603050405020304" pitchFamily="18" charset="0"/>
            </a:endParaRPr>
          </a:p>
        </p:txBody>
      </p:sp>
      <p:sp>
        <p:nvSpPr>
          <p:cNvPr id="113" name="Rectangle 112"/>
          <p:cNvSpPr/>
          <p:nvPr/>
        </p:nvSpPr>
        <p:spPr>
          <a:xfrm>
            <a:off x="2264439" y="1037679"/>
            <a:ext cx="1082349" cy="1015663"/>
          </a:xfrm>
          <a:prstGeom prst="rect">
            <a:avLst/>
          </a:prstGeom>
          <a:noFill/>
        </p:spPr>
        <p:txBody>
          <a:bodyPr wrap="none" lIns="91440" tIns="45720" rIns="91440" bIns="45720">
            <a:spAutoFit/>
            <a:scene3d>
              <a:camera prst="isometricRightUp"/>
              <a:lightRig rig="threePt" dir="t"/>
            </a:scene3d>
          </a:bodyPr>
          <a:lstStyle/>
          <a:p>
            <a:pPr algn="ctr"/>
            <a:r>
              <a:rPr lang="en-US" sz="6000" dirty="0" smtClean="0">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cs typeface="Times New Roman" panose="02020603050405020304" pitchFamily="18" charset="0"/>
              </a:rPr>
              <a:t>Aij</a:t>
            </a:r>
            <a:endParaRPr lang="en-US" sz="6000" b="0" cap="none" spc="0" dirty="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cs typeface="Times New Roman" panose="02020603050405020304" pitchFamily="18" charset="0"/>
            </a:endParaRPr>
          </a:p>
        </p:txBody>
      </p:sp>
      <p:sp>
        <p:nvSpPr>
          <p:cNvPr id="114" name="Rectangle 113"/>
          <p:cNvSpPr/>
          <p:nvPr/>
        </p:nvSpPr>
        <p:spPr>
          <a:xfrm>
            <a:off x="7888102" y="3106019"/>
            <a:ext cx="1072731" cy="1015663"/>
          </a:xfrm>
          <a:prstGeom prst="rect">
            <a:avLst/>
          </a:prstGeom>
          <a:noFill/>
        </p:spPr>
        <p:txBody>
          <a:bodyPr wrap="none" lIns="91440" tIns="45720" rIns="91440" bIns="45720">
            <a:spAutoFit/>
            <a:scene3d>
              <a:camera prst="isometricRightUp"/>
              <a:lightRig rig="threePt" dir="t"/>
            </a:scene3d>
          </a:bodyPr>
          <a:lstStyle/>
          <a:p>
            <a:pPr algn="ctr"/>
            <a:r>
              <a:rPr lang="en-US" sz="6000" dirty="0" smtClean="0">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cs typeface="Times New Roman" panose="02020603050405020304" pitchFamily="18" charset="0"/>
              </a:rPr>
              <a:t>Bij</a:t>
            </a:r>
            <a:endParaRPr lang="en-US" sz="6000" b="0" cap="none" spc="0" dirty="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cs typeface="Times New Roman" panose="02020603050405020304" pitchFamily="18" charset="0"/>
            </a:endParaRPr>
          </a:p>
        </p:txBody>
      </p:sp>
      <p:cxnSp>
        <p:nvCxnSpPr>
          <p:cNvPr id="115" name="Straight Arrow Connector 114"/>
          <p:cNvCxnSpPr/>
          <p:nvPr/>
        </p:nvCxnSpPr>
        <p:spPr>
          <a:xfrm flipH="1" flipV="1">
            <a:off x="16551607" y="1491163"/>
            <a:ext cx="555659" cy="190679"/>
          </a:xfrm>
          <a:prstGeom prst="straightConnector1">
            <a:avLst/>
          </a:prstGeom>
          <a:ln>
            <a:solidFill>
              <a:schemeClr val="tx1">
                <a:lumMod val="75000"/>
                <a:lumOff val="25000"/>
              </a:schemeClr>
            </a:solidFill>
            <a:headEnd type="triangle"/>
            <a:tailEnd type="oval"/>
          </a:ln>
        </p:spPr>
        <p:style>
          <a:lnRef idx="3">
            <a:schemeClr val="dk1"/>
          </a:lnRef>
          <a:fillRef idx="0">
            <a:schemeClr val="dk1"/>
          </a:fillRef>
          <a:effectRef idx="2">
            <a:schemeClr val="dk1"/>
          </a:effectRef>
          <a:fontRef idx="minor">
            <a:schemeClr val="tx1"/>
          </a:fontRef>
        </p:style>
      </p:cxnSp>
      <p:cxnSp>
        <p:nvCxnSpPr>
          <p:cNvPr id="116" name="Straight Arrow Connector 115"/>
          <p:cNvCxnSpPr/>
          <p:nvPr/>
        </p:nvCxnSpPr>
        <p:spPr>
          <a:xfrm flipH="1">
            <a:off x="16560804" y="1180167"/>
            <a:ext cx="578521" cy="299801"/>
          </a:xfrm>
          <a:prstGeom prst="straightConnector1">
            <a:avLst/>
          </a:prstGeom>
          <a:ln>
            <a:solidFill>
              <a:schemeClr val="tx1">
                <a:lumMod val="75000"/>
                <a:lumOff val="25000"/>
              </a:schemeClr>
            </a:solidFill>
            <a:headEnd type="triangle"/>
            <a:tailEnd type="oval"/>
          </a:ln>
        </p:spPr>
        <p:style>
          <a:lnRef idx="3">
            <a:schemeClr val="dk1"/>
          </a:lnRef>
          <a:fillRef idx="0">
            <a:schemeClr val="dk1"/>
          </a:fillRef>
          <a:effectRef idx="2">
            <a:schemeClr val="dk1"/>
          </a:effectRef>
          <a:fontRef idx="minor">
            <a:schemeClr val="tx1"/>
          </a:fontRef>
        </p:style>
      </p:cxnSp>
      <p:cxnSp>
        <p:nvCxnSpPr>
          <p:cNvPr id="117" name="Straight Arrow Connector 116"/>
          <p:cNvCxnSpPr/>
          <p:nvPr/>
        </p:nvCxnSpPr>
        <p:spPr>
          <a:xfrm>
            <a:off x="16553024" y="990256"/>
            <a:ext cx="7780" cy="501590"/>
          </a:xfrm>
          <a:prstGeom prst="straightConnector1">
            <a:avLst/>
          </a:prstGeom>
          <a:ln>
            <a:solidFill>
              <a:schemeClr val="tx1">
                <a:lumMod val="75000"/>
                <a:lumOff val="25000"/>
              </a:schemeClr>
            </a:solidFill>
            <a:headEnd type="triangle"/>
            <a:tailEnd type="oval"/>
          </a:ln>
        </p:spPr>
        <p:style>
          <a:lnRef idx="3">
            <a:schemeClr val="dk1"/>
          </a:lnRef>
          <a:fillRef idx="0">
            <a:schemeClr val="dk1"/>
          </a:fillRef>
          <a:effectRef idx="2">
            <a:schemeClr val="dk1"/>
          </a:effectRef>
          <a:fontRef idx="minor">
            <a:schemeClr val="tx1"/>
          </a:fontRef>
        </p:style>
      </p:cxnSp>
      <p:sp>
        <p:nvSpPr>
          <p:cNvPr id="118" name="Rectangle 117"/>
          <p:cNvSpPr/>
          <p:nvPr/>
        </p:nvSpPr>
        <p:spPr>
          <a:xfrm>
            <a:off x="16425991" y="527109"/>
            <a:ext cx="269625" cy="461665"/>
          </a:xfrm>
          <a:prstGeom prst="rect">
            <a:avLst/>
          </a:prstGeom>
          <a:noFill/>
        </p:spPr>
        <p:txBody>
          <a:bodyPr wrap="none" lIns="91440" tIns="45720" rIns="91440" bIns="45720">
            <a:spAutoFit/>
          </a:bodyPr>
          <a:lstStyle/>
          <a:p>
            <a:pPr algn="ctr"/>
            <a:r>
              <a:rPr lang="en-US" sz="2400" b="0" cap="none" spc="0"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a:t>j</a:t>
            </a:r>
            <a:endParaRPr lang="en-US" sz="2400" b="0" cap="none" spc="0" dirty="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endParaRPr>
          </a:p>
        </p:txBody>
      </p:sp>
      <p:sp>
        <p:nvSpPr>
          <p:cNvPr id="119" name="Rectangle 118"/>
          <p:cNvSpPr/>
          <p:nvPr/>
        </p:nvSpPr>
        <p:spPr>
          <a:xfrm>
            <a:off x="17096949" y="857795"/>
            <a:ext cx="269625" cy="461665"/>
          </a:xfrm>
          <a:prstGeom prst="rect">
            <a:avLst/>
          </a:prstGeom>
          <a:noFill/>
        </p:spPr>
        <p:txBody>
          <a:bodyPr wrap="none" lIns="91440" tIns="45720" rIns="91440" bIns="45720">
            <a:spAutoFit/>
          </a:bodyPr>
          <a:lstStyle/>
          <a:p>
            <a:pPr algn="ctr"/>
            <a:r>
              <a:rPr lang="en-US" sz="2400" b="0" cap="none" spc="0"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a:t>i</a:t>
            </a:r>
            <a:endParaRPr lang="en-US" sz="2400" b="0" cap="none" spc="0" dirty="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endParaRPr>
          </a:p>
        </p:txBody>
      </p:sp>
      <p:sp>
        <p:nvSpPr>
          <p:cNvPr id="120" name="Rectangle 119"/>
          <p:cNvSpPr/>
          <p:nvPr/>
        </p:nvSpPr>
        <p:spPr>
          <a:xfrm>
            <a:off x="17088102" y="1451921"/>
            <a:ext cx="356188" cy="461665"/>
          </a:xfrm>
          <a:prstGeom prst="rect">
            <a:avLst/>
          </a:prstGeom>
          <a:noFill/>
        </p:spPr>
        <p:txBody>
          <a:bodyPr wrap="none" lIns="91440" tIns="45720" rIns="91440" bIns="45720">
            <a:spAutoFit/>
          </a:bodyPr>
          <a:lstStyle/>
          <a:p>
            <a:pPr algn="ctr"/>
            <a:r>
              <a:rPr lang="en-US" sz="2400" b="0" cap="none" spc="0"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a:t>d</a:t>
            </a:r>
            <a:endParaRPr lang="en-US" sz="2400" b="0" cap="none" spc="0" dirty="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endParaRPr>
          </a:p>
        </p:txBody>
      </p:sp>
      <p:sp>
        <p:nvSpPr>
          <p:cNvPr id="128" name="Rectangle 127"/>
          <p:cNvSpPr/>
          <p:nvPr/>
        </p:nvSpPr>
        <p:spPr>
          <a:xfrm>
            <a:off x="16665729" y="10668591"/>
            <a:ext cx="268007" cy="2160039"/>
          </a:xfrm>
          <a:prstGeom prst="rect">
            <a:avLst/>
          </a:prstGeom>
          <a:gradFill flip="none" rotWithShape="1">
            <a:gsLst>
              <a:gs pos="6000">
                <a:srgbClr val="FF0000">
                  <a:lumMod val="100000"/>
                </a:srgbClr>
              </a:gs>
              <a:gs pos="53000">
                <a:srgbClr val="FFFF00"/>
              </a:gs>
              <a:gs pos="30000">
                <a:srgbClr val="FFC000"/>
              </a:gs>
              <a:gs pos="77000">
                <a:srgbClr val="0070C0"/>
              </a:gs>
              <a:gs pos="100000">
                <a:schemeClr val="tx2">
                  <a:lumMod val="75000"/>
                </a:schemeClr>
              </a:gs>
            </a:gsLst>
            <a:lin ang="5400000" scaled="1"/>
            <a:tileRect/>
          </a:gra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9" name="Straight Connector 128"/>
          <p:cNvCxnSpPr/>
          <p:nvPr/>
        </p:nvCxnSpPr>
        <p:spPr>
          <a:xfrm flipV="1">
            <a:off x="16925475" y="11741595"/>
            <a:ext cx="106883" cy="1"/>
          </a:xfrm>
          <a:prstGeom prst="line">
            <a:avLst/>
          </a:prstGeom>
          <a:ln w="285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30" name="Rectangle 129"/>
          <p:cNvSpPr/>
          <p:nvPr/>
        </p:nvSpPr>
        <p:spPr>
          <a:xfrm>
            <a:off x="16871682" y="10424763"/>
            <a:ext cx="809347" cy="461665"/>
          </a:xfrm>
          <a:prstGeom prst="rect">
            <a:avLst/>
          </a:prstGeom>
          <a:noFill/>
        </p:spPr>
        <p:txBody>
          <a:bodyPr wrap="square" lIns="91440" tIns="45720" rIns="91440" bIns="45720">
            <a:spAutoFit/>
          </a:bodyPr>
          <a:lstStyle/>
          <a:p>
            <a:r>
              <a:rPr lang="en-US" sz="2400" dirty="0">
                <a:ln w="0"/>
                <a:effectLst>
                  <a:outerShdw blurRad="38100" dist="19050" dir="2700000" algn="tl" rotWithShape="0">
                    <a:schemeClr val="dk1">
                      <a:alpha val="40000"/>
                    </a:schemeClr>
                  </a:outerShdw>
                </a:effectLst>
              </a:rPr>
              <a:t> </a:t>
            </a:r>
            <a:r>
              <a:rPr lang="en-US" sz="2400" dirty="0" smtClean="0">
                <a:ln w="0"/>
                <a:effectLst>
                  <a:outerShdw blurRad="38100" dist="19050" dir="2700000" algn="tl" rotWithShape="0">
                    <a:schemeClr val="dk1">
                      <a:alpha val="40000"/>
                    </a:schemeClr>
                  </a:outerShdw>
                </a:effectLst>
              </a:rPr>
              <a:t> </a:t>
            </a:r>
            <a:r>
              <a:rPr lang="en-US" sz="2400" b="0" cap="none" spc="0" dirty="0" smtClean="0">
                <a:ln w="0"/>
                <a:solidFill>
                  <a:schemeClr val="tx1"/>
                </a:solidFill>
                <a:effectLst>
                  <a:outerShdw blurRad="38100" dist="19050" dir="2700000" algn="tl" rotWithShape="0">
                    <a:schemeClr val="dk1">
                      <a:alpha val="40000"/>
                    </a:schemeClr>
                  </a:outerShdw>
                </a:effectLst>
              </a:rPr>
              <a:t>100</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131" name="Rectangle 130"/>
          <p:cNvSpPr/>
          <p:nvPr/>
        </p:nvSpPr>
        <p:spPr>
          <a:xfrm>
            <a:off x="16871682" y="11507429"/>
            <a:ext cx="809347" cy="461665"/>
          </a:xfrm>
          <a:prstGeom prst="rect">
            <a:avLst/>
          </a:prstGeom>
          <a:noFill/>
        </p:spPr>
        <p:txBody>
          <a:bodyPr wrap="square" lIns="91440" tIns="45720" rIns="91440" bIns="45720">
            <a:spAutoFit/>
          </a:bodyPr>
          <a:lstStyle/>
          <a:p>
            <a:r>
              <a:rPr lang="en-US" sz="2400" dirty="0">
                <a:ln w="0"/>
                <a:effectLst>
                  <a:outerShdw blurRad="38100" dist="19050" dir="2700000" algn="tl" rotWithShape="0">
                    <a:schemeClr val="dk1">
                      <a:alpha val="40000"/>
                    </a:schemeClr>
                  </a:outerShdw>
                </a:effectLst>
              </a:rPr>
              <a:t> </a:t>
            </a:r>
            <a:r>
              <a:rPr lang="en-US" sz="2400" dirty="0" smtClean="0">
                <a:ln w="0"/>
                <a:effectLst>
                  <a:outerShdw blurRad="38100" dist="19050" dir="2700000" algn="tl" rotWithShape="0">
                    <a:schemeClr val="dk1">
                      <a:alpha val="40000"/>
                    </a:schemeClr>
                  </a:outerShdw>
                </a:effectLst>
              </a:rPr>
              <a:t> </a:t>
            </a:r>
            <a:r>
              <a:rPr lang="en-US" sz="2400" b="0" cap="none" spc="0" dirty="0" smtClean="0">
                <a:ln w="0"/>
                <a:solidFill>
                  <a:schemeClr val="tx1"/>
                </a:solidFill>
                <a:effectLst>
                  <a:outerShdw blurRad="38100" dist="19050" dir="2700000" algn="tl" rotWithShape="0">
                    <a:schemeClr val="dk1">
                      <a:alpha val="40000"/>
                    </a:schemeClr>
                  </a:outerShdw>
                </a:effectLst>
              </a:rPr>
              <a:t>50</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132" name="Rectangle 131"/>
          <p:cNvSpPr/>
          <p:nvPr/>
        </p:nvSpPr>
        <p:spPr>
          <a:xfrm>
            <a:off x="16679725" y="10681753"/>
            <a:ext cx="245104" cy="2132723"/>
          </a:xfrm>
          <a:prstGeom prst="rect">
            <a:avLst/>
          </a:prstGeom>
          <a:solidFill>
            <a:schemeClr val="bg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3" name="Straight Connector 132"/>
          <p:cNvCxnSpPr/>
          <p:nvPr/>
        </p:nvCxnSpPr>
        <p:spPr>
          <a:xfrm>
            <a:off x="16665406" y="12821552"/>
            <a:ext cx="347853" cy="1"/>
          </a:xfrm>
          <a:prstGeom prst="line">
            <a:avLst/>
          </a:prstGeom>
          <a:ln w="285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flipV="1">
            <a:off x="16665406" y="10670613"/>
            <a:ext cx="362321" cy="4559"/>
          </a:xfrm>
          <a:prstGeom prst="line">
            <a:avLst/>
          </a:prstGeom>
          <a:ln w="285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35" name="Rectangle 134"/>
          <p:cNvSpPr/>
          <p:nvPr/>
        </p:nvSpPr>
        <p:spPr>
          <a:xfrm>
            <a:off x="16871682" y="12583643"/>
            <a:ext cx="809347" cy="461665"/>
          </a:xfrm>
          <a:prstGeom prst="rect">
            <a:avLst/>
          </a:prstGeom>
          <a:noFill/>
        </p:spPr>
        <p:txBody>
          <a:bodyPr wrap="square" lIns="91440" tIns="45720" rIns="91440" bIns="45720">
            <a:spAutoFit/>
          </a:bodyPr>
          <a:lstStyle/>
          <a:p>
            <a:r>
              <a:rPr lang="en-US" sz="2400" b="0" cap="none" spc="0" dirty="0" smtClean="0">
                <a:ln w="0"/>
                <a:solidFill>
                  <a:schemeClr val="tx1"/>
                </a:solidFill>
                <a:effectLst>
                  <a:outerShdw blurRad="38100" dist="19050" dir="2700000" algn="tl" rotWithShape="0">
                    <a:schemeClr val="dk1">
                      <a:alpha val="40000"/>
                    </a:schemeClr>
                  </a:outerShdw>
                </a:effectLst>
              </a:rPr>
              <a:t>  0</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136" name="Rectangle 135"/>
          <p:cNvSpPr/>
          <p:nvPr/>
        </p:nvSpPr>
        <p:spPr>
          <a:xfrm>
            <a:off x="4457322" y="10121184"/>
            <a:ext cx="2590800" cy="1447800"/>
          </a:xfrm>
          <a:prstGeom prst="rect">
            <a:avLst/>
          </a:prstGeom>
          <a:blipFill dpi="0" rotWithShape="1">
            <a:blip r:embed="rId4"/>
            <a:srcRect/>
            <a:stretch>
              <a:fillRect/>
            </a:stretch>
          </a:blipFill>
          <a:ln w="19050">
            <a:solidFill>
              <a:schemeClr val="tx2">
                <a:lumMod val="75000"/>
              </a:schemeClr>
            </a:solidFill>
          </a:ln>
        </p:spPr>
        <p:style>
          <a:lnRef idx="1">
            <a:schemeClr val="accent1"/>
          </a:lnRef>
          <a:fillRef idx="2">
            <a:schemeClr val="accent1"/>
          </a:fillRef>
          <a:effectRef idx="1">
            <a:schemeClr val="accent1"/>
          </a:effectRef>
          <a:fontRef idx="minor">
            <a:schemeClr val="dk1"/>
          </a:fontRef>
        </p:style>
        <p:txBody>
          <a:bodyPr lIns="731520" rtlCol="0" anchor="ctr"/>
          <a:lstStyle/>
          <a:p>
            <a:pPr algn="ctr"/>
            <a:endParaRPr lang="en-US" b="1">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scaled="0"/>
              </a:gradFill>
            </a:endParaRPr>
          </a:p>
        </p:txBody>
      </p:sp>
      <p:sp>
        <p:nvSpPr>
          <p:cNvPr id="137" name="Rectangle 136"/>
          <p:cNvSpPr/>
          <p:nvPr/>
        </p:nvSpPr>
        <p:spPr>
          <a:xfrm>
            <a:off x="723522" y="10121184"/>
            <a:ext cx="2590800" cy="1447800"/>
          </a:xfrm>
          <a:prstGeom prst="rect">
            <a:avLst/>
          </a:prstGeom>
          <a:blipFill dpi="0" rotWithShape="1">
            <a:blip r:embed="rId5"/>
            <a:srcRect/>
            <a:stretch>
              <a:fillRect t="-1000"/>
            </a:stretch>
          </a:blipFill>
          <a:ln w="19050">
            <a:solidFill>
              <a:schemeClr val="tx2">
                <a:lumMod val="75000"/>
              </a:schemeClr>
            </a:solidFill>
          </a:ln>
        </p:spPr>
        <p:style>
          <a:lnRef idx="1">
            <a:schemeClr val="accent1"/>
          </a:lnRef>
          <a:fillRef idx="2">
            <a:schemeClr val="accent1"/>
          </a:fillRef>
          <a:effectRef idx="1">
            <a:schemeClr val="accent1"/>
          </a:effectRef>
          <a:fontRef idx="minor">
            <a:schemeClr val="dk1"/>
          </a:fontRef>
        </p:style>
        <p:txBody>
          <a:bodyPr lIns="731520" rtlCol="0" anchor="ctr"/>
          <a:lstStyle/>
          <a:p>
            <a:pPr algn="ctr"/>
            <a:endParaRPr lang="en-US" b="1">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scaled="0"/>
              </a:gradFill>
            </a:endParaRPr>
          </a:p>
        </p:txBody>
      </p:sp>
      <p:sp>
        <p:nvSpPr>
          <p:cNvPr id="138" name="Left Brace 137"/>
          <p:cNvSpPr/>
          <p:nvPr/>
        </p:nvSpPr>
        <p:spPr>
          <a:xfrm rot="16200000">
            <a:off x="3658759" y="10335953"/>
            <a:ext cx="540157" cy="3810000"/>
          </a:xfrm>
          <a:prstGeom prst="leftBrace">
            <a:avLst>
              <a:gd name="adj1" fmla="val 34156"/>
              <a:gd name="adj2" fmla="val 50000"/>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39" name="Rectangle 138"/>
          <p:cNvSpPr/>
          <p:nvPr/>
        </p:nvSpPr>
        <p:spPr>
          <a:xfrm>
            <a:off x="1412567" y="11568984"/>
            <a:ext cx="1240853" cy="400110"/>
          </a:xfrm>
          <a:prstGeom prst="rect">
            <a:avLst/>
          </a:prstGeom>
          <a:noFill/>
          <a:scene3d>
            <a:camera prst="perspectiveFront"/>
            <a:lightRig rig="threePt" dir="t"/>
          </a:scene3d>
        </p:spPr>
        <p:txBody>
          <a:bodyPr wrap="none" lIns="91440" tIns="45720" rIns="91440" bIns="45720">
            <a:spAutoFit/>
            <a:scene3d>
              <a:camera prst="isometricRightUp"/>
              <a:lightRig rig="threePt" dir="t"/>
            </a:scene3d>
          </a:bodyPr>
          <a:lstStyle/>
          <a:p>
            <a:pPr algn="ctr"/>
            <a:r>
              <a:rPr lang="en-US" sz="2000" dirty="0" smtClean="0">
                <a:ln w="0"/>
                <a:effectLst>
                  <a:outerShdw blurRad="38100" dist="19050" dir="2700000" algn="tl" rotWithShape="0">
                    <a:schemeClr val="dk1">
                      <a:alpha val="40000"/>
                    </a:schemeClr>
                  </a:outerShdw>
                </a:effectLst>
              </a:rPr>
              <a:t>measured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40" name="Rectangle 139"/>
          <p:cNvSpPr/>
          <p:nvPr/>
        </p:nvSpPr>
        <p:spPr>
          <a:xfrm>
            <a:off x="5224237" y="11573863"/>
            <a:ext cx="1252074" cy="400110"/>
          </a:xfrm>
          <a:prstGeom prst="rect">
            <a:avLst/>
          </a:prstGeom>
          <a:noFill/>
          <a:scene3d>
            <a:camera prst="perspectiveFront"/>
            <a:lightRig rig="threePt" dir="t"/>
          </a:scene3d>
        </p:spPr>
        <p:txBody>
          <a:bodyPr wrap="none" lIns="91440" tIns="45720" rIns="91440" bIns="45720">
            <a:spAutoFit/>
            <a:scene3d>
              <a:camera prst="isometricRightUp"/>
              <a:lightRig rig="threePt" dir="t"/>
            </a:scene3d>
          </a:bodyPr>
          <a:lstStyle/>
          <a:p>
            <a:pPr algn="ctr"/>
            <a:r>
              <a:rPr lang="en-US" sz="2000" dirty="0">
                <a:ln w="0"/>
                <a:effectLst>
                  <a:outerShdw blurRad="38100" dist="19050" dir="2700000" algn="tl" rotWithShape="0">
                    <a:schemeClr val="dk1">
                      <a:alpha val="40000"/>
                    </a:schemeClr>
                  </a:outerShdw>
                </a:effectLst>
              </a:rPr>
              <a:t>prediction</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41" name="Rectangle 140"/>
          <p:cNvSpPr/>
          <p:nvPr/>
        </p:nvSpPr>
        <p:spPr>
          <a:xfrm>
            <a:off x="2379491" y="12677210"/>
            <a:ext cx="3264483" cy="461665"/>
          </a:xfrm>
          <a:prstGeom prst="rect">
            <a:avLst/>
          </a:prstGeom>
        </p:spPr>
        <p:txBody>
          <a:bodyPr wrap="none">
            <a:spAutoFit/>
          </a:bodyPr>
          <a:lstStyle/>
          <a:p>
            <a:r>
              <a:rPr lang="en-US" sz="2400" dirty="0"/>
              <a:t>Index </a:t>
            </a:r>
            <a:r>
              <a:rPr lang="en-US" sz="2400"/>
              <a:t>of </a:t>
            </a:r>
            <a:r>
              <a:rPr lang="en-US" sz="2400" smtClean="0"/>
              <a:t>similarity values</a:t>
            </a:r>
            <a:endParaRPr lang="en-US" sz="2400" dirty="0"/>
          </a:p>
        </p:txBody>
      </p:sp>
      <p:sp>
        <p:nvSpPr>
          <p:cNvPr id="142" name="Rectangle 141"/>
          <p:cNvSpPr/>
          <p:nvPr/>
        </p:nvSpPr>
        <p:spPr>
          <a:xfrm>
            <a:off x="1509805" y="10245545"/>
            <a:ext cx="1040670" cy="1015663"/>
          </a:xfrm>
          <a:prstGeom prst="rect">
            <a:avLst/>
          </a:prstGeom>
        </p:spPr>
        <p:txBody>
          <a:bodyPr wrap="none">
            <a:spAutoFit/>
          </a:bodyPr>
          <a:lstStyle/>
          <a:p>
            <a:r>
              <a:rPr lang="en-US" sz="6000" dirty="0" smtClean="0">
                <a:latin typeface="Cambria Math" panose="02040503050406030204" pitchFamily="18" charset="0"/>
                <a:ea typeface="Cambria Math" panose="02040503050406030204" pitchFamily="18" charset="0"/>
              </a:rPr>
              <a:t>Pij</a:t>
            </a:r>
            <a:endParaRPr lang="en-US" sz="6000" dirty="0">
              <a:latin typeface="Cambria Math" panose="02040503050406030204" pitchFamily="18" charset="0"/>
              <a:ea typeface="Cambria Math" panose="02040503050406030204" pitchFamily="18" charset="0"/>
            </a:endParaRPr>
          </a:p>
        </p:txBody>
      </p:sp>
      <p:sp>
        <p:nvSpPr>
          <p:cNvPr id="143" name="Rectangle 142"/>
          <p:cNvSpPr/>
          <p:nvPr/>
        </p:nvSpPr>
        <p:spPr>
          <a:xfrm>
            <a:off x="5022162" y="10314019"/>
            <a:ext cx="1656223" cy="1015663"/>
          </a:xfrm>
          <a:prstGeom prst="rect">
            <a:avLst/>
          </a:prstGeom>
        </p:spPr>
        <p:txBody>
          <a:bodyPr wrap="none">
            <a:spAutoFit/>
          </a:bodyPr>
          <a:lstStyle/>
          <a:p>
            <a:r>
              <a:rPr lang="en-US" sz="6000" smtClean="0">
                <a:latin typeface="Cambria Math" panose="02040503050406030204" pitchFamily="18" charset="0"/>
                <a:ea typeface="Cambria Math" panose="02040503050406030204" pitchFamily="18" charset="0"/>
              </a:rPr>
              <a:t>Mijd</a:t>
            </a:r>
            <a:endParaRPr lang="en-US" sz="6000" dirty="0">
              <a:latin typeface="Cambria Math" panose="02040503050406030204" pitchFamily="18" charset="0"/>
              <a:ea typeface="Cambria Math" panose="02040503050406030204" pitchFamily="18" charset="0"/>
            </a:endParaRPr>
          </a:p>
        </p:txBody>
      </p:sp>
      <p:sp>
        <p:nvSpPr>
          <p:cNvPr id="145" name="Rectangle 144"/>
          <p:cNvSpPr/>
          <p:nvPr/>
        </p:nvSpPr>
        <p:spPr>
          <a:xfrm>
            <a:off x="6284275" y="7033336"/>
            <a:ext cx="2590800" cy="1447800"/>
          </a:xfrm>
          <a:prstGeom prst="rect">
            <a:avLst/>
          </a:prstGeom>
          <a:blipFill dpi="0" rotWithShape="1">
            <a:blip r:embed="rId3"/>
            <a:srcRect/>
            <a:stretch>
              <a:fillRect/>
            </a:stretch>
          </a:blipFill>
          <a:ln w="19050">
            <a:solidFill>
              <a:schemeClr val="tx2">
                <a:lumMod val="75000"/>
              </a:schemeClr>
            </a:solidFill>
          </a:ln>
        </p:spPr>
        <p:style>
          <a:lnRef idx="1">
            <a:schemeClr val="accent1"/>
          </a:lnRef>
          <a:fillRef idx="2">
            <a:schemeClr val="accent1"/>
          </a:fillRef>
          <a:effectRef idx="1">
            <a:schemeClr val="accent1"/>
          </a:effectRef>
          <a:fontRef idx="minor">
            <a:schemeClr val="dk1"/>
          </a:fontRef>
        </p:style>
        <p:txBody>
          <a:bodyPr lIns="731520" rtlCol="0" anchor="ctr"/>
          <a:lstStyle/>
          <a:p>
            <a:pPr algn="ctr"/>
            <a:endParaRPr lang="en-US" b="1">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scaled="0"/>
              </a:gradFill>
            </a:endParaRPr>
          </a:p>
        </p:txBody>
      </p:sp>
      <p:sp>
        <p:nvSpPr>
          <p:cNvPr id="146" name="Rectangle 145"/>
          <p:cNvSpPr/>
          <p:nvPr/>
        </p:nvSpPr>
        <p:spPr>
          <a:xfrm>
            <a:off x="2550475" y="7033336"/>
            <a:ext cx="2590800" cy="1447800"/>
          </a:xfrm>
          <a:prstGeom prst="rect">
            <a:avLst/>
          </a:prstGeom>
          <a:blipFill dpi="0" rotWithShape="1">
            <a:blip r:embed="rId2"/>
            <a:srcRect/>
            <a:stretch>
              <a:fillRect t="-1000"/>
            </a:stretch>
          </a:blipFill>
          <a:ln w="19050">
            <a:solidFill>
              <a:schemeClr val="tx2">
                <a:lumMod val="75000"/>
              </a:schemeClr>
            </a:solidFill>
          </a:ln>
        </p:spPr>
        <p:style>
          <a:lnRef idx="1">
            <a:schemeClr val="accent1"/>
          </a:lnRef>
          <a:fillRef idx="2">
            <a:schemeClr val="accent1"/>
          </a:fillRef>
          <a:effectRef idx="1">
            <a:schemeClr val="accent1"/>
          </a:effectRef>
          <a:fontRef idx="minor">
            <a:schemeClr val="dk1"/>
          </a:fontRef>
        </p:style>
        <p:txBody>
          <a:bodyPr lIns="731520" rtlCol="0" anchor="ctr"/>
          <a:lstStyle/>
          <a:p>
            <a:pPr algn="ctr"/>
            <a:endParaRPr lang="en-US" b="1">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scaled="0"/>
              </a:gradFill>
            </a:endParaRPr>
          </a:p>
        </p:txBody>
      </p:sp>
      <p:sp>
        <p:nvSpPr>
          <p:cNvPr id="147" name="Left Brace 146"/>
          <p:cNvSpPr/>
          <p:nvPr/>
        </p:nvSpPr>
        <p:spPr>
          <a:xfrm rot="16200000">
            <a:off x="5267683" y="7538040"/>
            <a:ext cx="926269" cy="3810000"/>
          </a:xfrm>
          <a:prstGeom prst="leftBrace">
            <a:avLst>
              <a:gd name="adj1" fmla="val 34156"/>
              <a:gd name="adj2" fmla="val 50000"/>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48" name="Rectangle 147"/>
          <p:cNvSpPr/>
          <p:nvPr/>
        </p:nvSpPr>
        <p:spPr>
          <a:xfrm>
            <a:off x="2941778" y="8481136"/>
            <a:ext cx="1836337" cy="400110"/>
          </a:xfrm>
          <a:prstGeom prst="rect">
            <a:avLst/>
          </a:prstGeom>
          <a:noFill/>
          <a:scene3d>
            <a:camera prst="perspectiveFront"/>
            <a:lightRig rig="threePt" dir="t"/>
          </a:scene3d>
        </p:spPr>
        <p:txBody>
          <a:bodyPr wrap="none" lIns="91440" tIns="45720" rIns="91440" bIns="45720">
            <a:spAutoFit/>
            <a:scene3d>
              <a:camera prst="isometricRightUp"/>
              <a:lightRig rig="threePt" dir="t"/>
            </a:scene3d>
          </a:bodyPr>
          <a:lstStyle/>
          <a:p>
            <a:pPr algn="ctr"/>
            <a:r>
              <a:rPr lang="en-US" sz="2000" dirty="0">
                <a:ln w="0"/>
                <a:effectLst>
                  <a:outerShdw blurRad="38100" dist="19050" dir="2700000" algn="tl" rotWithShape="0">
                    <a:schemeClr val="dk1">
                      <a:alpha val="40000"/>
                    </a:schemeClr>
                  </a:outerShdw>
                </a:effectLst>
              </a:rPr>
              <a:t>Known matrix </a:t>
            </a:r>
            <a:r>
              <a:rPr lang="en-US" sz="2000" dirty="0" smtClean="0">
                <a:ln w="0"/>
                <a:effectLst>
                  <a:outerShdw blurRad="38100" dist="19050" dir="2700000" algn="tl" rotWithShape="0">
                    <a:schemeClr val="dk1">
                      <a:alpha val="40000"/>
                    </a:schemeClr>
                  </a:outerShdw>
                </a:effectLst>
              </a:rPr>
              <a:t>A</a:t>
            </a:r>
            <a:endParaRPr lang="en-US" sz="2000" dirty="0">
              <a:ln w="0"/>
              <a:effectLst>
                <a:outerShdw blurRad="38100" dist="19050" dir="2700000" algn="tl" rotWithShape="0">
                  <a:schemeClr val="dk1">
                    <a:alpha val="40000"/>
                  </a:schemeClr>
                </a:outerShdw>
              </a:effectLst>
            </a:endParaRPr>
          </a:p>
        </p:txBody>
      </p:sp>
      <p:sp>
        <p:nvSpPr>
          <p:cNvPr id="149" name="Rectangle 148"/>
          <p:cNvSpPr/>
          <p:nvPr/>
        </p:nvSpPr>
        <p:spPr>
          <a:xfrm>
            <a:off x="6763868" y="8486015"/>
            <a:ext cx="1826718" cy="400110"/>
          </a:xfrm>
          <a:prstGeom prst="rect">
            <a:avLst/>
          </a:prstGeom>
          <a:noFill/>
          <a:scene3d>
            <a:camera prst="perspectiveFront"/>
            <a:lightRig rig="threePt" dir="t"/>
          </a:scene3d>
        </p:spPr>
        <p:txBody>
          <a:bodyPr wrap="none" lIns="91440" tIns="45720" rIns="91440" bIns="45720">
            <a:spAutoFit/>
            <a:scene3d>
              <a:camera prst="isometricRightUp"/>
              <a:lightRig rig="threePt" dir="t"/>
            </a:scene3d>
          </a:bodyPr>
          <a:lstStyle/>
          <a:p>
            <a:pPr algn="ctr"/>
            <a:r>
              <a:rPr lang="en-US" sz="2000" dirty="0">
                <a:ln w="0"/>
                <a:effectLst>
                  <a:outerShdw blurRad="38100" dist="19050" dir="2700000" algn="tl" rotWithShape="0">
                    <a:schemeClr val="dk1">
                      <a:alpha val="40000"/>
                    </a:schemeClr>
                  </a:outerShdw>
                </a:effectLst>
              </a:rPr>
              <a:t>Known matrix B</a:t>
            </a:r>
          </a:p>
        </p:txBody>
      </p:sp>
      <p:cxnSp>
        <p:nvCxnSpPr>
          <p:cNvPr id="152" name="Straight Arrow Connector 151"/>
          <p:cNvCxnSpPr/>
          <p:nvPr/>
        </p:nvCxnSpPr>
        <p:spPr>
          <a:xfrm flipH="1" flipV="1">
            <a:off x="4347669" y="3834188"/>
            <a:ext cx="8628" cy="2006217"/>
          </a:xfrm>
          <a:prstGeom prst="straightConnector1">
            <a:avLst/>
          </a:prstGeom>
          <a:ln>
            <a:headEnd type="triangle"/>
            <a:tailEnd type="oval"/>
          </a:ln>
        </p:spPr>
        <p:style>
          <a:lnRef idx="3">
            <a:schemeClr val="dk1"/>
          </a:lnRef>
          <a:fillRef idx="0">
            <a:schemeClr val="dk1"/>
          </a:fillRef>
          <a:effectRef idx="2">
            <a:schemeClr val="dk1"/>
          </a:effectRef>
          <a:fontRef idx="minor">
            <a:schemeClr val="tx1"/>
          </a:fontRef>
        </p:style>
      </p:cxnSp>
      <p:sp>
        <p:nvSpPr>
          <p:cNvPr id="215" name="Rectangle 214"/>
          <p:cNvSpPr/>
          <p:nvPr/>
        </p:nvSpPr>
        <p:spPr>
          <a:xfrm>
            <a:off x="9750369" y="4491162"/>
            <a:ext cx="8599591" cy="2536151"/>
          </a:xfrm>
          <a:prstGeom prst="rect">
            <a:avLst/>
          </a:prstGeom>
          <a:gradFill>
            <a:gsLst>
              <a:gs pos="24000">
                <a:schemeClr val="bg1">
                  <a:lumMod val="75000"/>
                </a:schemeClr>
              </a:gs>
              <a:gs pos="0">
                <a:schemeClr val="tx1">
                  <a:lumMod val="50000"/>
                  <a:lumOff val="50000"/>
                </a:schemeClr>
              </a:gs>
              <a:gs pos="69000">
                <a:schemeClr val="bg1">
                  <a:lumMod val="95000"/>
                </a:schemeClr>
              </a:gs>
              <a:gs pos="100000">
                <a:schemeClr val="bg1"/>
              </a:gs>
            </a:gsLst>
            <a:lin ang="16200000" scaled="1"/>
          </a:gradFill>
          <a:ln>
            <a:noFill/>
          </a:ln>
          <a:scene3d>
            <a:camera prst="orthographicFront">
              <a:rot lat="19676004" lon="3554159" rev="17920926"/>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6" name="Straight Connector 215"/>
          <p:cNvCxnSpPr/>
          <p:nvPr/>
        </p:nvCxnSpPr>
        <p:spPr>
          <a:xfrm>
            <a:off x="12151541" y="4232827"/>
            <a:ext cx="5638800" cy="1989498"/>
          </a:xfrm>
          <a:prstGeom prst="line">
            <a:avLst/>
          </a:prstGeom>
          <a:ln>
            <a:solidFill>
              <a:schemeClr val="dk1">
                <a:alpha val="18000"/>
              </a:schemeClr>
            </a:solidFill>
            <a:prstDash val="sysDash"/>
          </a:ln>
        </p:spPr>
        <p:style>
          <a:lnRef idx="2">
            <a:schemeClr val="dk1"/>
          </a:lnRef>
          <a:fillRef idx="0">
            <a:schemeClr val="dk1"/>
          </a:fillRef>
          <a:effectRef idx="1">
            <a:schemeClr val="dk1"/>
          </a:effectRef>
          <a:fontRef idx="minor">
            <a:schemeClr val="tx1"/>
          </a:fontRef>
        </p:style>
      </p:cxnSp>
      <p:sp>
        <p:nvSpPr>
          <p:cNvPr id="217" name="Rectangle 216"/>
          <p:cNvSpPr/>
          <p:nvPr/>
        </p:nvSpPr>
        <p:spPr>
          <a:xfrm>
            <a:off x="9980017" y="3470544"/>
            <a:ext cx="2590800" cy="1447800"/>
          </a:xfrm>
          <a:prstGeom prst="rect">
            <a:avLst/>
          </a:prstGeom>
          <a:blipFill dpi="0" rotWithShape="1">
            <a:blip r:embed="rId6"/>
            <a:srcRect/>
            <a:stretch>
              <a:fillRect t="-1000"/>
            </a:stretch>
          </a:blipFill>
          <a:ln>
            <a:solidFill>
              <a:schemeClr val="tx2">
                <a:lumMod val="75000"/>
                <a:alpha val="0"/>
              </a:schemeClr>
            </a:solidFill>
          </a:ln>
          <a:scene3d>
            <a:camera prst="isometricRightUp"/>
            <a:lightRig rig="threePt" dir="t"/>
          </a:scene3d>
          <a:sp3d z="6350">
            <a:bevelT w="215900"/>
          </a:sp3d>
        </p:spPr>
        <p:style>
          <a:lnRef idx="1">
            <a:schemeClr val="accent1"/>
          </a:lnRef>
          <a:fillRef idx="2">
            <a:schemeClr val="accent1"/>
          </a:fillRef>
          <a:effectRef idx="1">
            <a:schemeClr val="accent1"/>
          </a:effectRef>
          <a:fontRef idx="minor">
            <a:schemeClr val="dk1"/>
          </a:fontRef>
        </p:style>
        <p:txBody>
          <a:bodyPr lIns="731520" rtlCol="0" anchor="ctr"/>
          <a:lstStyle/>
          <a:p>
            <a:pPr algn="ctr"/>
            <a:endParaRPr lang="en-US" b="1">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scaled="0"/>
              </a:gradFill>
            </a:endParaRPr>
          </a:p>
        </p:txBody>
      </p:sp>
      <p:cxnSp>
        <p:nvCxnSpPr>
          <p:cNvPr id="218" name="Straight Connector 217"/>
          <p:cNvCxnSpPr/>
          <p:nvPr/>
        </p:nvCxnSpPr>
        <p:spPr>
          <a:xfrm flipH="1">
            <a:off x="10107536" y="4218247"/>
            <a:ext cx="2026718" cy="1232337"/>
          </a:xfrm>
          <a:prstGeom prst="line">
            <a:avLst/>
          </a:prstGeom>
          <a:ln>
            <a:solidFill>
              <a:schemeClr val="dk1">
                <a:alpha val="34000"/>
              </a:schemeClr>
            </a:solidFill>
            <a:prstDash val="sysDash"/>
            <a:tailEnd type="triangle"/>
          </a:ln>
        </p:spPr>
        <p:style>
          <a:lnRef idx="2">
            <a:schemeClr val="dk1"/>
          </a:lnRef>
          <a:fillRef idx="0">
            <a:schemeClr val="dk1"/>
          </a:fillRef>
          <a:effectRef idx="1">
            <a:schemeClr val="dk1"/>
          </a:effectRef>
          <a:fontRef idx="minor">
            <a:schemeClr val="tx1"/>
          </a:fontRef>
        </p:style>
      </p:cxnSp>
      <p:cxnSp>
        <p:nvCxnSpPr>
          <p:cNvPr id="219" name="Straight Connector 218"/>
          <p:cNvCxnSpPr/>
          <p:nvPr/>
        </p:nvCxnSpPr>
        <p:spPr>
          <a:xfrm flipH="1">
            <a:off x="15247225" y="6222325"/>
            <a:ext cx="2543116" cy="1441202"/>
          </a:xfrm>
          <a:prstGeom prst="line">
            <a:avLst/>
          </a:prstGeom>
          <a:ln>
            <a:solidFill>
              <a:schemeClr val="dk1">
                <a:alpha val="30000"/>
              </a:schemeClr>
            </a:solidFill>
            <a:prstDash val="sysDash"/>
            <a:tailEnd type="triangle"/>
          </a:ln>
        </p:spPr>
        <p:style>
          <a:lnRef idx="2">
            <a:schemeClr val="dk1"/>
          </a:lnRef>
          <a:fillRef idx="0">
            <a:schemeClr val="dk1"/>
          </a:fillRef>
          <a:effectRef idx="1">
            <a:schemeClr val="dk1"/>
          </a:effectRef>
          <a:fontRef idx="minor">
            <a:schemeClr val="tx1"/>
          </a:fontRef>
        </p:style>
      </p:cxnSp>
      <p:sp>
        <p:nvSpPr>
          <p:cNvPr id="221" name="Rectangle 220"/>
          <p:cNvSpPr/>
          <p:nvPr/>
        </p:nvSpPr>
        <p:spPr>
          <a:xfrm>
            <a:off x="9750106" y="5257312"/>
            <a:ext cx="393056" cy="584775"/>
          </a:xfrm>
          <a:prstGeom prst="rect">
            <a:avLst/>
          </a:prstGeom>
          <a:noFill/>
        </p:spPr>
        <p:txBody>
          <a:bodyPr wrap="none" lIns="91440" tIns="45720" rIns="91440" bIns="45720">
            <a:spAutoFit/>
            <a:scene3d>
              <a:camera prst="isometricRightUp"/>
              <a:lightRig rig="threePt" dir="t"/>
            </a:scene3d>
          </a:bodyPr>
          <a:lstStyle/>
          <a:p>
            <a:pPr algn="ctr"/>
            <a:r>
              <a:rPr lang="en-US" sz="3200" dirty="0" smtClean="0">
                <a:ln w="0"/>
                <a:effectLst>
                  <a:outerShdw blurRad="38100" dist="19050" dir="2700000" algn="tl" rotWithShape="0">
                    <a:schemeClr val="dk1">
                      <a:alpha val="40000"/>
                    </a:schemeClr>
                  </a:outerShdw>
                </a:effectLst>
              </a:rPr>
              <a:t>0</a:t>
            </a:r>
            <a:endParaRPr lang="en-US" sz="3200" b="0" cap="none" spc="0" dirty="0">
              <a:ln w="0"/>
              <a:solidFill>
                <a:schemeClr val="tx1"/>
              </a:solidFill>
              <a:effectLst>
                <a:outerShdw blurRad="38100" dist="19050" dir="2700000" algn="tl" rotWithShape="0">
                  <a:schemeClr val="dk1">
                    <a:alpha val="40000"/>
                  </a:schemeClr>
                </a:outerShdw>
              </a:effectLst>
            </a:endParaRPr>
          </a:p>
        </p:txBody>
      </p:sp>
      <p:sp>
        <p:nvSpPr>
          <p:cNvPr id="222" name="Rectangle 221"/>
          <p:cNvSpPr/>
          <p:nvPr/>
        </p:nvSpPr>
        <p:spPr>
          <a:xfrm>
            <a:off x="14038973" y="7664503"/>
            <a:ext cx="1373518" cy="584775"/>
          </a:xfrm>
          <a:prstGeom prst="rect">
            <a:avLst/>
          </a:prstGeom>
          <a:noFill/>
        </p:spPr>
        <p:txBody>
          <a:bodyPr wrap="none" lIns="91440" tIns="45720" rIns="91440" bIns="45720">
            <a:spAutoFit/>
            <a:scene3d>
              <a:camera prst="isometricRightUp"/>
              <a:lightRig rig="threePt" dir="t"/>
            </a:scene3d>
          </a:bodyPr>
          <a:lstStyle/>
          <a:p>
            <a:pPr algn="ctr"/>
            <a:r>
              <a:rPr lang="en-US" sz="3200">
                <a:ln w="0"/>
                <a:effectLst>
                  <a:outerShdw blurRad="38100" dist="19050" dir="2700000" algn="tl" rotWithShape="0">
                    <a:schemeClr val="dk1">
                      <a:alpha val="40000"/>
                    </a:schemeClr>
                  </a:outerShdw>
                </a:effectLst>
              </a:rPr>
              <a:t>Max(d)</a:t>
            </a:r>
            <a:endParaRPr lang="en-US" sz="3200" dirty="0">
              <a:ln w="0"/>
              <a:effectLst>
                <a:outerShdw blurRad="38100" dist="19050" dir="2700000" algn="tl" rotWithShape="0">
                  <a:schemeClr val="dk1">
                    <a:alpha val="40000"/>
                  </a:schemeClr>
                </a:outerShdw>
              </a:effectLst>
            </a:endParaRPr>
          </a:p>
        </p:txBody>
      </p:sp>
      <p:sp>
        <p:nvSpPr>
          <p:cNvPr id="226" name="Rectangle 225"/>
          <p:cNvSpPr/>
          <p:nvPr/>
        </p:nvSpPr>
        <p:spPr>
          <a:xfrm>
            <a:off x="10508898" y="3650800"/>
            <a:ext cx="2590800" cy="1447800"/>
          </a:xfrm>
          <a:prstGeom prst="rect">
            <a:avLst/>
          </a:prstGeom>
          <a:blipFill dpi="0" rotWithShape="1">
            <a:blip r:embed="rId7"/>
            <a:srcRect/>
            <a:stretch>
              <a:fillRect/>
            </a:stretch>
          </a:blipFill>
          <a:ln>
            <a:solidFill>
              <a:schemeClr val="tx2">
                <a:lumMod val="75000"/>
                <a:alpha val="0"/>
              </a:schemeClr>
            </a:solidFill>
          </a:ln>
          <a:scene3d>
            <a:camera prst="isometricRightUp"/>
            <a:lightRig rig="threePt" dir="t"/>
          </a:scene3d>
          <a:sp3d z="6350">
            <a:bevelT w="215900"/>
          </a:sp3d>
        </p:spPr>
        <p:style>
          <a:lnRef idx="1">
            <a:schemeClr val="accent1"/>
          </a:lnRef>
          <a:fillRef idx="2">
            <a:schemeClr val="accent1"/>
          </a:fillRef>
          <a:effectRef idx="1">
            <a:schemeClr val="accent1"/>
          </a:effectRef>
          <a:fontRef idx="minor">
            <a:schemeClr val="dk1"/>
          </a:fontRef>
        </p:style>
        <p:txBody>
          <a:bodyPr lIns="731520" rtlCol="0" anchor="ctr"/>
          <a:lstStyle/>
          <a:p>
            <a:pPr algn="ctr"/>
            <a:endParaRPr lang="en-US" b="1">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scaled="0"/>
              </a:gradFill>
            </a:endParaRPr>
          </a:p>
        </p:txBody>
      </p:sp>
      <p:sp>
        <p:nvSpPr>
          <p:cNvPr id="227" name="Rectangle 226"/>
          <p:cNvSpPr/>
          <p:nvPr/>
        </p:nvSpPr>
        <p:spPr>
          <a:xfrm>
            <a:off x="11107731" y="3880872"/>
            <a:ext cx="2590800" cy="1447800"/>
          </a:xfrm>
          <a:prstGeom prst="rect">
            <a:avLst/>
          </a:prstGeom>
          <a:blipFill dpi="0" rotWithShape="1">
            <a:blip r:embed="rId8"/>
            <a:srcRect/>
            <a:stretch>
              <a:fillRect/>
            </a:stretch>
          </a:blipFill>
          <a:ln>
            <a:solidFill>
              <a:schemeClr val="tx2">
                <a:lumMod val="75000"/>
                <a:alpha val="0"/>
              </a:schemeClr>
            </a:solidFill>
          </a:ln>
          <a:scene3d>
            <a:camera prst="isometricRightUp"/>
            <a:lightRig rig="threePt" dir="t"/>
          </a:scene3d>
          <a:sp3d z="6350">
            <a:bevelT w="215900"/>
          </a:sp3d>
        </p:spPr>
        <p:style>
          <a:lnRef idx="1">
            <a:schemeClr val="accent1"/>
          </a:lnRef>
          <a:fillRef idx="2">
            <a:schemeClr val="accent1"/>
          </a:fillRef>
          <a:effectRef idx="1">
            <a:schemeClr val="accent1"/>
          </a:effectRef>
          <a:fontRef idx="minor">
            <a:schemeClr val="dk1"/>
          </a:fontRef>
        </p:style>
        <p:txBody>
          <a:bodyPr lIns="731520" rtlCol="0" anchor="ctr"/>
          <a:lstStyle/>
          <a:p>
            <a:pPr algn="ctr"/>
            <a:endParaRPr lang="en-US" b="1">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scaled="0"/>
              </a:gradFill>
            </a:endParaRPr>
          </a:p>
        </p:txBody>
      </p:sp>
      <p:sp>
        <p:nvSpPr>
          <p:cNvPr id="228" name="Rectangle 227"/>
          <p:cNvSpPr/>
          <p:nvPr/>
        </p:nvSpPr>
        <p:spPr>
          <a:xfrm>
            <a:off x="11670238" y="4068775"/>
            <a:ext cx="2590800" cy="1447800"/>
          </a:xfrm>
          <a:prstGeom prst="rect">
            <a:avLst/>
          </a:prstGeom>
          <a:blipFill dpi="0" rotWithShape="1">
            <a:blip r:embed="rId9"/>
            <a:srcRect/>
            <a:stretch>
              <a:fillRect/>
            </a:stretch>
          </a:blipFill>
          <a:ln>
            <a:solidFill>
              <a:schemeClr val="tx2">
                <a:lumMod val="75000"/>
                <a:alpha val="0"/>
              </a:schemeClr>
            </a:solidFill>
          </a:ln>
          <a:scene3d>
            <a:camera prst="isometricRightUp"/>
            <a:lightRig rig="threePt" dir="t"/>
          </a:scene3d>
          <a:sp3d z="6350">
            <a:bevelT w="215900"/>
          </a:sp3d>
        </p:spPr>
        <p:style>
          <a:lnRef idx="1">
            <a:schemeClr val="accent1"/>
          </a:lnRef>
          <a:fillRef idx="2">
            <a:schemeClr val="accent1"/>
          </a:fillRef>
          <a:effectRef idx="1">
            <a:schemeClr val="accent1"/>
          </a:effectRef>
          <a:fontRef idx="minor">
            <a:schemeClr val="dk1"/>
          </a:fontRef>
        </p:style>
        <p:txBody>
          <a:bodyPr lIns="731520" rtlCol="0" anchor="ctr"/>
          <a:lstStyle/>
          <a:p>
            <a:pPr algn="ctr"/>
            <a:endParaRPr lang="en-US" b="1">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scaled="0"/>
              </a:gradFill>
            </a:endParaRPr>
          </a:p>
        </p:txBody>
      </p:sp>
      <p:sp>
        <p:nvSpPr>
          <p:cNvPr id="229" name="Rectangle 228"/>
          <p:cNvSpPr/>
          <p:nvPr/>
        </p:nvSpPr>
        <p:spPr>
          <a:xfrm>
            <a:off x="12215008" y="4250729"/>
            <a:ext cx="2590800" cy="1447800"/>
          </a:xfrm>
          <a:prstGeom prst="rect">
            <a:avLst/>
          </a:prstGeom>
          <a:blipFill dpi="0" rotWithShape="1">
            <a:blip r:embed="rId10"/>
            <a:srcRect/>
            <a:stretch>
              <a:fillRect/>
            </a:stretch>
          </a:blipFill>
          <a:ln>
            <a:solidFill>
              <a:schemeClr val="tx2">
                <a:lumMod val="75000"/>
                <a:alpha val="0"/>
              </a:schemeClr>
            </a:solidFill>
          </a:ln>
          <a:scene3d>
            <a:camera prst="isometricRightUp"/>
            <a:lightRig rig="threePt" dir="t"/>
          </a:scene3d>
          <a:sp3d z="6350">
            <a:bevelT w="215900"/>
          </a:sp3d>
        </p:spPr>
        <p:style>
          <a:lnRef idx="1">
            <a:schemeClr val="accent1"/>
          </a:lnRef>
          <a:fillRef idx="2">
            <a:schemeClr val="accent1"/>
          </a:fillRef>
          <a:effectRef idx="1">
            <a:schemeClr val="accent1"/>
          </a:effectRef>
          <a:fontRef idx="minor">
            <a:schemeClr val="dk1"/>
          </a:fontRef>
        </p:style>
        <p:txBody>
          <a:bodyPr lIns="731520" rtlCol="0" anchor="ctr"/>
          <a:lstStyle/>
          <a:p>
            <a:pPr algn="ctr"/>
            <a:endParaRPr lang="en-US" b="1">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scaled="0"/>
              </a:gradFill>
            </a:endParaRPr>
          </a:p>
        </p:txBody>
      </p:sp>
      <p:sp>
        <p:nvSpPr>
          <p:cNvPr id="230" name="Rectangle 229"/>
          <p:cNvSpPr/>
          <p:nvPr/>
        </p:nvSpPr>
        <p:spPr>
          <a:xfrm>
            <a:off x="12773815" y="4464225"/>
            <a:ext cx="2590800" cy="1447800"/>
          </a:xfrm>
          <a:prstGeom prst="rect">
            <a:avLst/>
          </a:prstGeom>
          <a:blipFill dpi="0" rotWithShape="1">
            <a:blip r:embed="rId11"/>
            <a:srcRect/>
            <a:stretch>
              <a:fillRect/>
            </a:stretch>
          </a:blipFill>
          <a:ln>
            <a:solidFill>
              <a:schemeClr val="tx2">
                <a:lumMod val="75000"/>
                <a:alpha val="0"/>
              </a:schemeClr>
            </a:solidFill>
          </a:ln>
          <a:scene3d>
            <a:camera prst="isometricRightUp"/>
            <a:lightRig rig="threePt" dir="t"/>
          </a:scene3d>
          <a:sp3d z="6350">
            <a:bevelT w="215900"/>
          </a:sp3d>
        </p:spPr>
        <p:style>
          <a:lnRef idx="1">
            <a:schemeClr val="accent1"/>
          </a:lnRef>
          <a:fillRef idx="2">
            <a:schemeClr val="accent1"/>
          </a:fillRef>
          <a:effectRef idx="1">
            <a:schemeClr val="accent1"/>
          </a:effectRef>
          <a:fontRef idx="minor">
            <a:schemeClr val="dk1"/>
          </a:fontRef>
        </p:style>
        <p:txBody>
          <a:bodyPr lIns="731520" rtlCol="0" anchor="ctr"/>
          <a:lstStyle/>
          <a:p>
            <a:pPr algn="ctr"/>
            <a:endParaRPr lang="en-US" b="1">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scaled="0"/>
              </a:gradFill>
            </a:endParaRPr>
          </a:p>
        </p:txBody>
      </p:sp>
      <p:sp>
        <p:nvSpPr>
          <p:cNvPr id="231" name="Rectangle 230"/>
          <p:cNvSpPr/>
          <p:nvPr/>
        </p:nvSpPr>
        <p:spPr>
          <a:xfrm>
            <a:off x="13308362" y="4652613"/>
            <a:ext cx="2590800" cy="1447800"/>
          </a:xfrm>
          <a:prstGeom prst="rect">
            <a:avLst/>
          </a:prstGeom>
          <a:blipFill dpi="0" rotWithShape="1">
            <a:blip r:embed="rId12"/>
            <a:srcRect/>
            <a:stretch>
              <a:fillRect/>
            </a:stretch>
          </a:blipFill>
          <a:ln>
            <a:solidFill>
              <a:schemeClr val="tx2">
                <a:lumMod val="75000"/>
                <a:alpha val="0"/>
              </a:schemeClr>
            </a:solidFill>
          </a:ln>
          <a:scene3d>
            <a:camera prst="isometricRightUp"/>
            <a:lightRig rig="threePt" dir="t"/>
          </a:scene3d>
          <a:sp3d z="6350">
            <a:bevelT w="215900"/>
          </a:sp3d>
        </p:spPr>
        <p:style>
          <a:lnRef idx="1">
            <a:schemeClr val="accent1"/>
          </a:lnRef>
          <a:fillRef idx="2">
            <a:schemeClr val="accent1"/>
          </a:fillRef>
          <a:effectRef idx="1">
            <a:schemeClr val="accent1"/>
          </a:effectRef>
          <a:fontRef idx="minor">
            <a:schemeClr val="dk1"/>
          </a:fontRef>
        </p:style>
        <p:txBody>
          <a:bodyPr lIns="731520" rtlCol="0" anchor="ctr"/>
          <a:lstStyle/>
          <a:p>
            <a:pPr algn="ctr"/>
            <a:endParaRPr lang="en-US" b="1">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scaled="0"/>
              </a:gradFill>
            </a:endParaRPr>
          </a:p>
        </p:txBody>
      </p:sp>
      <p:sp>
        <p:nvSpPr>
          <p:cNvPr id="232" name="Rectangle 231"/>
          <p:cNvSpPr/>
          <p:nvPr/>
        </p:nvSpPr>
        <p:spPr>
          <a:xfrm>
            <a:off x="13886539" y="4844446"/>
            <a:ext cx="2590800" cy="1447800"/>
          </a:xfrm>
          <a:prstGeom prst="rect">
            <a:avLst/>
          </a:prstGeom>
          <a:blipFill dpi="0" rotWithShape="1">
            <a:blip r:embed="rId13"/>
            <a:srcRect/>
            <a:stretch>
              <a:fillRect/>
            </a:stretch>
          </a:blipFill>
          <a:ln>
            <a:solidFill>
              <a:schemeClr val="tx2">
                <a:lumMod val="75000"/>
                <a:alpha val="0"/>
              </a:schemeClr>
            </a:solidFill>
          </a:ln>
          <a:scene3d>
            <a:camera prst="isometricRightUp"/>
            <a:lightRig rig="threePt" dir="t"/>
          </a:scene3d>
          <a:sp3d z="6350">
            <a:bevelT w="215900"/>
          </a:sp3d>
        </p:spPr>
        <p:style>
          <a:lnRef idx="1">
            <a:schemeClr val="accent1"/>
          </a:lnRef>
          <a:fillRef idx="2">
            <a:schemeClr val="accent1"/>
          </a:fillRef>
          <a:effectRef idx="1">
            <a:schemeClr val="accent1"/>
          </a:effectRef>
          <a:fontRef idx="minor">
            <a:schemeClr val="dk1"/>
          </a:fontRef>
        </p:style>
        <p:txBody>
          <a:bodyPr lIns="731520" rtlCol="0" anchor="ctr"/>
          <a:lstStyle/>
          <a:p>
            <a:pPr algn="ctr"/>
            <a:endParaRPr lang="en-US" b="1">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scaled="0"/>
              </a:gradFill>
            </a:endParaRPr>
          </a:p>
        </p:txBody>
      </p:sp>
      <p:sp>
        <p:nvSpPr>
          <p:cNvPr id="233" name="Rectangle 232"/>
          <p:cNvSpPr/>
          <p:nvPr/>
        </p:nvSpPr>
        <p:spPr>
          <a:xfrm>
            <a:off x="14441488" y="5046102"/>
            <a:ext cx="2590800" cy="1447800"/>
          </a:xfrm>
          <a:prstGeom prst="rect">
            <a:avLst/>
          </a:prstGeom>
          <a:blipFill dpi="0" rotWithShape="1">
            <a:blip r:embed="rId14"/>
            <a:srcRect/>
            <a:stretch>
              <a:fillRect/>
            </a:stretch>
          </a:blipFill>
          <a:ln>
            <a:solidFill>
              <a:schemeClr val="tx2">
                <a:lumMod val="75000"/>
                <a:alpha val="0"/>
              </a:schemeClr>
            </a:solidFill>
          </a:ln>
          <a:scene3d>
            <a:camera prst="isometricRightUp"/>
            <a:lightRig rig="threePt" dir="t"/>
          </a:scene3d>
          <a:sp3d z="6350">
            <a:bevelT w="215900"/>
          </a:sp3d>
        </p:spPr>
        <p:style>
          <a:lnRef idx="1">
            <a:schemeClr val="accent1"/>
          </a:lnRef>
          <a:fillRef idx="2">
            <a:schemeClr val="accent1"/>
          </a:fillRef>
          <a:effectRef idx="1">
            <a:schemeClr val="accent1"/>
          </a:effectRef>
          <a:fontRef idx="minor">
            <a:schemeClr val="dk1"/>
          </a:fontRef>
        </p:style>
        <p:txBody>
          <a:bodyPr lIns="731520" rtlCol="0" anchor="ctr"/>
          <a:lstStyle/>
          <a:p>
            <a:pPr algn="ctr"/>
            <a:endParaRPr lang="en-US" b="1">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scaled="0"/>
              </a:gradFill>
            </a:endParaRPr>
          </a:p>
        </p:txBody>
      </p:sp>
      <p:sp>
        <p:nvSpPr>
          <p:cNvPr id="234" name="Rectangle 233"/>
          <p:cNvSpPr/>
          <p:nvPr/>
        </p:nvSpPr>
        <p:spPr>
          <a:xfrm>
            <a:off x="15049606" y="5256305"/>
            <a:ext cx="2590800" cy="1447800"/>
          </a:xfrm>
          <a:prstGeom prst="rect">
            <a:avLst/>
          </a:prstGeom>
          <a:blipFill dpi="0" rotWithShape="1">
            <a:blip r:embed="rId15"/>
            <a:srcRect/>
            <a:stretch>
              <a:fillRect/>
            </a:stretch>
          </a:blipFill>
          <a:ln>
            <a:solidFill>
              <a:schemeClr val="tx2">
                <a:lumMod val="75000"/>
                <a:alpha val="0"/>
              </a:schemeClr>
            </a:solidFill>
          </a:ln>
          <a:scene3d>
            <a:camera prst="isometricRightUp"/>
            <a:lightRig rig="threePt" dir="t"/>
          </a:scene3d>
          <a:sp3d z="6350">
            <a:bevelT w="215900"/>
          </a:sp3d>
        </p:spPr>
        <p:style>
          <a:lnRef idx="1">
            <a:schemeClr val="accent1"/>
          </a:lnRef>
          <a:fillRef idx="2">
            <a:schemeClr val="accent1"/>
          </a:fillRef>
          <a:effectRef idx="1">
            <a:schemeClr val="accent1"/>
          </a:effectRef>
          <a:fontRef idx="minor">
            <a:schemeClr val="dk1"/>
          </a:fontRef>
        </p:style>
        <p:txBody>
          <a:bodyPr lIns="731520" rtlCol="0" anchor="ctr"/>
          <a:lstStyle/>
          <a:p>
            <a:pPr algn="ctr"/>
            <a:endParaRPr lang="en-US" b="1">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scaled="0"/>
              </a:gradFill>
            </a:endParaRPr>
          </a:p>
        </p:txBody>
      </p:sp>
      <p:sp>
        <p:nvSpPr>
          <p:cNvPr id="235" name="Rectangle 234"/>
          <p:cNvSpPr/>
          <p:nvPr/>
        </p:nvSpPr>
        <p:spPr>
          <a:xfrm>
            <a:off x="15603174" y="5450584"/>
            <a:ext cx="2590800" cy="1447800"/>
          </a:xfrm>
          <a:prstGeom prst="rect">
            <a:avLst/>
          </a:prstGeom>
          <a:blipFill dpi="0" rotWithShape="1">
            <a:blip r:embed="rId16"/>
            <a:srcRect/>
            <a:stretch>
              <a:fillRect t="-1000"/>
            </a:stretch>
          </a:blipFill>
          <a:ln>
            <a:solidFill>
              <a:schemeClr val="tx2">
                <a:lumMod val="75000"/>
                <a:alpha val="0"/>
              </a:schemeClr>
            </a:solidFill>
          </a:ln>
          <a:scene3d>
            <a:camera prst="isometricRightUp"/>
            <a:lightRig rig="threePt" dir="t"/>
          </a:scene3d>
          <a:sp3d z="6350">
            <a:bevelT w="215900"/>
          </a:sp3d>
        </p:spPr>
        <p:style>
          <a:lnRef idx="1">
            <a:schemeClr val="accent1"/>
          </a:lnRef>
          <a:fillRef idx="2">
            <a:schemeClr val="accent1"/>
          </a:fillRef>
          <a:effectRef idx="1">
            <a:schemeClr val="accent1"/>
          </a:effectRef>
          <a:fontRef idx="minor">
            <a:schemeClr val="dk1"/>
          </a:fontRef>
        </p:style>
        <p:txBody>
          <a:bodyPr lIns="731520" rtlCol="0" anchor="ctr"/>
          <a:lstStyle/>
          <a:p>
            <a:pPr algn="ctr"/>
            <a:endParaRPr lang="en-US" b="1">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scaled="0"/>
              </a:gradFill>
            </a:endParaRPr>
          </a:p>
        </p:txBody>
      </p:sp>
      <p:cxnSp>
        <p:nvCxnSpPr>
          <p:cNvPr id="236" name="Straight Connector 235"/>
          <p:cNvCxnSpPr/>
          <p:nvPr/>
        </p:nvCxnSpPr>
        <p:spPr>
          <a:xfrm>
            <a:off x="10313479" y="4087068"/>
            <a:ext cx="5611951" cy="2001632"/>
          </a:xfrm>
          <a:prstGeom prst="line">
            <a:avLst/>
          </a:prstGeom>
          <a:ln>
            <a:solidFill>
              <a:schemeClr val="dk1">
                <a:alpha val="82000"/>
              </a:schemeClr>
            </a:solidFill>
            <a:prstDash val="sysDash"/>
          </a:ln>
        </p:spPr>
        <p:style>
          <a:lnRef idx="2">
            <a:schemeClr val="dk1"/>
          </a:lnRef>
          <a:fillRef idx="0">
            <a:schemeClr val="dk1"/>
          </a:fillRef>
          <a:effectRef idx="1">
            <a:schemeClr val="dk1"/>
          </a:effectRef>
          <a:fontRef idx="minor">
            <a:schemeClr val="tx1"/>
          </a:fontRef>
        </p:style>
      </p:cxnSp>
      <p:sp>
        <p:nvSpPr>
          <p:cNvPr id="238" name="Rectangle 237"/>
          <p:cNvSpPr/>
          <p:nvPr/>
        </p:nvSpPr>
        <p:spPr>
          <a:xfrm>
            <a:off x="11038102" y="3419975"/>
            <a:ext cx="580608" cy="584775"/>
          </a:xfrm>
          <a:prstGeom prst="rect">
            <a:avLst/>
          </a:prstGeom>
          <a:noFill/>
        </p:spPr>
        <p:txBody>
          <a:bodyPr wrap="none" lIns="91440" tIns="45720" rIns="91440" bIns="45720">
            <a:spAutoFit/>
            <a:scene3d>
              <a:camera prst="isometricRightUp"/>
              <a:lightRig rig="threePt" dir="t"/>
            </a:scene3d>
          </a:bodyPr>
          <a:lstStyle/>
          <a:p>
            <a:pPr algn="ctr"/>
            <a:r>
              <a:rPr lang="en-US" sz="3200" dirty="0" smtClean="0">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cs typeface="Times New Roman" panose="02020603050405020304" pitchFamily="18" charset="0"/>
              </a:rPr>
              <a:t>A</a:t>
            </a:r>
            <a:r>
              <a:rPr lang="en-US" sz="2000" dirty="0" smtClean="0">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cs typeface="Times New Roman" panose="02020603050405020304" pitchFamily="18" charset="0"/>
              </a:rPr>
              <a:t>ij</a:t>
            </a:r>
            <a:endParaRPr lang="en-US" sz="2000" b="0" cap="none" spc="0" dirty="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cs typeface="Times New Roman" panose="02020603050405020304" pitchFamily="18" charset="0"/>
            </a:endParaRPr>
          </a:p>
        </p:txBody>
      </p:sp>
      <p:sp>
        <p:nvSpPr>
          <p:cNvPr id="239" name="Rectangle 238"/>
          <p:cNvSpPr/>
          <p:nvPr/>
        </p:nvSpPr>
        <p:spPr>
          <a:xfrm>
            <a:off x="16585101" y="5515638"/>
            <a:ext cx="575799" cy="584775"/>
          </a:xfrm>
          <a:prstGeom prst="rect">
            <a:avLst/>
          </a:prstGeom>
          <a:noFill/>
        </p:spPr>
        <p:txBody>
          <a:bodyPr wrap="none" lIns="91440" tIns="45720" rIns="91440" bIns="45720">
            <a:spAutoFit/>
            <a:scene3d>
              <a:camera prst="isometricRightUp"/>
              <a:lightRig rig="threePt" dir="t"/>
            </a:scene3d>
          </a:bodyPr>
          <a:lstStyle/>
          <a:p>
            <a:pPr algn="ctr"/>
            <a:r>
              <a:rPr lang="en-US" sz="3200" dirty="0" smtClean="0">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cs typeface="Times New Roman" panose="02020603050405020304" pitchFamily="18" charset="0"/>
              </a:rPr>
              <a:t>B</a:t>
            </a:r>
            <a:r>
              <a:rPr lang="en-US" sz="2000" dirty="0" smtClean="0">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cs typeface="Times New Roman" panose="02020603050405020304" pitchFamily="18" charset="0"/>
              </a:rPr>
              <a:t>ij</a:t>
            </a:r>
            <a:endParaRPr lang="en-US" sz="2000" b="0" cap="none" spc="0" dirty="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cs typeface="Times New Roman" panose="02020603050405020304" pitchFamily="18" charset="0"/>
            </a:endParaRPr>
          </a:p>
        </p:txBody>
      </p:sp>
      <p:cxnSp>
        <p:nvCxnSpPr>
          <p:cNvPr id="249" name="Straight Connector 248"/>
          <p:cNvCxnSpPr/>
          <p:nvPr/>
        </p:nvCxnSpPr>
        <p:spPr>
          <a:xfrm>
            <a:off x="10313479" y="5290999"/>
            <a:ext cx="5638800" cy="1989498"/>
          </a:xfrm>
          <a:prstGeom prst="line">
            <a:avLst/>
          </a:prstGeom>
          <a:ln>
            <a:solidFill>
              <a:schemeClr val="dk1">
                <a:alpha val="82000"/>
              </a:schemeClr>
            </a:solidFill>
            <a:prstDash val="sysDash"/>
          </a:ln>
        </p:spPr>
        <p:style>
          <a:lnRef idx="2">
            <a:schemeClr val="dk1"/>
          </a:lnRef>
          <a:fillRef idx="0">
            <a:schemeClr val="dk1"/>
          </a:fillRef>
          <a:effectRef idx="1">
            <a:schemeClr val="dk1"/>
          </a:effectRef>
          <a:fontRef idx="minor">
            <a:schemeClr val="tx1"/>
          </a:fontRef>
        </p:style>
      </p:cxnSp>
      <p:cxnSp>
        <p:nvCxnSpPr>
          <p:cNvPr id="250" name="Straight Connector 249"/>
          <p:cNvCxnSpPr/>
          <p:nvPr/>
        </p:nvCxnSpPr>
        <p:spPr>
          <a:xfrm>
            <a:off x="12174982" y="3052700"/>
            <a:ext cx="5577435" cy="1971049"/>
          </a:xfrm>
          <a:prstGeom prst="line">
            <a:avLst/>
          </a:prstGeom>
          <a:ln>
            <a:solidFill>
              <a:schemeClr val="dk1">
                <a:alpha val="82000"/>
              </a:schemeClr>
            </a:solidFill>
            <a:prstDash val="sysDash"/>
          </a:ln>
        </p:spPr>
        <p:style>
          <a:lnRef idx="2">
            <a:schemeClr val="dk1"/>
          </a:lnRef>
          <a:fillRef idx="0">
            <a:schemeClr val="dk1"/>
          </a:fillRef>
          <a:effectRef idx="1">
            <a:schemeClr val="dk1"/>
          </a:effectRef>
          <a:fontRef idx="minor">
            <a:schemeClr val="tx1"/>
          </a:fontRef>
        </p:style>
      </p:cxnSp>
      <p:sp>
        <p:nvSpPr>
          <p:cNvPr id="251" name="Rectangle 250"/>
          <p:cNvSpPr/>
          <p:nvPr/>
        </p:nvSpPr>
        <p:spPr>
          <a:xfrm>
            <a:off x="11471617" y="3676394"/>
            <a:ext cx="801823" cy="584775"/>
          </a:xfrm>
          <a:prstGeom prst="rect">
            <a:avLst/>
          </a:prstGeom>
          <a:noFill/>
        </p:spPr>
        <p:txBody>
          <a:bodyPr wrap="none" lIns="91440" tIns="45720" rIns="91440" bIns="45720">
            <a:spAutoFit/>
            <a:scene3d>
              <a:camera prst="isometricRightUp"/>
              <a:lightRig rig="threePt" dir="t"/>
            </a:scene3d>
          </a:bodyPr>
          <a:lstStyle/>
          <a:p>
            <a:pPr algn="ctr"/>
            <a:r>
              <a:rPr lang="en-US" sz="3200" smtClean="0">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cs typeface="Times New Roman" panose="02020603050405020304" pitchFamily="18" charset="0"/>
              </a:rPr>
              <a:t>M</a:t>
            </a:r>
            <a:r>
              <a:rPr lang="en-US" sz="2000" smtClean="0">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cs typeface="Times New Roman" panose="02020603050405020304" pitchFamily="18" charset="0"/>
              </a:rPr>
              <a:t>ijd</a:t>
            </a:r>
            <a:endParaRPr lang="en-US" sz="2000" b="0" cap="none" spc="0" dirty="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cs typeface="Times New Roman" panose="02020603050405020304" pitchFamily="18" charset="0"/>
            </a:endParaRPr>
          </a:p>
        </p:txBody>
      </p:sp>
      <p:sp>
        <p:nvSpPr>
          <p:cNvPr id="253" name="Rectangle 252"/>
          <p:cNvSpPr/>
          <p:nvPr/>
        </p:nvSpPr>
        <p:spPr>
          <a:xfrm>
            <a:off x="12050375" y="3864297"/>
            <a:ext cx="801823" cy="584775"/>
          </a:xfrm>
          <a:prstGeom prst="rect">
            <a:avLst/>
          </a:prstGeom>
          <a:noFill/>
        </p:spPr>
        <p:txBody>
          <a:bodyPr wrap="none" lIns="91440" tIns="45720" rIns="91440" bIns="45720">
            <a:spAutoFit/>
            <a:scene3d>
              <a:camera prst="isometricRightUp"/>
              <a:lightRig rig="threePt" dir="t"/>
            </a:scene3d>
          </a:bodyPr>
          <a:lstStyle/>
          <a:p>
            <a:pPr algn="ctr"/>
            <a:r>
              <a:rPr lang="en-US" sz="3200" smtClean="0">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cs typeface="Times New Roman" panose="02020603050405020304" pitchFamily="18" charset="0"/>
              </a:rPr>
              <a:t>M</a:t>
            </a:r>
            <a:r>
              <a:rPr lang="en-US" sz="2000" smtClean="0">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cs typeface="Times New Roman" panose="02020603050405020304" pitchFamily="18" charset="0"/>
              </a:rPr>
              <a:t>ijd</a:t>
            </a:r>
            <a:endParaRPr lang="en-US" sz="2000" b="0" cap="none" spc="0" dirty="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cs typeface="Times New Roman" panose="02020603050405020304" pitchFamily="18" charset="0"/>
            </a:endParaRPr>
          </a:p>
        </p:txBody>
      </p:sp>
      <p:sp>
        <p:nvSpPr>
          <p:cNvPr id="254" name="Rectangle 253"/>
          <p:cNvSpPr/>
          <p:nvPr/>
        </p:nvSpPr>
        <p:spPr>
          <a:xfrm>
            <a:off x="12585909" y="4056125"/>
            <a:ext cx="801823" cy="584775"/>
          </a:xfrm>
          <a:prstGeom prst="rect">
            <a:avLst/>
          </a:prstGeom>
          <a:noFill/>
        </p:spPr>
        <p:txBody>
          <a:bodyPr wrap="none" lIns="91440" tIns="45720" rIns="91440" bIns="45720">
            <a:spAutoFit/>
            <a:scene3d>
              <a:camera prst="isometricRightUp"/>
              <a:lightRig rig="threePt" dir="t"/>
            </a:scene3d>
          </a:bodyPr>
          <a:lstStyle/>
          <a:p>
            <a:pPr algn="ctr"/>
            <a:r>
              <a:rPr lang="en-US" sz="3200" smtClean="0">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cs typeface="Times New Roman" panose="02020603050405020304" pitchFamily="18" charset="0"/>
              </a:rPr>
              <a:t>M</a:t>
            </a:r>
            <a:r>
              <a:rPr lang="en-US" sz="2000" smtClean="0">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cs typeface="Times New Roman" panose="02020603050405020304" pitchFamily="18" charset="0"/>
              </a:rPr>
              <a:t>ijd</a:t>
            </a:r>
            <a:endParaRPr lang="en-US" sz="2000" b="0" cap="none" spc="0" dirty="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cs typeface="Times New Roman" panose="02020603050405020304" pitchFamily="18" charset="0"/>
            </a:endParaRPr>
          </a:p>
        </p:txBody>
      </p:sp>
      <p:sp>
        <p:nvSpPr>
          <p:cNvPr id="255" name="Rectangle 254"/>
          <p:cNvSpPr/>
          <p:nvPr/>
        </p:nvSpPr>
        <p:spPr>
          <a:xfrm>
            <a:off x="13169650" y="4258114"/>
            <a:ext cx="801823" cy="584775"/>
          </a:xfrm>
          <a:prstGeom prst="rect">
            <a:avLst/>
          </a:prstGeom>
          <a:noFill/>
        </p:spPr>
        <p:txBody>
          <a:bodyPr wrap="none" lIns="91440" tIns="45720" rIns="91440" bIns="45720">
            <a:spAutoFit/>
            <a:scene3d>
              <a:camera prst="isometricRightUp"/>
              <a:lightRig rig="threePt" dir="t"/>
            </a:scene3d>
          </a:bodyPr>
          <a:lstStyle/>
          <a:p>
            <a:pPr algn="ctr"/>
            <a:r>
              <a:rPr lang="en-US" sz="3200" smtClean="0">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cs typeface="Times New Roman" panose="02020603050405020304" pitchFamily="18" charset="0"/>
              </a:rPr>
              <a:t>M</a:t>
            </a:r>
            <a:r>
              <a:rPr lang="en-US" sz="2000" smtClean="0">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cs typeface="Times New Roman" panose="02020603050405020304" pitchFamily="18" charset="0"/>
              </a:rPr>
              <a:t>ijd</a:t>
            </a:r>
            <a:endParaRPr lang="en-US" sz="2000" b="0" cap="none" spc="0" dirty="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cs typeface="Times New Roman" panose="02020603050405020304" pitchFamily="18" charset="0"/>
            </a:endParaRPr>
          </a:p>
        </p:txBody>
      </p:sp>
      <p:sp>
        <p:nvSpPr>
          <p:cNvPr id="256" name="Rectangle 255"/>
          <p:cNvSpPr/>
          <p:nvPr/>
        </p:nvSpPr>
        <p:spPr>
          <a:xfrm>
            <a:off x="13677875" y="4471396"/>
            <a:ext cx="801823" cy="584775"/>
          </a:xfrm>
          <a:prstGeom prst="rect">
            <a:avLst/>
          </a:prstGeom>
          <a:noFill/>
        </p:spPr>
        <p:txBody>
          <a:bodyPr wrap="none" lIns="91440" tIns="45720" rIns="91440" bIns="45720">
            <a:spAutoFit/>
            <a:scene3d>
              <a:camera prst="isometricRightUp"/>
              <a:lightRig rig="threePt" dir="t"/>
            </a:scene3d>
          </a:bodyPr>
          <a:lstStyle/>
          <a:p>
            <a:pPr algn="ctr"/>
            <a:r>
              <a:rPr lang="en-US" sz="3200" smtClean="0">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cs typeface="Times New Roman" panose="02020603050405020304" pitchFamily="18" charset="0"/>
              </a:rPr>
              <a:t>M</a:t>
            </a:r>
            <a:r>
              <a:rPr lang="en-US" sz="2000" smtClean="0">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cs typeface="Times New Roman" panose="02020603050405020304" pitchFamily="18" charset="0"/>
              </a:rPr>
              <a:t>ijd</a:t>
            </a:r>
            <a:endParaRPr lang="en-US" sz="2000" b="0" cap="none" spc="0" dirty="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cs typeface="Times New Roman" panose="02020603050405020304" pitchFamily="18" charset="0"/>
            </a:endParaRPr>
          </a:p>
        </p:txBody>
      </p:sp>
      <p:sp>
        <p:nvSpPr>
          <p:cNvPr id="257" name="Rectangle 256"/>
          <p:cNvSpPr/>
          <p:nvPr/>
        </p:nvSpPr>
        <p:spPr>
          <a:xfrm>
            <a:off x="14202850" y="4659299"/>
            <a:ext cx="801823" cy="584775"/>
          </a:xfrm>
          <a:prstGeom prst="rect">
            <a:avLst/>
          </a:prstGeom>
          <a:noFill/>
        </p:spPr>
        <p:txBody>
          <a:bodyPr wrap="none" lIns="91440" tIns="45720" rIns="91440" bIns="45720">
            <a:spAutoFit/>
            <a:scene3d>
              <a:camera prst="isometricRightUp"/>
              <a:lightRig rig="threePt" dir="t"/>
            </a:scene3d>
          </a:bodyPr>
          <a:lstStyle/>
          <a:p>
            <a:pPr algn="ctr"/>
            <a:r>
              <a:rPr lang="en-US" sz="3200" smtClean="0">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cs typeface="Times New Roman" panose="02020603050405020304" pitchFamily="18" charset="0"/>
              </a:rPr>
              <a:t>M</a:t>
            </a:r>
            <a:r>
              <a:rPr lang="en-US" sz="2000" smtClean="0">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cs typeface="Times New Roman" panose="02020603050405020304" pitchFamily="18" charset="0"/>
              </a:rPr>
              <a:t>ijd</a:t>
            </a:r>
            <a:endParaRPr lang="en-US" sz="2000" b="0" cap="none" spc="0" dirty="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cs typeface="Times New Roman" panose="02020603050405020304" pitchFamily="18" charset="0"/>
            </a:endParaRPr>
          </a:p>
        </p:txBody>
      </p:sp>
      <p:sp>
        <p:nvSpPr>
          <p:cNvPr id="258" name="Rectangle 257"/>
          <p:cNvSpPr/>
          <p:nvPr/>
        </p:nvSpPr>
        <p:spPr>
          <a:xfrm>
            <a:off x="14701241" y="4895591"/>
            <a:ext cx="801823" cy="584775"/>
          </a:xfrm>
          <a:prstGeom prst="rect">
            <a:avLst/>
          </a:prstGeom>
          <a:noFill/>
        </p:spPr>
        <p:txBody>
          <a:bodyPr wrap="none" lIns="91440" tIns="45720" rIns="91440" bIns="45720">
            <a:spAutoFit/>
            <a:scene3d>
              <a:camera prst="isometricRightUp"/>
              <a:lightRig rig="threePt" dir="t"/>
            </a:scene3d>
          </a:bodyPr>
          <a:lstStyle/>
          <a:p>
            <a:pPr algn="ctr"/>
            <a:r>
              <a:rPr lang="en-US" sz="3200" smtClean="0">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cs typeface="Times New Roman" panose="02020603050405020304" pitchFamily="18" charset="0"/>
              </a:rPr>
              <a:t>M</a:t>
            </a:r>
            <a:r>
              <a:rPr lang="en-US" sz="2000" smtClean="0">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cs typeface="Times New Roman" panose="02020603050405020304" pitchFamily="18" charset="0"/>
              </a:rPr>
              <a:t>ijd</a:t>
            </a:r>
            <a:endParaRPr lang="en-US" sz="2000" b="0" cap="none" spc="0" dirty="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cs typeface="Times New Roman" panose="02020603050405020304" pitchFamily="18" charset="0"/>
            </a:endParaRPr>
          </a:p>
        </p:txBody>
      </p:sp>
      <p:sp>
        <p:nvSpPr>
          <p:cNvPr id="259" name="Rectangle 258"/>
          <p:cNvSpPr/>
          <p:nvPr/>
        </p:nvSpPr>
        <p:spPr>
          <a:xfrm>
            <a:off x="15329319" y="5123200"/>
            <a:ext cx="801823" cy="584775"/>
          </a:xfrm>
          <a:prstGeom prst="rect">
            <a:avLst/>
          </a:prstGeom>
          <a:noFill/>
        </p:spPr>
        <p:txBody>
          <a:bodyPr wrap="none" lIns="91440" tIns="45720" rIns="91440" bIns="45720">
            <a:spAutoFit/>
            <a:scene3d>
              <a:camera prst="isometricRightUp"/>
              <a:lightRig rig="threePt" dir="t"/>
            </a:scene3d>
          </a:bodyPr>
          <a:lstStyle/>
          <a:p>
            <a:pPr algn="ctr"/>
            <a:r>
              <a:rPr lang="en-US" sz="3200" smtClean="0">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cs typeface="Times New Roman" panose="02020603050405020304" pitchFamily="18" charset="0"/>
              </a:rPr>
              <a:t>M</a:t>
            </a:r>
            <a:r>
              <a:rPr lang="en-US" sz="2000" smtClean="0">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cs typeface="Times New Roman" panose="02020603050405020304" pitchFamily="18" charset="0"/>
              </a:rPr>
              <a:t>ijd</a:t>
            </a:r>
            <a:endParaRPr lang="en-US" sz="2000" b="0" cap="none" spc="0" dirty="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cs typeface="Times New Roman" panose="02020603050405020304" pitchFamily="18" charset="0"/>
            </a:endParaRPr>
          </a:p>
        </p:txBody>
      </p:sp>
      <p:sp>
        <p:nvSpPr>
          <p:cNvPr id="260" name="Rectangle 259"/>
          <p:cNvSpPr/>
          <p:nvPr/>
        </p:nvSpPr>
        <p:spPr>
          <a:xfrm>
            <a:off x="15910680" y="5290063"/>
            <a:ext cx="801823" cy="584775"/>
          </a:xfrm>
          <a:prstGeom prst="rect">
            <a:avLst/>
          </a:prstGeom>
          <a:noFill/>
        </p:spPr>
        <p:txBody>
          <a:bodyPr wrap="none" lIns="91440" tIns="45720" rIns="91440" bIns="45720">
            <a:spAutoFit/>
            <a:scene3d>
              <a:camera prst="isometricRightUp"/>
              <a:lightRig rig="threePt" dir="t"/>
            </a:scene3d>
          </a:bodyPr>
          <a:lstStyle/>
          <a:p>
            <a:pPr algn="ctr"/>
            <a:r>
              <a:rPr lang="en-US" sz="3200" smtClean="0">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cs typeface="Times New Roman" panose="02020603050405020304" pitchFamily="18" charset="0"/>
              </a:rPr>
              <a:t>M</a:t>
            </a:r>
            <a:r>
              <a:rPr lang="en-US" sz="2000" smtClean="0">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cs typeface="Times New Roman" panose="02020603050405020304" pitchFamily="18" charset="0"/>
              </a:rPr>
              <a:t>ijd</a:t>
            </a:r>
            <a:endParaRPr lang="en-US" sz="2000" b="0" cap="none" spc="0" dirty="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cs typeface="Times New Roman" panose="02020603050405020304" pitchFamily="18" charset="0"/>
            </a:endParaRPr>
          </a:p>
        </p:txBody>
      </p:sp>
      <p:sp>
        <p:nvSpPr>
          <p:cNvPr id="264" name="Oval 263"/>
          <p:cNvSpPr/>
          <p:nvPr/>
        </p:nvSpPr>
        <p:spPr>
          <a:xfrm>
            <a:off x="8158985" y="4830688"/>
            <a:ext cx="777240" cy="777240"/>
          </a:xfrm>
          <a:prstGeom prst="ellipse">
            <a:avLst/>
          </a:prstGeom>
          <a:solidFill>
            <a:sysClr val="windowText" lastClr="000000">
              <a:alpha val="33000"/>
            </a:sysClr>
          </a:solidFill>
          <a:ln w="12700" cap="flat" cmpd="sng" algn="ctr">
            <a:noFill/>
            <a:prstDash val="solid"/>
            <a:miter lim="800000"/>
          </a:ln>
          <a:effectLst/>
        </p:spPr>
        <p:txBody>
          <a:bodyPr rtlCol="0" anchor="ctr"/>
          <a:lstStyle/>
          <a:p>
            <a:pPr algn="ctr" defTabSz="914400">
              <a:defRPr/>
            </a:pPr>
            <a:r>
              <a:rPr lang="en-US" sz="2400" kern="0" smtClean="0">
                <a:solidFill>
                  <a:prstClr val="white"/>
                </a:solidFill>
              </a:rPr>
              <a:t>(b)</a:t>
            </a:r>
          </a:p>
        </p:txBody>
      </p:sp>
      <p:sp>
        <p:nvSpPr>
          <p:cNvPr id="265" name="Oval 264"/>
          <p:cNvSpPr/>
          <p:nvPr/>
        </p:nvSpPr>
        <p:spPr>
          <a:xfrm>
            <a:off x="8158939" y="11968838"/>
            <a:ext cx="777240" cy="777240"/>
          </a:xfrm>
          <a:prstGeom prst="ellipse">
            <a:avLst/>
          </a:prstGeom>
          <a:solidFill>
            <a:sysClr val="windowText" lastClr="000000">
              <a:alpha val="33000"/>
            </a:sysClr>
          </a:solidFill>
          <a:ln w="12700" cap="flat" cmpd="sng" algn="ctr">
            <a:noFill/>
            <a:prstDash val="solid"/>
            <a:miter lim="800000"/>
          </a:ln>
          <a:effectLst/>
        </p:spPr>
        <p:txBody>
          <a:bodyPr rtlCol="0" anchor="ctr"/>
          <a:lstStyle/>
          <a:p>
            <a:pPr algn="ctr" defTabSz="914400">
              <a:defRPr/>
            </a:pPr>
            <a:r>
              <a:rPr lang="en-US" sz="2400" kern="0" smtClean="0">
                <a:solidFill>
                  <a:prstClr val="white"/>
                </a:solidFill>
              </a:rPr>
              <a:t>(c)</a:t>
            </a:r>
          </a:p>
        </p:txBody>
      </p:sp>
      <p:sp>
        <p:nvSpPr>
          <p:cNvPr id="266" name="Oval 265"/>
          <p:cNvSpPr/>
          <p:nvPr/>
        </p:nvSpPr>
        <p:spPr>
          <a:xfrm>
            <a:off x="10330491" y="764240"/>
            <a:ext cx="777240" cy="777240"/>
          </a:xfrm>
          <a:prstGeom prst="ellipse">
            <a:avLst/>
          </a:prstGeom>
          <a:solidFill>
            <a:sysClr val="windowText" lastClr="000000">
              <a:alpha val="33000"/>
            </a:sysClr>
          </a:solidFill>
          <a:ln w="12700" cap="flat" cmpd="sng" algn="ctr">
            <a:noFill/>
            <a:prstDash val="solid"/>
            <a:miter lim="800000"/>
          </a:ln>
          <a:effectLst/>
        </p:spPr>
        <p:txBody>
          <a:bodyPr rtlCol="0" anchor="ctr"/>
          <a:lstStyle/>
          <a:p>
            <a:pPr algn="ctr" defTabSz="914400">
              <a:defRPr/>
            </a:pPr>
            <a:r>
              <a:rPr lang="en-US" sz="2400" kern="0" smtClean="0">
                <a:solidFill>
                  <a:prstClr val="white"/>
                </a:solidFill>
              </a:rPr>
              <a:t>(a)</a:t>
            </a:r>
          </a:p>
        </p:txBody>
      </p:sp>
      <p:sp>
        <p:nvSpPr>
          <p:cNvPr id="267" name="Rectangle 266"/>
          <p:cNvSpPr/>
          <p:nvPr/>
        </p:nvSpPr>
        <p:spPr>
          <a:xfrm>
            <a:off x="3394402" y="7170960"/>
            <a:ext cx="1082348" cy="1015663"/>
          </a:xfrm>
          <a:prstGeom prst="rect">
            <a:avLst/>
          </a:prstGeom>
        </p:spPr>
        <p:txBody>
          <a:bodyPr wrap="none">
            <a:spAutoFit/>
          </a:bodyPr>
          <a:lstStyle/>
          <a:p>
            <a:r>
              <a:rPr lang="en-US" sz="6000" smtClean="0">
                <a:latin typeface="Cambria Math" panose="02040503050406030204" pitchFamily="18" charset="0"/>
                <a:ea typeface="Cambria Math" panose="02040503050406030204" pitchFamily="18" charset="0"/>
              </a:rPr>
              <a:t>Aij</a:t>
            </a:r>
            <a:endParaRPr lang="en-US" sz="6000" dirty="0">
              <a:latin typeface="Cambria Math" panose="02040503050406030204" pitchFamily="18" charset="0"/>
              <a:ea typeface="Cambria Math" panose="02040503050406030204" pitchFamily="18" charset="0"/>
            </a:endParaRPr>
          </a:p>
        </p:txBody>
      </p:sp>
      <p:sp>
        <p:nvSpPr>
          <p:cNvPr id="268" name="Rectangle 267"/>
          <p:cNvSpPr/>
          <p:nvPr/>
        </p:nvSpPr>
        <p:spPr>
          <a:xfrm>
            <a:off x="7023389" y="7170960"/>
            <a:ext cx="1072730" cy="1015663"/>
          </a:xfrm>
          <a:prstGeom prst="rect">
            <a:avLst/>
          </a:prstGeom>
        </p:spPr>
        <p:txBody>
          <a:bodyPr wrap="none">
            <a:spAutoFit/>
          </a:bodyPr>
          <a:lstStyle/>
          <a:p>
            <a:r>
              <a:rPr lang="en-US" sz="6000" smtClean="0">
                <a:latin typeface="Cambria Math" panose="02040503050406030204" pitchFamily="18" charset="0"/>
                <a:ea typeface="Cambria Math" panose="02040503050406030204" pitchFamily="18" charset="0"/>
              </a:rPr>
              <a:t>Bij</a:t>
            </a:r>
            <a:endParaRPr lang="en-US" sz="6000" dirty="0">
              <a:latin typeface="Cambria Math" panose="02040503050406030204" pitchFamily="18" charset="0"/>
              <a:ea typeface="Cambria Math" panose="02040503050406030204" pitchFamily="18" charset="0"/>
            </a:endParaRPr>
          </a:p>
        </p:txBody>
      </p:sp>
      <p:sp>
        <p:nvSpPr>
          <p:cNvPr id="104" name="Rectangle 103"/>
          <p:cNvSpPr/>
          <p:nvPr/>
        </p:nvSpPr>
        <p:spPr>
          <a:xfrm>
            <a:off x="5141275" y="5384039"/>
            <a:ext cx="1373518" cy="584775"/>
          </a:xfrm>
          <a:prstGeom prst="rect">
            <a:avLst/>
          </a:prstGeom>
          <a:noFill/>
        </p:spPr>
        <p:txBody>
          <a:bodyPr wrap="none" lIns="91440" tIns="45720" rIns="91440" bIns="45720">
            <a:spAutoFit/>
            <a:scene3d>
              <a:camera prst="isometricRightUp"/>
              <a:lightRig rig="threePt" dir="t"/>
            </a:scene3d>
          </a:bodyPr>
          <a:lstStyle/>
          <a:p>
            <a:pPr algn="ctr"/>
            <a:r>
              <a:rPr lang="en-US" sz="3200">
                <a:ln w="0"/>
                <a:effectLst>
                  <a:outerShdw blurRad="38100" dist="19050" dir="2700000" algn="tl" rotWithShape="0">
                    <a:schemeClr val="dk1">
                      <a:alpha val="40000"/>
                    </a:schemeClr>
                  </a:outerShdw>
                </a:effectLst>
              </a:rPr>
              <a:t>Max(d)</a:t>
            </a:r>
            <a:endParaRPr lang="en-US" sz="32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68355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42366" y="152400"/>
            <a:ext cx="17964554" cy="13334999"/>
          </a:xfrm>
          <a:prstGeom prst="rect">
            <a:avLst/>
          </a:prstGeom>
          <a:solidFill>
            <a:srgbClr val="E7E6E6">
              <a:lumMod val="75000"/>
              <a:alpha val="5000"/>
            </a:srgbClr>
          </a:solidFill>
          <a:ln w="76200" cap="flat" cmpd="sng" algn="ctr">
            <a:solidFill>
              <a:sysClr val="windowText" lastClr="000000">
                <a:alpha val="24000"/>
              </a:sysClr>
            </a:solidFill>
            <a:prstDash val="dash"/>
            <a:miter lim="800000"/>
          </a:ln>
          <a:effectLst/>
        </p:spPr>
        <p:txBody>
          <a:bodyPr rtlCol="0" anchor="ctr"/>
          <a:lstStyle/>
          <a:p>
            <a:pPr algn="ctr" defTabSz="1371600">
              <a:defRPr/>
            </a:pPr>
            <a:endParaRPr lang="en-US" sz="10796" kern="0">
              <a:solidFill>
                <a:prstClr val="white"/>
              </a:solidFill>
              <a:latin typeface="Calibri" panose="020F0502020204030204"/>
            </a:endParaRPr>
          </a:p>
        </p:txBody>
      </p:sp>
      <p:sp>
        <p:nvSpPr>
          <p:cNvPr id="5" name="Rectangle 4"/>
          <p:cNvSpPr/>
          <p:nvPr/>
        </p:nvSpPr>
        <p:spPr>
          <a:xfrm>
            <a:off x="154398" y="12564070"/>
            <a:ext cx="17956533" cy="923330"/>
          </a:xfrm>
          <a:prstGeom prst="rect">
            <a:avLst/>
          </a:prstGeom>
          <a:solidFill>
            <a:schemeClr val="bg2">
              <a:alpha val="29000"/>
            </a:schemeClr>
          </a:solidFill>
        </p:spPr>
        <p:txBody>
          <a:bodyPr wrap="square">
            <a:spAutoFit/>
          </a:bodyPr>
          <a:lstStyle/>
          <a:p>
            <a:r>
              <a:rPr lang="en-US" sz="2100"/>
              <a:t>Cite this work as:</a:t>
            </a:r>
          </a:p>
          <a:p>
            <a:endParaRPr lang="en-US" sz="1200"/>
          </a:p>
          <a:p>
            <a:r>
              <a:rPr lang="en-US" sz="2100"/>
              <a:t>Paul A. Gagniuc. </a:t>
            </a:r>
            <a:r>
              <a:rPr lang="en-US" sz="2100" i="1"/>
              <a:t>Algorithms in Bioinformatics: Theory and Implementation</a:t>
            </a:r>
            <a:r>
              <a:rPr lang="en-US" sz="2100"/>
              <a:t>. John Wiley &amp; Sons, </a:t>
            </a:r>
            <a:r>
              <a:rPr lang="en-US" sz="2100"/>
              <a:t>Hoboken, NJ, USA</a:t>
            </a:r>
            <a:r>
              <a:rPr lang="en-US" sz="2100"/>
              <a:t>, 2021, ISBN: 9781119697961.</a:t>
            </a:r>
          </a:p>
        </p:txBody>
      </p:sp>
      <p:sp>
        <p:nvSpPr>
          <p:cNvPr id="7" name="Rectangle 6"/>
          <p:cNvSpPr/>
          <p:nvPr/>
        </p:nvSpPr>
        <p:spPr>
          <a:xfrm>
            <a:off x="720471" y="3280469"/>
            <a:ext cx="16175736" cy="4524315"/>
          </a:xfrm>
          <a:prstGeom prst="rect">
            <a:avLst/>
          </a:prstGeom>
        </p:spPr>
        <p:txBody>
          <a:bodyPr wrap="square">
            <a:spAutoFit/>
          </a:bodyPr>
          <a:lstStyle/>
          <a:p>
            <a:r>
              <a:rPr lang="en-US" sz="3200" b="1"/>
              <a:t>A graphical representation of the spectral forecast equation and model.</a:t>
            </a:r>
            <a:r>
              <a:rPr lang="en-US" sz="3200"/>
              <a:t> An arbitrary example uses 10×20 matrices. The matrices involved in the spectral forecast model are represented by a series of heatmaps. The values in the matrices are represented by colors (or shades of gray for the printed version) whose significance is described in the lower right corner of the figure. (</a:t>
            </a:r>
            <a:r>
              <a:rPr lang="en-US" sz="3200" b="1"/>
              <a:t>a</a:t>
            </a:r>
            <a:r>
              <a:rPr lang="en-US" sz="3200"/>
              <a:t>) Shows the M</a:t>
            </a:r>
            <a:r>
              <a:rPr lang="en-US" sz="3200" baseline="-25000"/>
              <a:t>ijd</a:t>
            </a:r>
            <a:r>
              <a:rPr lang="en-US" sz="3200"/>
              <a:t> object in a three-dimensional shape. The panel graphically presents the effect of the spectral forecast equation and </a:t>
            </a:r>
            <a:r>
              <a:rPr lang="en-US" sz="3200" smtClean="0"/>
              <a:t>points to the </a:t>
            </a:r>
            <a:r>
              <a:rPr lang="en-US" sz="3200"/>
              <a:t>notion of distance between the two matrices A and B. (</a:t>
            </a:r>
            <a:r>
              <a:rPr lang="en-US" sz="3200" b="1"/>
              <a:t>b</a:t>
            </a:r>
            <a:r>
              <a:rPr lang="en-US" sz="3200"/>
              <a:t>) Shows the spectral forecast model and the dynamics involved in performing calculations with this model. (</a:t>
            </a:r>
            <a:r>
              <a:rPr lang="en-US" sz="3200" b="1"/>
              <a:t>c</a:t>
            </a:r>
            <a:r>
              <a:rPr lang="en-US" sz="3200"/>
              <a:t>) Shows the steps by which the similarity score values are obtained.</a:t>
            </a:r>
          </a:p>
        </p:txBody>
      </p:sp>
      <p:sp>
        <p:nvSpPr>
          <p:cNvPr id="8" name="Title 1"/>
          <p:cNvSpPr>
            <a:spLocks noGrp="1"/>
          </p:cNvSpPr>
          <p:nvPr>
            <p:ph type="title"/>
          </p:nvPr>
        </p:nvSpPr>
        <p:spPr>
          <a:xfrm>
            <a:off x="838200" y="685800"/>
            <a:ext cx="15773400" cy="1988345"/>
          </a:xfrm>
        </p:spPr>
        <p:txBody>
          <a:bodyPr>
            <a:noAutofit/>
          </a:bodyPr>
          <a:lstStyle/>
          <a:p>
            <a:r>
              <a:rPr lang="en-US" sz="7200"/>
              <a:t>A graphical representation of the spectral forecast equation and model</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925800" y="11325396"/>
            <a:ext cx="1940814" cy="1940814"/>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460" y="11235840"/>
            <a:ext cx="4651021" cy="1160177"/>
          </a:xfrm>
          <a:prstGeom prst="rect">
            <a:avLst/>
          </a:prstGeom>
        </p:spPr>
      </p:pic>
    </p:spTree>
    <p:extLst>
      <p:ext uri="{BB962C8B-B14F-4D97-AF65-F5344CB8AC3E}">
        <p14:creationId xmlns:p14="http://schemas.microsoft.com/office/powerpoint/2010/main" val="36830962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322D335FCCC4C4BB928D417B8BF84D4" ma:contentTypeVersion="15" ma:contentTypeDescription="Create a new document." ma:contentTypeScope="" ma:versionID="d6fac5d972050b6de01c0844a850183f">
  <xsd:schema xmlns:xsd="http://www.w3.org/2001/XMLSchema" xmlns:xs="http://www.w3.org/2001/XMLSchema" xmlns:p="http://schemas.microsoft.com/office/2006/metadata/properties" xmlns:ns1="http://schemas.microsoft.com/sharepoint/v3" xmlns:ns2="e91edc37-9a59-494a-bb7c-e2689ba07361" xmlns:ns3="f368a68e-44f2-47c0-8dfd-1123d85a2df9" targetNamespace="http://schemas.microsoft.com/office/2006/metadata/properties" ma:root="true" ma:fieldsID="83cd1a6507214f1dd3d572e1f8a0c190" ns1:_="" ns2:_="" ns3:_="">
    <xsd:import namespace="http://schemas.microsoft.com/sharepoint/v3"/>
    <xsd:import namespace="e91edc37-9a59-494a-bb7c-e2689ba07361"/>
    <xsd:import namespace="f368a68e-44f2-47c0-8dfd-1123d85a2df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1:_ip_UnifiedCompliancePolicyProperties" minOccurs="0"/>
                <xsd:element ref="ns1:_ip_UnifiedCompliancePolicyUIAc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91edc37-9a59-494a-bb7c-e2689ba0736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element name="MediaLengthInSeconds" ma:index="22"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368a68e-44f2-47c0-8dfd-1123d85a2df9"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6A66EEEC-B308-41CD-B1C1-9A5072E53BF7}"/>
</file>

<file path=customXml/itemProps2.xml><?xml version="1.0" encoding="utf-8"?>
<ds:datastoreItem xmlns:ds="http://schemas.openxmlformats.org/officeDocument/2006/customXml" ds:itemID="{085D1D1E-0EDE-4636-8D39-57E3088C76AD}"/>
</file>

<file path=customXml/itemProps3.xml><?xml version="1.0" encoding="utf-8"?>
<ds:datastoreItem xmlns:ds="http://schemas.openxmlformats.org/officeDocument/2006/customXml" ds:itemID="{DCAEFC86-234E-4F13-9B9F-C03E0910968F}"/>
</file>

<file path=docProps/app.xml><?xml version="1.0" encoding="utf-8"?>
<Properties xmlns="http://schemas.openxmlformats.org/officeDocument/2006/extended-properties" xmlns:vt="http://schemas.openxmlformats.org/officeDocument/2006/docPropsVTypes">
  <TotalTime>5684</TotalTime>
  <Words>247</Words>
  <Application>Microsoft Office PowerPoint</Application>
  <PresentationFormat>Custom</PresentationFormat>
  <Paragraphs>47</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Cambria Math</vt:lpstr>
      <vt:lpstr>Times New Roman</vt:lpstr>
      <vt:lpstr>Office Theme</vt:lpstr>
      <vt:lpstr>PowerPoint Presentation</vt:lpstr>
      <vt:lpstr>A graphical representation of the spectral forecast equation and model</vt:lpstr>
    </vt:vector>
  </TitlesOfParts>
  <Company>WORK</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Algorithms in Bioinformatics: Theory and Implementation</dc:title>
  <dc:creator>Dr. Paul A. Gagniuc</dc:creator>
  <cp:lastModifiedBy>meggodman@outlook.com</cp:lastModifiedBy>
  <cp:revision>421</cp:revision>
  <dcterms:created xsi:type="dcterms:W3CDTF">2015-10-28T14:31:42Z</dcterms:created>
  <dcterms:modified xsi:type="dcterms:W3CDTF">2021-07-15T14:35:27Z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0x0101002322D335FCCC4C4BB928D417B8BF84D4</vt:lpwstr>
  </property>
</Properties>
</file>