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51206400" cy="36576000"/>
  <p:notesSz cx="6858000" cy="9144000"/>
  <p:defaultTextStyle>
    <a:defPPr>
      <a:defRPr lang="en-US"/>
    </a:defPPr>
    <a:lvl1pPr marL="0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1pPr>
    <a:lvl2pPr marL="3029098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2pPr>
    <a:lvl3pPr marL="6058197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3pPr>
    <a:lvl4pPr marL="9087295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4pPr>
    <a:lvl5pPr marL="12116394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5pPr>
    <a:lvl6pPr marL="15145492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6pPr>
    <a:lvl7pPr marL="18174592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7pPr>
    <a:lvl8pPr marL="21203690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8pPr>
    <a:lvl9pPr marL="24232787" algn="l" defTabSz="6058197" rtl="0" eaLnBrk="1" latinLnBrk="0" hangingPunct="1">
      <a:defRPr sz="119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3" autoAdjust="0"/>
    <p:restoredTop sz="94660"/>
  </p:normalViewPr>
  <p:slideViewPr>
    <p:cSldViewPr>
      <p:cViewPr varScale="1">
        <p:scale>
          <a:sx n="30" d="100"/>
          <a:sy n="30" d="100"/>
        </p:scale>
        <p:origin x="1734" y="12"/>
      </p:cViewPr>
      <p:guideLst>
        <p:guide orient="horz" pos="1152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501" y="11362273"/>
            <a:ext cx="4352544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0726399"/>
            <a:ext cx="3584448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3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36440" y="9228669"/>
            <a:ext cx="40822880" cy="196562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67815" y="9228669"/>
            <a:ext cx="121615200" cy="196562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71" y="23503495"/>
            <a:ext cx="43525440" cy="7264399"/>
          </a:xfrm>
        </p:spPr>
        <p:txBody>
          <a:bodyPr anchor="t"/>
          <a:lstStyle>
            <a:lvl1pPr algn="l">
              <a:defRPr sz="1600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1" y="15502477"/>
            <a:ext cx="43525440" cy="8000998"/>
          </a:xfrm>
        </p:spPr>
        <p:txBody>
          <a:bodyPr anchor="b"/>
          <a:lstStyle>
            <a:lvl1pPr marL="0" indent="0">
              <a:buNone/>
              <a:defRPr sz="7960">
                <a:solidFill>
                  <a:schemeClr val="tx1">
                    <a:tint val="75000"/>
                  </a:schemeClr>
                </a:solidFill>
              </a:defRPr>
            </a:lvl1pPr>
            <a:lvl2pPr marL="1828852" indent="0">
              <a:buNone/>
              <a:defRPr sz="7197">
                <a:solidFill>
                  <a:schemeClr val="tx1">
                    <a:tint val="75000"/>
                  </a:schemeClr>
                </a:solidFill>
              </a:defRPr>
            </a:lvl2pPr>
            <a:lvl3pPr marL="3657702" indent="0">
              <a:buNone/>
              <a:defRPr sz="6437">
                <a:solidFill>
                  <a:schemeClr val="tx1">
                    <a:tint val="75000"/>
                  </a:schemeClr>
                </a:solidFill>
              </a:defRPr>
            </a:lvl3pPr>
            <a:lvl4pPr marL="5486553" indent="0">
              <a:buNone/>
              <a:defRPr sz="5589">
                <a:solidFill>
                  <a:schemeClr val="tx1">
                    <a:tint val="75000"/>
                  </a:schemeClr>
                </a:solidFill>
              </a:defRPr>
            </a:lvl4pPr>
            <a:lvl5pPr marL="7315406" indent="0">
              <a:buNone/>
              <a:defRPr sz="5589">
                <a:solidFill>
                  <a:schemeClr val="tx1">
                    <a:tint val="75000"/>
                  </a:schemeClr>
                </a:solidFill>
              </a:defRPr>
            </a:lvl5pPr>
            <a:lvl6pPr marL="9144257" indent="0">
              <a:buNone/>
              <a:defRPr sz="5589">
                <a:solidFill>
                  <a:schemeClr val="tx1">
                    <a:tint val="75000"/>
                  </a:schemeClr>
                </a:solidFill>
              </a:defRPr>
            </a:lvl6pPr>
            <a:lvl7pPr marL="10973108" indent="0">
              <a:buNone/>
              <a:defRPr sz="5589">
                <a:solidFill>
                  <a:schemeClr val="tx1">
                    <a:tint val="75000"/>
                  </a:schemeClr>
                </a:solidFill>
              </a:defRPr>
            </a:lvl7pPr>
            <a:lvl8pPr marL="12801963" indent="0">
              <a:buNone/>
              <a:defRPr sz="5589">
                <a:solidFill>
                  <a:schemeClr val="tx1">
                    <a:tint val="75000"/>
                  </a:schemeClr>
                </a:solidFill>
              </a:defRPr>
            </a:lvl8pPr>
            <a:lvl9pPr marL="14630814" indent="0">
              <a:buNone/>
              <a:defRPr sz="55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67800" y="53754896"/>
            <a:ext cx="81219040" cy="152035930"/>
          </a:xfrm>
        </p:spPr>
        <p:txBody>
          <a:bodyPr/>
          <a:lstStyle>
            <a:lvl1pPr>
              <a:defRPr sz="11176"/>
            </a:lvl1pPr>
            <a:lvl2pPr>
              <a:defRPr sz="9568"/>
            </a:lvl2pPr>
            <a:lvl3pPr>
              <a:defRPr sz="7960"/>
            </a:lvl3pPr>
            <a:lvl4pPr>
              <a:defRPr sz="7197"/>
            </a:lvl4pPr>
            <a:lvl5pPr>
              <a:defRPr sz="7197"/>
            </a:lvl5pPr>
            <a:lvl6pPr>
              <a:defRPr sz="7197"/>
            </a:lvl6pPr>
            <a:lvl7pPr>
              <a:defRPr sz="7197"/>
            </a:lvl7pPr>
            <a:lvl8pPr>
              <a:defRPr sz="7197"/>
            </a:lvl8pPr>
            <a:lvl9pPr>
              <a:defRPr sz="7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0280" y="53754896"/>
            <a:ext cx="81219040" cy="152035930"/>
          </a:xfrm>
        </p:spPr>
        <p:txBody>
          <a:bodyPr/>
          <a:lstStyle>
            <a:lvl1pPr>
              <a:defRPr sz="11176"/>
            </a:lvl1pPr>
            <a:lvl2pPr>
              <a:defRPr sz="9568"/>
            </a:lvl2pPr>
            <a:lvl3pPr>
              <a:defRPr sz="7960"/>
            </a:lvl3pPr>
            <a:lvl4pPr>
              <a:defRPr sz="7197"/>
            </a:lvl4pPr>
            <a:lvl5pPr>
              <a:defRPr sz="7197"/>
            </a:lvl5pPr>
            <a:lvl6pPr>
              <a:defRPr sz="7197"/>
            </a:lvl6pPr>
            <a:lvl7pPr>
              <a:defRPr sz="7197"/>
            </a:lvl7pPr>
            <a:lvl8pPr>
              <a:defRPr sz="7197"/>
            </a:lvl8pPr>
            <a:lvl9pPr>
              <a:defRPr sz="7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464741"/>
            <a:ext cx="4608576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38" y="8187273"/>
            <a:ext cx="22625051" cy="3412063"/>
          </a:xfrm>
        </p:spPr>
        <p:txBody>
          <a:bodyPr anchor="b"/>
          <a:lstStyle>
            <a:lvl1pPr marL="0" indent="0">
              <a:buNone/>
              <a:defRPr sz="9568" b="1"/>
            </a:lvl1pPr>
            <a:lvl2pPr marL="1828852" indent="0">
              <a:buNone/>
              <a:defRPr sz="7960" b="1"/>
            </a:lvl2pPr>
            <a:lvl3pPr marL="3657702" indent="0">
              <a:buNone/>
              <a:defRPr sz="7197" b="1"/>
            </a:lvl3pPr>
            <a:lvl4pPr marL="5486553" indent="0">
              <a:buNone/>
              <a:defRPr sz="6437" b="1"/>
            </a:lvl4pPr>
            <a:lvl5pPr marL="7315406" indent="0">
              <a:buNone/>
              <a:defRPr sz="6437" b="1"/>
            </a:lvl5pPr>
            <a:lvl6pPr marL="9144257" indent="0">
              <a:buNone/>
              <a:defRPr sz="6437" b="1"/>
            </a:lvl6pPr>
            <a:lvl7pPr marL="10973108" indent="0">
              <a:buNone/>
              <a:defRPr sz="6437" b="1"/>
            </a:lvl7pPr>
            <a:lvl8pPr marL="12801963" indent="0">
              <a:buNone/>
              <a:defRPr sz="6437" b="1"/>
            </a:lvl8pPr>
            <a:lvl9pPr marL="14630814" indent="0">
              <a:buNone/>
              <a:defRPr sz="64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38" y="11599336"/>
            <a:ext cx="22625051" cy="21073539"/>
          </a:xfrm>
        </p:spPr>
        <p:txBody>
          <a:bodyPr/>
          <a:lstStyle>
            <a:lvl1pPr>
              <a:defRPr sz="9568"/>
            </a:lvl1pPr>
            <a:lvl2pPr>
              <a:defRPr sz="7960"/>
            </a:lvl2pPr>
            <a:lvl3pPr>
              <a:defRPr sz="7197"/>
            </a:lvl3pPr>
            <a:lvl4pPr>
              <a:defRPr sz="6437"/>
            </a:lvl4pPr>
            <a:lvl5pPr>
              <a:defRPr sz="6437"/>
            </a:lvl5pPr>
            <a:lvl6pPr>
              <a:defRPr sz="6437"/>
            </a:lvl6pPr>
            <a:lvl7pPr>
              <a:defRPr sz="6437"/>
            </a:lvl7pPr>
            <a:lvl8pPr>
              <a:defRPr sz="6437"/>
            </a:lvl8pPr>
            <a:lvl9pPr>
              <a:defRPr sz="64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55" y="8187273"/>
            <a:ext cx="22633940" cy="3412063"/>
          </a:xfrm>
        </p:spPr>
        <p:txBody>
          <a:bodyPr anchor="b"/>
          <a:lstStyle>
            <a:lvl1pPr marL="0" indent="0">
              <a:buNone/>
              <a:defRPr sz="9568" b="1"/>
            </a:lvl1pPr>
            <a:lvl2pPr marL="1828852" indent="0">
              <a:buNone/>
              <a:defRPr sz="7960" b="1"/>
            </a:lvl2pPr>
            <a:lvl3pPr marL="3657702" indent="0">
              <a:buNone/>
              <a:defRPr sz="7197" b="1"/>
            </a:lvl3pPr>
            <a:lvl4pPr marL="5486553" indent="0">
              <a:buNone/>
              <a:defRPr sz="6437" b="1"/>
            </a:lvl4pPr>
            <a:lvl5pPr marL="7315406" indent="0">
              <a:buNone/>
              <a:defRPr sz="6437" b="1"/>
            </a:lvl5pPr>
            <a:lvl6pPr marL="9144257" indent="0">
              <a:buNone/>
              <a:defRPr sz="6437" b="1"/>
            </a:lvl6pPr>
            <a:lvl7pPr marL="10973108" indent="0">
              <a:buNone/>
              <a:defRPr sz="6437" b="1"/>
            </a:lvl7pPr>
            <a:lvl8pPr marL="12801963" indent="0">
              <a:buNone/>
              <a:defRPr sz="6437" b="1"/>
            </a:lvl8pPr>
            <a:lvl9pPr marL="14630814" indent="0">
              <a:buNone/>
              <a:defRPr sz="64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55" y="11599336"/>
            <a:ext cx="22633940" cy="21073539"/>
          </a:xfrm>
        </p:spPr>
        <p:txBody>
          <a:bodyPr/>
          <a:lstStyle>
            <a:lvl1pPr>
              <a:defRPr sz="9568"/>
            </a:lvl1pPr>
            <a:lvl2pPr>
              <a:defRPr sz="7960"/>
            </a:lvl2pPr>
            <a:lvl3pPr>
              <a:defRPr sz="7197"/>
            </a:lvl3pPr>
            <a:lvl4pPr>
              <a:defRPr sz="6437"/>
            </a:lvl4pPr>
            <a:lvl5pPr>
              <a:defRPr sz="6437"/>
            </a:lvl5pPr>
            <a:lvl6pPr>
              <a:defRPr sz="6437"/>
            </a:lvl6pPr>
            <a:lvl7pPr>
              <a:defRPr sz="6437"/>
            </a:lvl7pPr>
            <a:lvl8pPr>
              <a:defRPr sz="6437"/>
            </a:lvl8pPr>
            <a:lvl9pPr>
              <a:defRPr sz="64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40" y="1456269"/>
            <a:ext cx="16846551" cy="6197600"/>
          </a:xfrm>
        </p:spPr>
        <p:txBody>
          <a:bodyPr anchor="b"/>
          <a:lstStyle>
            <a:lvl1pPr algn="l">
              <a:defRPr sz="79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456274"/>
            <a:ext cx="28625800" cy="31216602"/>
          </a:xfrm>
        </p:spPr>
        <p:txBody>
          <a:bodyPr/>
          <a:lstStyle>
            <a:lvl1pPr>
              <a:defRPr sz="12786"/>
            </a:lvl1pPr>
            <a:lvl2pPr>
              <a:defRPr sz="11176"/>
            </a:lvl2pPr>
            <a:lvl3pPr>
              <a:defRPr sz="9568"/>
            </a:lvl3pPr>
            <a:lvl4pPr>
              <a:defRPr sz="7960"/>
            </a:lvl4pPr>
            <a:lvl5pPr>
              <a:defRPr sz="7960"/>
            </a:lvl5pPr>
            <a:lvl6pPr>
              <a:defRPr sz="7960"/>
            </a:lvl6pPr>
            <a:lvl7pPr>
              <a:defRPr sz="7960"/>
            </a:lvl7pPr>
            <a:lvl8pPr>
              <a:defRPr sz="7960"/>
            </a:lvl8pPr>
            <a:lvl9pPr>
              <a:defRPr sz="7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40" y="7653875"/>
            <a:ext cx="16846551" cy="25019003"/>
          </a:xfrm>
        </p:spPr>
        <p:txBody>
          <a:bodyPr/>
          <a:lstStyle>
            <a:lvl1pPr marL="0" indent="0">
              <a:buNone/>
              <a:defRPr sz="5589"/>
            </a:lvl1pPr>
            <a:lvl2pPr marL="1828852" indent="0">
              <a:buNone/>
              <a:defRPr sz="4827"/>
            </a:lvl2pPr>
            <a:lvl3pPr marL="3657702" indent="0">
              <a:buNone/>
              <a:defRPr sz="3980"/>
            </a:lvl3pPr>
            <a:lvl4pPr marL="5486553" indent="0">
              <a:buNone/>
              <a:defRPr sz="3643"/>
            </a:lvl4pPr>
            <a:lvl5pPr marL="7315406" indent="0">
              <a:buNone/>
              <a:defRPr sz="3643"/>
            </a:lvl5pPr>
            <a:lvl6pPr marL="9144257" indent="0">
              <a:buNone/>
              <a:defRPr sz="3643"/>
            </a:lvl6pPr>
            <a:lvl7pPr marL="10973108" indent="0">
              <a:buNone/>
              <a:defRPr sz="3643"/>
            </a:lvl7pPr>
            <a:lvl8pPr marL="12801963" indent="0">
              <a:buNone/>
              <a:defRPr sz="3643"/>
            </a:lvl8pPr>
            <a:lvl9pPr marL="14630814" indent="0">
              <a:buNone/>
              <a:defRPr sz="36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1" y="25603202"/>
            <a:ext cx="30723840" cy="3022602"/>
          </a:xfrm>
        </p:spPr>
        <p:txBody>
          <a:bodyPr anchor="b"/>
          <a:lstStyle>
            <a:lvl1pPr algn="l">
              <a:defRPr sz="79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1" y="3268139"/>
            <a:ext cx="30723840" cy="21945600"/>
          </a:xfrm>
        </p:spPr>
        <p:txBody>
          <a:bodyPr/>
          <a:lstStyle>
            <a:lvl1pPr marL="0" indent="0">
              <a:buNone/>
              <a:defRPr sz="12786"/>
            </a:lvl1pPr>
            <a:lvl2pPr marL="1828852" indent="0">
              <a:buNone/>
              <a:defRPr sz="11176"/>
            </a:lvl2pPr>
            <a:lvl3pPr marL="3657702" indent="0">
              <a:buNone/>
              <a:defRPr sz="9568"/>
            </a:lvl3pPr>
            <a:lvl4pPr marL="5486553" indent="0">
              <a:buNone/>
              <a:defRPr sz="7960"/>
            </a:lvl4pPr>
            <a:lvl5pPr marL="7315406" indent="0">
              <a:buNone/>
              <a:defRPr sz="7960"/>
            </a:lvl5pPr>
            <a:lvl6pPr marL="9144257" indent="0">
              <a:buNone/>
              <a:defRPr sz="7960"/>
            </a:lvl6pPr>
            <a:lvl7pPr marL="10973108" indent="0">
              <a:buNone/>
              <a:defRPr sz="7960"/>
            </a:lvl7pPr>
            <a:lvl8pPr marL="12801963" indent="0">
              <a:buNone/>
              <a:defRPr sz="7960"/>
            </a:lvl8pPr>
            <a:lvl9pPr marL="14630814" indent="0">
              <a:buNone/>
              <a:defRPr sz="796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1" y="28625827"/>
            <a:ext cx="30723840" cy="4292599"/>
          </a:xfrm>
        </p:spPr>
        <p:txBody>
          <a:bodyPr/>
          <a:lstStyle>
            <a:lvl1pPr marL="0" indent="0">
              <a:buNone/>
              <a:defRPr sz="5589"/>
            </a:lvl1pPr>
            <a:lvl2pPr marL="1828852" indent="0">
              <a:buNone/>
              <a:defRPr sz="4827"/>
            </a:lvl2pPr>
            <a:lvl3pPr marL="3657702" indent="0">
              <a:buNone/>
              <a:defRPr sz="3980"/>
            </a:lvl3pPr>
            <a:lvl4pPr marL="5486553" indent="0">
              <a:buNone/>
              <a:defRPr sz="3643"/>
            </a:lvl4pPr>
            <a:lvl5pPr marL="7315406" indent="0">
              <a:buNone/>
              <a:defRPr sz="3643"/>
            </a:lvl5pPr>
            <a:lvl6pPr marL="9144257" indent="0">
              <a:buNone/>
              <a:defRPr sz="3643"/>
            </a:lvl6pPr>
            <a:lvl7pPr marL="10973108" indent="0">
              <a:buNone/>
              <a:defRPr sz="3643"/>
            </a:lvl7pPr>
            <a:lvl8pPr marL="12801963" indent="0">
              <a:buNone/>
              <a:defRPr sz="3643"/>
            </a:lvl8pPr>
            <a:lvl9pPr marL="14630814" indent="0">
              <a:buNone/>
              <a:defRPr sz="36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464741"/>
            <a:ext cx="46085760" cy="6096000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34410"/>
            <a:ext cx="46085760" cy="24138472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3900559"/>
            <a:ext cx="11948160" cy="1947332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4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7B0C-6924-430C-95F9-402E4A9E8E2E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3900559"/>
            <a:ext cx="16215360" cy="1947332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4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7" y="33900559"/>
            <a:ext cx="11948160" cy="1947332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4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AE7C-D7A4-4EEB-ABB3-CD01BFCDBA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424964394,&quot;Placement&quot;:&quot;Footer&quot;,&quot;Top&quot;:2860.37817,&quot;Left&quot;:3946.77441,&quot;SlideWidth&quot;:4032,&quot;SlideHeight&quot;:2880}">
            <a:extLst>
              <a:ext uri="{FF2B5EF4-FFF2-40B4-BE49-F238E27FC236}">
                <a16:creationId xmlns:a16="http://schemas.microsoft.com/office/drawing/2014/main" xmlns="" id="{2C2C3F45-3F11-496C-91BD-C2658D62FC24}"/>
              </a:ext>
            </a:extLst>
          </p:cNvPr>
          <p:cNvSpPr txBox="1"/>
          <p:nvPr userDrawn="1"/>
        </p:nvSpPr>
        <p:spPr>
          <a:xfrm>
            <a:off x="50124035" y="36326803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ro-RO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702" rtl="0" eaLnBrk="1" latinLnBrk="0" hangingPunct="1">
        <a:spcBef>
          <a:spcPct val="0"/>
        </a:spcBef>
        <a:buNone/>
        <a:defRPr sz="17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39" indent="-1371639" algn="l" defTabSz="3657702" rtl="0" eaLnBrk="1" latinLnBrk="0" hangingPunct="1">
        <a:spcBef>
          <a:spcPct val="20000"/>
        </a:spcBef>
        <a:buFont typeface="Arial" pitchFamily="34" charset="0"/>
        <a:buChar char="•"/>
        <a:defRPr sz="12786" kern="1200">
          <a:solidFill>
            <a:schemeClr val="tx1"/>
          </a:solidFill>
          <a:latin typeface="+mn-lt"/>
          <a:ea typeface="+mn-ea"/>
          <a:cs typeface="+mn-cs"/>
        </a:defRPr>
      </a:lvl1pPr>
      <a:lvl2pPr marL="2971884" indent="-1143033" algn="l" defTabSz="3657702" rtl="0" eaLnBrk="1" latinLnBrk="0" hangingPunct="1">
        <a:spcBef>
          <a:spcPct val="20000"/>
        </a:spcBef>
        <a:buFont typeface="Arial" pitchFamily="34" charset="0"/>
        <a:buChar char="–"/>
        <a:defRPr sz="11176" kern="1200">
          <a:solidFill>
            <a:schemeClr val="tx1"/>
          </a:solidFill>
          <a:latin typeface="+mn-lt"/>
          <a:ea typeface="+mn-ea"/>
          <a:cs typeface="+mn-cs"/>
        </a:defRPr>
      </a:lvl2pPr>
      <a:lvl3pPr marL="4572130" indent="-914425" algn="l" defTabSz="3657702" rtl="0" eaLnBrk="1" latinLnBrk="0" hangingPunct="1">
        <a:spcBef>
          <a:spcPct val="20000"/>
        </a:spcBef>
        <a:buFont typeface="Arial" pitchFamily="34" charset="0"/>
        <a:buChar char="•"/>
        <a:defRPr sz="9568" kern="1200">
          <a:solidFill>
            <a:schemeClr val="tx1"/>
          </a:solidFill>
          <a:latin typeface="+mn-lt"/>
          <a:ea typeface="+mn-ea"/>
          <a:cs typeface="+mn-cs"/>
        </a:defRPr>
      </a:lvl3pPr>
      <a:lvl4pPr marL="6400981" indent="-914425" algn="l" defTabSz="3657702" rtl="0" eaLnBrk="1" latinLnBrk="0" hangingPunct="1">
        <a:spcBef>
          <a:spcPct val="20000"/>
        </a:spcBef>
        <a:buFont typeface="Arial" pitchFamily="34" charset="0"/>
        <a:buChar char="–"/>
        <a:defRPr sz="7960" kern="1200">
          <a:solidFill>
            <a:schemeClr val="tx1"/>
          </a:solidFill>
          <a:latin typeface="+mn-lt"/>
          <a:ea typeface="+mn-ea"/>
          <a:cs typeface="+mn-cs"/>
        </a:defRPr>
      </a:lvl4pPr>
      <a:lvl5pPr marL="8229833" indent="-914425" algn="l" defTabSz="3657702" rtl="0" eaLnBrk="1" latinLnBrk="0" hangingPunct="1">
        <a:spcBef>
          <a:spcPct val="20000"/>
        </a:spcBef>
        <a:buFont typeface="Arial" pitchFamily="34" charset="0"/>
        <a:buChar char="»"/>
        <a:defRPr sz="796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683" indent="-914425" algn="l" defTabSz="3657702" rtl="0" eaLnBrk="1" latinLnBrk="0" hangingPunct="1">
        <a:spcBef>
          <a:spcPct val="20000"/>
        </a:spcBef>
        <a:buFont typeface="Arial" pitchFamily="34" charset="0"/>
        <a:buChar char="•"/>
        <a:defRPr sz="796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536" indent="-914425" algn="l" defTabSz="3657702" rtl="0" eaLnBrk="1" latinLnBrk="0" hangingPunct="1">
        <a:spcBef>
          <a:spcPct val="20000"/>
        </a:spcBef>
        <a:buFont typeface="Arial" pitchFamily="34" charset="0"/>
        <a:buChar char="•"/>
        <a:defRPr sz="796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388" indent="-914425" algn="l" defTabSz="3657702" rtl="0" eaLnBrk="1" latinLnBrk="0" hangingPunct="1">
        <a:spcBef>
          <a:spcPct val="20000"/>
        </a:spcBef>
        <a:buFont typeface="Arial" pitchFamily="34" charset="0"/>
        <a:buChar char="•"/>
        <a:defRPr sz="7960" kern="1200">
          <a:solidFill>
            <a:schemeClr val="tx1"/>
          </a:solidFill>
          <a:latin typeface="+mn-lt"/>
          <a:ea typeface="+mn-ea"/>
          <a:cs typeface="+mn-cs"/>
        </a:defRPr>
      </a:lvl8pPr>
      <a:lvl9pPr marL="15545238" indent="-914425" algn="l" defTabSz="3657702" rtl="0" eaLnBrk="1" latinLnBrk="0" hangingPunct="1">
        <a:spcBef>
          <a:spcPct val="20000"/>
        </a:spcBef>
        <a:buFont typeface="Arial" pitchFamily="34" charset="0"/>
        <a:buChar char="•"/>
        <a:defRPr sz="7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52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2pPr>
      <a:lvl3pPr marL="3657702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3pPr>
      <a:lvl4pPr marL="5486553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4pPr>
      <a:lvl5pPr marL="7315406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5pPr>
      <a:lvl6pPr marL="9144257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6pPr>
      <a:lvl7pPr marL="10973108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7pPr>
      <a:lvl8pPr marL="12801963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8pPr>
      <a:lvl9pPr marL="14630814" algn="l" defTabSz="3657702" rtl="0" eaLnBrk="1" latinLnBrk="0" hangingPunct="1">
        <a:defRPr sz="7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38" y="416612"/>
            <a:ext cx="8007828" cy="853450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282" y="416613"/>
            <a:ext cx="8007827" cy="8534507"/>
          </a:xfrm>
          <a:prstGeom prst="rect">
            <a:avLst/>
          </a:prstGeom>
        </p:spPr>
      </p:pic>
      <p:sp>
        <p:nvSpPr>
          <p:cNvPr id="79" name="Speech Bubble: Rectangle with Corners Rounded 78">
            <a:extLst>
              <a:ext uri="{FF2B5EF4-FFF2-40B4-BE49-F238E27FC236}">
                <a16:creationId xmlns:a16="http://schemas.microsoft.com/office/drawing/2014/main" xmlns="" id="{223F017B-C2DC-4EFC-9FD6-A7B8F4352A6F}"/>
              </a:ext>
            </a:extLst>
          </p:cNvPr>
          <p:cNvSpPr/>
          <p:nvPr/>
        </p:nvSpPr>
        <p:spPr>
          <a:xfrm>
            <a:off x="26163033" y="9454828"/>
            <a:ext cx="24216893" cy="3330488"/>
          </a:xfrm>
          <a:prstGeom prst="wedgeRoundRectCallout">
            <a:avLst>
              <a:gd name="adj1" fmla="val -41824"/>
              <a:gd name="adj2" fmla="val -251488"/>
              <a:gd name="adj3" fmla="val 16667"/>
            </a:avLst>
          </a:prstGeom>
          <a:solidFill>
            <a:schemeClr val="accent1">
              <a:alpha val="12000"/>
            </a:schemeClr>
          </a:solidFill>
          <a:ln w="76200">
            <a:solidFill>
              <a:schemeClr val="accent1">
                <a:shade val="5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337" y="22161288"/>
            <a:ext cx="24895921" cy="13805111"/>
          </a:xfrm>
          <a:prstGeom prst="rect">
            <a:avLst/>
          </a:prstGeom>
          <a:solidFill>
            <a:schemeClr val="bg2">
              <a:lumMod val="90000"/>
              <a:alpha val="37000"/>
            </a:schemeClr>
          </a:solidFill>
          <a:ln w="76200">
            <a:solidFill>
              <a:schemeClr val="tx1">
                <a:alpha val="2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2337" y="295932"/>
            <a:ext cx="24895921" cy="13716625"/>
          </a:xfrm>
          <a:prstGeom prst="rect">
            <a:avLst/>
          </a:prstGeom>
          <a:solidFill>
            <a:schemeClr val="bg2">
              <a:lumMod val="90000"/>
              <a:alpha val="37000"/>
            </a:schemeClr>
          </a:solidFill>
          <a:ln w="76200">
            <a:solidFill>
              <a:schemeClr val="tx1">
                <a:alpha val="2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7" y="837250"/>
            <a:ext cx="5662155" cy="6056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82" y="908700"/>
            <a:ext cx="5615729" cy="598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509" y="837250"/>
            <a:ext cx="5704929" cy="6080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366" y="907889"/>
            <a:ext cx="5652238" cy="6009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482" y="7364885"/>
            <a:ext cx="5738871" cy="60495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7" y="7364885"/>
            <a:ext cx="5657180" cy="6029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496" y="22733888"/>
            <a:ext cx="5610401" cy="6185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511" y="22795564"/>
            <a:ext cx="5640353" cy="6072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02" y="22799178"/>
            <a:ext cx="5753044" cy="606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4" y="22766692"/>
            <a:ext cx="5667169" cy="6101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326" y="7348752"/>
            <a:ext cx="5930668" cy="6173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239" y="7320913"/>
            <a:ext cx="5639199" cy="620166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5400" y="4191000"/>
            <a:ext cx="1828800" cy="1828800"/>
          </a:xfrm>
          <a:prstGeom prst="ellipse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(a)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5" y="29360702"/>
            <a:ext cx="5724605" cy="61011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496" y="29359983"/>
            <a:ext cx="5610401" cy="59650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367" y="29360328"/>
            <a:ext cx="5873219" cy="63508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99" y="29360703"/>
            <a:ext cx="5866410" cy="6267278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423581" y="1371600"/>
            <a:ext cx="1828800" cy="1828800"/>
          </a:xfrm>
          <a:prstGeom prst="ellipse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(b)</a:t>
            </a:r>
          </a:p>
        </p:txBody>
      </p:sp>
      <p:sp>
        <p:nvSpPr>
          <p:cNvPr id="22" name="Oval 21"/>
          <p:cNvSpPr/>
          <p:nvPr/>
        </p:nvSpPr>
        <p:spPr>
          <a:xfrm>
            <a:off x="15849600" y="1371600"/>
            <a:ext cx="1828800" cy="1828800"/>
          </a:xfrm>
          <a:prstGeom prst="ellipse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(c)</a:t>
            </a:r>
          </a:p>
        </p:txBody>
      </p:sp>
      <p:sp>
        <p:nvSpPr>
          <p:cNvPr id="23" name="Oval 22"/>
          <p:cNvSpPr/>
          <p:nvPr/>
        </p:nvSpPr>
        <p:spPr>
          <a:xfrm>
            <a:off x="21793200" y="1371600"/>
            <a:ext cx="1828800" cy="1828800"/>
          </a:xfrm>
          <a:prstGeom prst="ellipse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(d)</a:t>
            </a:r>
          </a:p>
        </p:txBody>
      </p:sp>
      <p:sp>
        <p:nvSpPr>
          <p:cNvPr id="24" name="Oval 23"/>
          <p:cNvSpPr/>
          <p:nvPr/>
        </p:nvSpPr>
        <p:spPr>
          <a:xfrm>
            <a:off x="1295400" y="10820400"/>
            <a:ext cx="1828800" cy="1828800"/>
          </a:xfrm>
          <a:prstGeom prst="ellipse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(d)</a:t>
            </a:r>
          </a:p>
        </p:txBody>
      </p:sp>
      <p:sp>
        <p:nvSpPr>
          <p:cNvPr id="25" name="Oval 24"/>
          <p:cNvSpPr/>
          <p:nvPr/>
        </p:nvSpPr>
        <p:spPr>
          <a:xfrm>
            <a:off x="9829800" y="7881587"/>
            <a:ext cx="1828800" cy="1828800"/>
          </a:xfrm>
          <a:prstGeom prst="ellipse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(e)</a:t>
            </a:r>
          </a:p>
        </p:txBody>
      </p:sp>
      <p:sp>
        <p:nvSpPr>
          <p:cNvPr id="26" name="Oval 25"/>
          <p:cNvSpPr/>
          <p:nvPr/>
        </p:nvSpPr>
        <p:spPr>
          <a:xfrm>
            <a:off x="15773400" y="7772400"/>
            <a:ext cx="1828800" cy="1828800"/>
          </a:xfrm>
          <a:prstGeom prst="ellipse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(f)</a:t>
            </a:r>
          </a:p>
        </p:txBody>
      </p:sp>
      <p:sp>
        <p:nvSpPr>
          <p:cNvPr id="27" name="Oval 26"/>
          <p:cNvSpPr/>
          <p:nvPr/>
        </p:nvSpPr>
        <p:spPr>
          <a:xfrm>
            <a:off x="22021800" y="7848600"/>
            <a:ext cx="1828800" cy="1828800"/>
          </a:xfrm>
          <a:prstGeom prst="ellipse">
            <a:avLst/>
          </a:prstGeom>
          <a:solidFill>
            <a:schemeClr val="dk1">
              <a:alpha val="3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(g)</a:t>
            </a:r>
          </a:p>
        </p:txBody>
      </p:sp>
      <p:sp>
        <p:nvSpPr>
          <p:cNvPr id="28" name="Oval 27"/>
          <p:cNvSpPr/>
          <p:nvPr/>
        </p:nvSpPr>
        <p:spPr>
          <a:xfrm>
            <a:off x="1600200" y="25984200"/>
            <a:ext cx="1828800" cy="1828800"/>
          </a:xfrm>
          <a:prstGeom prst="ellipse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(l)</a:t>
            </a:r>
          </a:p>
        </p:txBody>
      </p:sp>
      <p:sp>
        <p:nvSpPr>
          <p:cNvPr id="29" name="Oval 28"/>
          <p:cNvSpPr/>
          <p:nvPr/>
        </p:nvSpPr>
        <p:spPr>
          <a:xfrm>
            <a:off x="7696200" y="25984200"/>
            <a:ext cx="2081261" cy="1828800"/>
          </a:xfrm>
          <a:prstGeom prst="ellipse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(m)</a:t>
            </a:r>
          </a:p>
        </p:txBody>
      </p:sp>
      <p:sp>
        <p:nvSpPr>
          <p:cNvPr id="30" name="Oval 29"/>
          <p:cNvSpPr/>
          <p:nvPr/>
        </p:nvSpPr>
        <p:spPr>
          <a:xfrm>
            <a:off x="13892738" y="26060400"/>
            <a:ext cx="1828800" cy="1828800"/>
          </a:xfrm>
          <a:prstGeom prst="ellipse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(n)</a:t>
            </a:r>
          </a:p>
        </p:txBody>
      </p:sp>
      <p:sp>
        <p:nvSpPr>
          <p:cNvPr id="31" name="Oval 30"/>
          <p:cNvSpPr/>
          <p:nvPr/>
        </p:nvSpPr>
        <p:spPr>
          <a:xfrm>
            <a:off x="19964400" y="26060400"/>
            <a:ext cx="1828800" cy="1828800"/>
          </a:xfrm>
          <a:prstGeom prst="ellipse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(o)</a:t>
            </a:r>
          </a:p>
        </p:txBody>
      </p:sp>
      <p:sp>
        <p:nvSpPr>
          <p:cNvPr id="32" name="Oval 31"/>
          <p:cNvSpPr/>
          <p:nvPr/>
        </p:nvSpPr>
        <p:spPr>
          <a:xfrm>
            <a:off x="1575149" y="32689800"/>
            <a:ext cx="1828800" cy="1828800"/>
          </a:xfrm>
          <a:prstGeom prst="ellipse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(p)</a:t>
            </a:r>
          </a:p>
        </p:txBody>
      </p:sp>
      <p:sp>
        <p:nvSpPr>
          <p:cNvPr id="33" name="Oval 32"/>
          <p:cNvSpPr/>
          <p:nvPr/>
        </p:nvSpPr>
        <p:spPr>
          <a:xfrm>
            <a:off x="7614258" y="32918400"/>
            <a:ext cx="1828800" cy="1828800"/>
          </a:xfrm>
          <a:prstGeom prst="ellipse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(q)</a:t>
            </a:r>
          </a:p>
        </p:txBody>
      </p:sp>
      <p:sp>
        <p:nvSpPr>
          <p:cNvPr id="34" name="Oval 33"/>
          <p:cNvSpPr/>
          <p:nvPr/>
        </p:nvSpPr>
        <p:spPr>
          <a:xfrm>
            <a:off x="13944600" y="32994600"/>
            <a:ext cx="1828800" cy="1828800"/>
          </a:xfrm>
          <a:prstGeom prst="ellipse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(r)</a:t>
            </a:r>
          </a:p>
        </p:txBody>
      </p:sp>
      <p:sp>
        <p:nvSpPr>
          <p:cNvPr id="35" name="Oval 34"/>
          <p:cNvSpPr/>
          <p:nvPr/>
        </p:nvSpPr>
        <p:spPr>
          <a:xfrm>
            <a:off x="20345400" y="32689800"/>
            <a:ext cx="1828800" cy="1828800"/>
          </a:xfrm>
          <a:prstGeom prst="ellipse">
            <a:avLst/>
          </a:prstGeom>
          <a:solidFill>
            <a:schemeClr val="dk1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2425" y="14585266"/>
            <a:ext cx="17590646" cy="7067453"/>
          </a:xfrm>
          <a:prstGeom prst="rect">
            <a:avLst/>
          </a:prstGeom>
          <a:solidFill>
            <a:schemeClr val="bg2">
              <a:lumMod val="90000"/>
              <a:alpha val="37000"/>
            </a:schemeClr>
          </a:solidFill>
          <a:ln w="76200">
            <a:solidFill>
              <a:schemeClr val="tx1">
                <a:alpha val="2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74" y="15155098"/>
            <a:ext cx="5446745" cy="58049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8" y="15159076"/>
            <a:ext cx="5279369" cy="57602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896" y="15060381"/>
            <a:ext cx="5739717" cy="6117222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1295400" y="18440400"/>
            <a:ext cx="1828800" cy="1828800"/>
          </a:xfrm>
          <a:prstGeom prst="ellipse">
            <a:avLst/>
          </a:prstGeom>
          <a:solidFill>
            <a:schemeClr val="dk1">
              <a:alpha val="3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(h)</a:t>
            </a:r>
          </a:p>
        </p:txBody>
      </p:sp>
      <p:sp>
        <p:nvSpPr>
          <p:cNvPr id="41" name="Oval 40"/>
          <p:cNvSpPr/>
          <p:nvPr/>
        </p:nvSpPr>
        <p:spPr>
          <a:xfrm>
            <a:off x="7026337" y="18364200"/>
            <a:ext cx="1828800" cy="1828800"/>
          </a:xfrm>
          <a:prstGeom prst="ellipse">
            <a:avLst/>
          </a:prstGeom>
          <a:solidFill>
            <a:schemeClr val="dk1">
              <a:alpha val="3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(i)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460" y="15095085"/>
            <a:ext cx="5446563" cy="586499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22174200" y="15925800"/>
            <a:ext cx="1828800" cy="1828800"/>
          </a:xfrm>
          <a:prstGeom prst="ellipse">
            <a:avLst/>
          </a:prstGeom>
          <a:solidFill>
            <a:schemeClr val="dk1">
              <a:alpha val="3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(k)</a:t>
            </a:r>
          </a:p>
        </p:txBody>
      </p:sp>
      <p:sp>
        <p:nvSpPr>
          <p:cNvPr id="44" name="Oval 43"/>
          <p:cNvSpPr/>
          <p:nvPr/>
        </p:nvSpPr>
        <p:spPr>
          <a:xfrm>
            <a:off x="12579119" y="18381822"/>
            <a:ext cx="1828800" cy="1828800"/>
          </a:xfrm>
          <a:prstGeom prst="ellipse">
            <a:avLst/>
          </a:prstGeom>
          <a:solidFill>
            <a:schemeClr val="dk1">
              <a:alpha val="3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/>
              <a:t>(j)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879611" y="24879137"/>
            <a:ext cx="24895921" cy="10981879"/>
          </a:xfrm>
          <a:prstGeom prst="rect">
            <a:avLst/>
          </a:prstGeom>
          <a:solidFill>
            <a:schemeClr val="bg2">
              <a:lumMod val="90000"/>
              <a:alpha val="37000"/>
            </a:schemeClr>
          </a:solidFill>
          <a:ln w="76200">
            <a:solidFill>
              <a:schemeClr val="tx1">
                <a:alpha val="2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879611" y="13443186"/>
            <a:ext cx="24895921" cy="10981879"/>
          </a:xfrm>
          <a:prstGeom prst="rect">
            <a:avLst/>
          </a:prstGeom>
          <a:solidFill>
            <a:schemeClr val="bg2">
              <a:lumMod val="90000"/>
              <a:alpha val="37000"/>
            </a:schemeClr>
          </a:solidFill>
          <a:ln w="76200">
            <a:solidFill>
              <a:schemeClr val="tx1">
                <a:alpha val="2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034" y="25575857"/>
            <a:ext cx="6071513" cy="6435503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50" y="14307403"/>
            <a:ext cx="6012816" cy="6435503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100" y="14307403"/>
            <a:ext cx="6097410" cy="65221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563" y="25575857"/>
            <a:ext cx="6016452" cy="6435503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05" y="14307403"/>
            <a:ext cx="6035833" cy="652649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52" name="Rectangle 51"/>
          <p:cNvSpPr/>
          <p:nvPr/>
        </p:nvSpPr>
        <p:spPr>
          <a:xfrm>
            <a:off x="26416979" y="9296400"/>
            <a:ext cx="237290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</a:rPr>
              <a:t>             ┏ 10b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5-[ ATTTTTTTTTTTTTTTTATTTTTTTTTTTTTTTTATTTTTTTTTTTTTTTTATTTTTTTTTTTTTTTT]-3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                    ██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5-[TAAAAAAAAAAAAAAAATAAAAAAAAAAAAAAAATAAAAAAAAAAAAAAAATAAAAAAAAAAAAAAAA]-3</a:t>
            </a:r>
          </a:p>
          <a:p>
            <a:r>
              <a:rPr lang="en-US" sz="4400" dirty="0">
                <a:latin typeface="Consolas" panose="020B0609020204030204" pitchFamily="49" charset="0"/>
              </a:rPr>
              <a:t>                                        ┗ 38b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337" y="25575857"/>
            <a:ext cx="6103063" cy="650446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9029" y="25575857"/>
            <a:ext cx="6038355" cy="6435502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458" y="416612"/>
            <a:ext cx="7998075" cy="853450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874" y="14404485"/>
            <a:ext cx="6023988" cy="6435503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59" name="Oval 58"/>
          <p:cNvSpPr/>
          <p:nvPr/>
        </p:nvSpPr>
        <p:spPr>
          <a:xfrm>
            <a:off x="29794200" y="13411200"/>
            <a:ext cx="1828800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(w)</a:t>
            </a:r>
          </a:p>
        </p:txBody>
      </p:sp>
      <p:sp>
        <p:nvSpPr>
          <p:cNvPr id="60" name="Oval 59"/>
          <p:cNvSpPr/>
          <p:nvPr/>
        </p:nvSpPr>
        <p:spPr>
          <a:xfrm>
            <a:off x="36118800" y="13487400"/>
            <a:ext cx="1828800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(x)</a:t>
            </a:r>
          </a:p>
        </p:txBody>
      </p:sp>
      <p:sp>
        <p:nvSpPr>
          <p:cNvPr id="61" name="Oval 60"/>
          <p:cNvSpPr/>
          <p:nvPr/>
        </p:nvSpPr>
        <p:spPr>
          <a:xfrm>
            <a:off x="42436471" y="13487400"/>
            <a:ext cx="1828800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(y)</a:t>
            </a:r>
          </a:p>
        </p:txBody>
      </p:sp>
      <p:sp>
        <p:nvSpPr>
          <p:cNvPr id="62" name="Oval 61"/>
          <p:cNvSpPr/>
          <p:nvPr/>
        </p:nvSpPr>
        <p:spPr>
          <a:xfrm>
            <a:off x="48622846" y="13487400"/>
            <a:ext cx="1828800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(z)</a:t>
            </a:r>
          </a:p>
        </p:txBody>
      </p:sp>
      <p:sp>
        <p:nvSpPr>
          <p:cNvPr id="63" name="Oval 62"/>
          <p:cNvSpPr/>
          <p:nvPr/>
        </p:nvSpPr>
        <p:spPr>
          <a:xfrm>
            <a:off x="25984200" y="24917400"/>
            <a:ext cx="2195648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(aa)</a:t>
            </a:r>
          </a:p>
        </p:txBody>
      </p:sp>
      <p:sp>
        <p:nvSpPr>
          <p:cNvPr id="64" name="Oval 63"/>
          <p:cNvSpPr/>
          <p:nvPr/>
        </p:nvSpPr>
        <p:spPr>
          <a:xfrm>
            <a:off x="32266259" y="24875689"/>
            <a:ext cx="2195648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(ab)</a:t>
            </a:r>
          </a:p>
        </p:txBody>
      </p:sp>
      <p:sp>
        <p:nvSpPr>
          <p:cNvPr id="65" name="Oval 64"/>
          <p:cNvSpPr/>
          <p:nvPr/>
        </p:nvSpPr>
        <p:spPr>
          <a:xfrm>
            <a:off x="38475822" y="24879667"/>
            <a:ext cx="2187044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(ac)</a:t>
            </a:r>
          </a:p>
        </p:txBody>
      </p:sp>
      <p:sp>
        <p:nvSpPr>
          <p:cNvPr id="66" name="Oval 65"/>
          <p:cNvSpPr/>
          <p:nvPr/>
        </p:nvSpPr>
        <p:spPr>
          <a:xfrm>
            <a:off x="44804799" y="24879667"/>
            <a:ext cx="2187044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(ad)</a:t>
            </a:r>
          </a:p>
        </p:txBody>
      </p:sp>
      <p:sp>
        <p:nvSpPr>
          <p:cNvPr id="67" name="Oval 66"/>
          <p:cNvSpPr/>
          <p:nvPr/>
        </p:nvSpPr>
        <p:spPr>
          <a:xfrm>
            <a:off x="32308800" y="7264803"/>
            <a:ext cx="1828800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(t)</a:t>
            </a:r>
          </a:p>
        </p:txBody>
      </p:sp>
      <p:sp>
        <p:nvSpPr>
          <p:cNvPr id="68" name="Oval 67"/>
          <p:cNvSpPr/>
          <p:nvPr/>
        </p:nvSpPr>
        <p:spPr>
          <a:xfrm>
            <a:off x="40767000" y="7262184"/>
            <a:ext cx="1828800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(u)</a:t>
            </a:r>
          </a:p>
        </p:txBody>
      </p:sp>
      <p:sp>
        <p:nvSpPr>
          <p:cNvPr id="69" name="Oval 68"/>
          <p:cNvSpPr/>
          <p:nvPr/>
        </p:nvSpPr>
        <p:spPr>
          <a:xfrm>
            <a:off x="49072800" y="7239000"/>
            <a:ext cx="1828800" cy="1828800"/>
          </a:xfrm>
          <a:prstGeom prst="ellipse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(v)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514310" y="33447627"/>
            <a:ext cx="4254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5-[AAAAAAAA...]-3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   █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5-[ATTTATTT...]-3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9480023" y="33494162"/>
            <a:ext cx="4389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5-[ATTTATTT...]-3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   █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5-[AAAAAAAA...]-3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6762083" y="22197535"/>
            <a:ext cx="4443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5-[AGAG.......]-3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   █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5-[ATTTATTT...]-3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727372" y="33447627"/>
            <a:ext cx="4895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5050"/>
                </a:solidFill>
                <a:latin typeface="Consolas" panose="020B0609020204030204" pitchFamily="49" charset="0"/>
              </a:rPr>
              <a:t>5-[AAAGGAAAGG...]-3</a:t>
            </a:r>
          </a:p>
          <a:p>
            <a:r>
              <a:rPr lang="en-US" sz="3200" dirty="0">
                <a:solidFill>
                  <a:srgbClr val="505050"/>
                </a:solidFill>
                <a:latin typeface="Consolas" panose="020B0609020204030204" pitchFamily="49" charset="0"/>
              </a:rPr>
              <a:t>   █</a:t>
            </a:r>
          </a:p>
          <a:p>
            <a:r>
              <a:rPr lang="en-US" sz="3200" dirty="0">
                <a:solidFill>
                  <a:srgbClr val="505050"/>
                </a:solidFill>
                <a:latin typeface="Consolas" panose="020B0609020204030204" pitchFamily="49" charset="0"/>
              </a:rPr>
              <a:t>5-[ATTTATTT.....]-3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108312" y="22030059"/>
            <a:ext cx="52716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5-[TTTTA─AAAAA...]-3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      ██  █  █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5-[  GTAGTAGTA...]-3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189720" y="33494162"/>
            <a:ext cx="44165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5-[AGGAGG.....]-3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   █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5-[ATTTATTT...]-3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9484999" y="22034480"/>
            <a:ext cx="45404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5-[AGGAGG.....]-3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   █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5-[ATTTATTT...]-3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3163436" y="22197535"/>
            <a:ext cx="44165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5-[AGGAGG.....]-3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   █</a:t>
            </a:r>
          </a:p>
          <a:p>
            <a:r>
              <a:rPr lang="en-US" sz="3200">
                <a:solidFill>
                  <a:srgbClr val="505050"/>
                </a:solidFill>
                <a:latin typeface="Consolas" panose="020B0609020204030204" pitchFamily="49" charset="0"/>
              </a:rPr>
              <a:t>5-[ATTTATTT...]-3</a:t>
            </a:r>
          </a:p>
        </p:txBody>
      </p:sp>
    </p:spTree>
    <p:extLst>
      <p:ext uri="{BB962C8B-B14F-4D97-AF65-F5344CB8AC3E}">
        <p14:creationId xmlns:p14="http://schemas.microsoft.com/office/powerpoint/2010/main" val="378517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073" y="533400"/>
            <a:ext cx="50215799" cy="35559997"/>
          </a:xfrm>
          <a:prstGeom prst="rect">
            <a:avLst/>
          </a:prstGeom>
          <a:solidFill>
            <a:srgbClr val="E7E6E6">
              <a:lumMod val="75000"/>
              <a:alpha val="5000"/>
            </a:srgbClr>
          </a:solidFill>
          <a:ln w="76200" cap="flat" cmpd="sng" algn="ctr">
            <a:solidFill>
              <a:sysClr val="windowText" lastClr="000000">
                <a:alpha val="24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 defTabSz="3657646">
              <a:defRPr/>
            </a:pPr>
            <a:endParaRPr lang="en-US" sz="2879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556" y="33785073"/>
            <a:ext cx="50137316" cy="2308324"/>
          </a:xfrm>
          <a:prstGeom prst="rect">
            <a:avLst/>
          </a:prstGeom>
          <a:solidFill>
            <a:schemeClr val="bg2"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sz="5600"/>
              <a:t>Cite this work as:</a:t>
            </a:r>
          </a:p>
          <a:p>
            <a:endParaRPr lang="en-US" sz="3200"/>
          </a:p>
          <a:p>
            <a:r>
              <a:rPr lang="en-US" sz="5600"/>
              <a:t>Paul A. Gagniuc. </a:t>
            </a:r>
            <a:r>
              <a:rPr lang="en-US" sz="5600" i="1"/>
              <a:t>Algorithms in Bioinformatics: Theory and Implementation</a:t>
            </a:r>
            <a:r>
              <a:rPr lang="en-US" sz="5600"/>
              <a:t>. John Wiley &amp; Sons, </a:t>
            </a:r>
            <a:r>
              <a:rPr lang="en-US" sz="5600"/>
              <a:t>Hoboken, NJ, USA</a:t>
            </a:r>
            <a:r>
              <a:rPr lang="en-US" sz="5600"/>
              <a:t>, 2021, ISBN: 9781119697961.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0456" y="8747917"/>
            <a:ext cx="43135296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/>
              <a:t>A score matrix dissection</a:t>
            </a:r>
            <a:r>
              <a:rPr lang="en-US" sz="9600"/>
              <a:t> </a:t>
            </a:r>
            <a:r>
              <a:rPr lang="en-US" sz="9600" b="1"/>
              <a:t>through specially constructed sequences.</a:t>
            </a:r>
            <a:r>
              <a:rPr lang="en-US" sz="9600"/>
              <a:t> Each heatmap represents a score matrix. These heatmaps represent different sequence alignment configurations based on specially constructed sequences. The alignment shows that the optimal alignment area does not follow the main diagonal. (</a:t>
            </a:r>
            <a:r>
              <a:rPr lang="en-US" sz="9600" b="1"/>
              <a:t>a-k</a:t>
            </a:r>
            <a:r>
              <a:rPr lang="en-US" sz="9600"/>
              <a:t>) Show different patterns that can appear on the score matrix if special sequences are used. (</a:t>
            </a:r>
            <a:r>
              <a:rPr lang="en-US" sz="9600" b="1"/>
              <a:t>k</a:t>
            </a:r>
            <a:r>
              <a:rPr lang="en-US" sz="9600"/>
              <a:t>) Shows the symmetry present on the heatmap in the case of a perfect alignment between two sequences of the same size. (</a:t>
            </a:r>
            <a:r>
              <a:rPr lang="en-US" sz="9600" b="1"/>
              <a:t>l-s</a:t>
            </a:r>
            <a:r>
              <a:rPr lang="en-US" sz="9600"/>
              <a:t>) Show islands of high value numbers on the score matrix and presents the meaning of different areas on the score matrix. (</a:t>
            </a:r>
            <a:r>
              <a:rPr lang="en-US" sz="9600" b="1"/>
              <a:t>t-v</a:t>
            </a:r>
            <a:r>
              <a:rPr lang="en-US" sz="9600"/>
              <a:t>) shows a patterned grid.(</a:t>
            </a:r>
            <a:r>
              <a:rPr lang="en-US" sz="9600" b="1"/>
              <a:t>w-ad</a:t>
            </a:r>
            <a:r>
              <a:rPr lang="en-US" sz="9600"/>
              <a:t>) It shows a variety of possibilities for clean granular patterns.</a:t>
            </a:r>
            <a:endParaRPr lang="en-US" sz="8533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54400" y="1828802"/>
            <a:ext cx="42062400" cy="5302253"/>
          </a:xfrm>
        </p:spPr>
        <p:txBody>
          <a:bodyPr>
            <a:normAutofit fontScale="90000"/>
          </a:bodyPr>
          <a:lstStyle/>
          <a:p>
            <a:r>
              <a:rPr lang="en-US"/>
              <a:t>A score matrix dissection through specially constructed sequences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0" y="30201056"/>
            <a:ext cx="5175504" cy="5175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9" y="32208719"/>
            <a:ext cx="4651021" cy="11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D335FCCC4C4BB928D417B8BF84D4" ma:contentTypeVersion="15" ma:contentTypeDescription="Create a new document." ma:contentTypeScope="" ma:versionID="d6fac5d972050b6de01c0844a850183f">
  <xsd:schema xmlns:xsd="http://www.w3.org/2001/XMLSchema" xmlns:xs="http://www.w3.org/2001/XMLSchema" xmlns:p="http://schemas.microsoft.com/office/2006/metadata/properties" xmlns:ns1="http://schemas.microsoft.com/sharepoint/v3" xmlns:ns2="e91edc37-9a59-494a-bb7c-e2689ba07361" xmlns:ns3="f368a68e-44f2-47c0-8dfd-1123d85a2df9" targetNamespace="http://schemas.microsoft.com/office/2006/metadata/properties" ma:root="true" ma:fieldsID="83cd1a6507214f1dd3d572e1f8a0c190" ns1:_="" ns2:_="" ns3:_="">
    <xsd:import namespace="http://schemas.microsoft.com/sharepoint/v3"/>
    <xsd:import namespace="e91edc37-9a59-494a-bb7c-e2689ba07361"/>
    <xsd:import namespace="f368a68e-44f2-47c0-8dfd-1123d85a2d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edc37-9a59-494a-bb7c-e2689ba073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8a68e-44f2-47c0-8dfd-1123d85a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05811A-72E2-4214-A1D7-A784B405DD5A}"/>
</file>

<file path=customXml/itemProps2.xml><?xml version="1.0" encoding="utf-8"?>
<ds:datastoreItem xmlns:ds="http://schemas.openxmlformats.org/officeDocument/2006/customXml" ds:itemID="{FDCF00C4-3BFD-4308-B7AF-064D8A23EF50}"/>
</file>

<file path=customXml/itemProps3.xml><?xml version="1.0" encoding="utf-8"?>
<ds:datastoreItem xmlns:ds="http://schemas.openxmlformats.org/officeDocument/2006/customXml" ds:itemID="{A463DABD-32BB-4FB4-B508-A283B0AAD8A8}"/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312</Words>
  <Application>Microsoft Office PowerPoint</Application>
  <PresentationFormat>Custom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A score matrix dissection through specially constructed sequences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 Bioinformatics: Theory and Implementation</dc:title>
  <dc:creator>Dr. Paul A. Gagniuc</dc:creator>
  <cp:lastModifiedBy>meggodman@outlook.com</cp:lastModifiedBy>
  <cp:revision>195</cp:revision>
  <dcterms:created xsi:type="dcterms:W3CDTF">2015-10-28T14:31:42Z</dcterms:created>
  <dcterms:modified xsi:type="dcterms:W3CDTF">2021-07-15T14:28:54Z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2020-03-12T16:25:39Z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cc9e9577-1c07-4908-819e-0000342c2559</vt:lpwstr>
  </property>
  <property fmtid="{D5CDD505-2E9C-101B-9397-08002B2CF9AE}" pid="8" name="MSIP_Label_fd1c0902-ed92-4fed-896d-2e7725de02d4_ContentBits">
    <vt:lpwstr>2</vt:lpwstr>
  </property>
  <property fmtid="{D5CDD505-2E9C-101B-9397-08002B2CF9AE}" pid="9" name="ContentTypeId">
    <vt:lpwstr>0x0101002322D335FCCC4C4BB928D417B8BF84D4</vt:lpwstr>
  </property>
</Properties>
</file>