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2.xml" ContentType="application/vnd.openxmlformats-officedocument.presentationml.slide+xml"/>
  <Override PartName="/ppt/slides/slide1.xml" ContentType="application/vnd.openxmlformats-officedocument.presentationml.slide+xml"/>
  <Override PartName="/ppt/slideMasters/slideMaster1.xml" ContentType="application/vnd.openxmlformats-officedocument.presentationml.slideMaster+xml"/>
  <Override PartName="/ppt/slideLayouts/slideLayout10.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11.xml" ContentType="application/vnd.openxmlformats-officedocument.presentationml.slideLayout+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viewProps.xml" ContentType="application/vnd.openxmlformats-officedocument.presentationml.viewProps+xml"/>
  <Override PartName="/ppt/tableStyles.xml" ContentType="application/vnd.openxmlformats-officedocument.presentationml.tableStyle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9" r:id="rId2"/>
    <p:sldId id="260" r:id="rId3"/>
  </p:sldIdLst>
  <p:sldSz cx="51206400" cy="36576000"/>
  <p:notesSz cx="6858000" cy="9144000"/>
  <p:defaultTextStyle>
    <a:defPPr>
      <a:defRPr lang="en-US"/>
    </a:defPPr>
    <a:lvl1pPr marL="0" algn="l" defTabSz="6058197" rtl="0" eaLnBrk="1" latinLnBrk="0" hangingPunct="1">
      <a:defRPr sz="11922" kern="1200">
        <a:solidFill>
          <a:schemeClr val="tx1"/>
        </a:solidFill>
        <a:latin typeface="+mn-lt"/>
        <a:ea typeface="+mn-ea"/>
        <a:cs typeface="+mn-cs"/>
      </a:defRPr>
    </a:lvl1pPr>
    <a:lvl2pPr marL="3029098" algn="l" defTabSz="6058197" rtl="0" eaLnBrk="1" latinLnBrk="0" hangingPunct="1">
      <a:defRPr sz="11922" kern="1200">
        <a:solidFill>
          <a:schemeClr val="tx1"/>
        </a:solidFill>
        <a:latin typeface="+mn-lt"/>
        <a:ea typeface="+mn-ea"/>
        <a:cs typeface="+mn-cs"/>
      </a:defRPr>
    </a:lvl2pPr>
    <a:lvl3pPr marL="6058197" algn="l" defTabSz="6058197" rtl="0" eaLnBrk="1" latinLnBrk="0" hangingPunct="1">
      <a:defRPr sz="11922" kern="1200">
        <a:solidFill>
          <a:schemeClr val="tx1"/>
        </a:solidFill>
        <a:latin typeface="+mn-lt"/>
        <a:ea typeface="+mn-ea"/>
        <a:cs typeface="+mn-cs"/>
      </a:defRPr>
    </a:lvl3pPr>
    <a:lvl4pPr marL="9087295" algn="l" defTabSz="6058197" rtl="0" eaLnBrk="1" latinLnBrk="0" hangingPunct="1">
      <a:defRPr sz="11922" kern="1200">
        <a:solidFill>
          <a:schemeClr val="tx1"/>
        </a:solidFill>
        <a:latin typeface="+mn-lt"/>
        <a:ea typeface="+mn-ea"/>
        <a:cs typeface="+mn-cs"/>
      </a:defRPr>
    </a:lvl4pPr>
    <a:lvl5pPr marL="12116394" algn="l" defTabSz="6058197" rtl="0" eaLnBrk="1" latinLnBrk="0" hangingPunct="1">
      <a:defRPr sz="11922" kern="1200">
        <a:solidFill>
          <a:schemeClr val="tx1"/>
        </a:solidFill>
        <a:latin typeface="+mn-lt"/>
        <a:ea typeface="+mn-ea"/>
        <a:cs typeface="+mn-cs"/>
      </a:defRPr>
    </a:lvl5pPr>
    <a:lvl6pPr marL="15145492" algn="l" defTabSz="6058197" rtl="0" eaLnBrk="1" latinLnBrk="0" hangingPunct="1">
      <a:defRPr sz="11922" kern="1200">
        <a:solidFill>
          <a:schemeClr val="tx1"/>
        </a:solidFill>
        <a:latin typeface="+mn-lt"/>
        <a:ea typeface="+mn-ea"/>
        <a:cs typeface="+mn-cs"/>
      </a:defRPr>
    </a:lvl6pPr>
    <a:lvl7pPr marL="18174592" algn="l" defTabSz="6058197" rtl="0" eaLnBrk="1" latinLnBrk="0" hangingPunct="1">
      <a:defRPr sz="11922" kern="1200">
        <a:solidFill>
          <a:schemeClr val="tx1"/>
        </a:solidFill>
        <a:latin typeface="+mn-lt"/>
        <a:ea typeface="+mn-ea"/>
        <a:cs typeface="+mn-cs"/>
      </a:defRPr>
    </a:lvl7pPr>
    <a:lvl8pPr marL="21203690" algn="l" defTabSz="6058197" rtl="0" eaLnBrk="1" latinLnBrk="0" hangingPunct="1">
      <a:defRPr sz="11922" kern="1200">
        <a:solidFill>
          <a:schemeClr val="tx1"/>
        </a:solidFill>
        <a:latin typeface="+mn-lt"/>
        <a:ea typeface="+mn-ea"/>
        <a:cs typeface="+mn-cs"/>
      </a:defRPr>
    </a:lvl8pPr>
    <a:lvl9pPr marL="24232787" algn="l" defTabSz="6058197" rtl="0" eaLnBrk="1" latinLnBrk="0" hangingPunct="1">
      <a:defRPr sz="11922"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1520" userDrawn="1">
          <p15:clr>
            <a:srgbClr val="A4A3A4"/>
          </p15:clr>
        </p15:guide>
        <p15:guide id="2" pos="1612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123" autoAdjust="0"/>
    <p:restoredTop sz="94660"/>
  </p:normalViewPr>
  <p:slideViewPr>
    <p:cSldViewPr>
      <p:cViewPr varScale="1">
        <p:scale>
          <a:sx n="30" d="100"/>
          <a:sy n="30" d="100"/>
        </p:scale>
        <p:origin x="1734" y="12"/>
      </p:cViewPr>
      <p:guideLst>
        <p:guide orient="horz" pos="11520"/>
        <p:guide pos="16128"/>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customXml" Target="../customXml/item1.xml"/><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10" Type="http://schemas.openxmlformats.org/officeDocument/2006/relationships/customXml" Target="../customXml/item3.xml"/><Relationship Id="rId4" Type="http://schemas.openxmlformats.org/officeDocument/2006/relationships/presProps" Target="presProps.xml"/><Relationship Id="rId9" Type="http://schemas.openxmlformats.org/officeDocument/2006/relationships/customXml" Target="../customXml/item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840501" y="11362273"/>
            <a:ext cx="43525440" cy="7840133"/>
          </a:xfrm>
        </p:spPr>
        <p:txBody>
          <a:bodyPr/>
          <a:lstStyle/>
          <a:p>
            <a:r>
              <a:rPr lang="en-US" smtClean="0"/>
              <a:t>Click to edit Master title style</a:t>
            </a:r>
            <a:endParaRPr lang="en-US"/>
          </a:p>
        </p:txBody>
      </p:sp>
      <p:sp>
        <p:nvSpPr>
          <p:cNvPr id="3" name="Subtitle 2"/>
          <p:cNvSpPr>
            <a:spLocks noGrp="1"/>
          </p:cNvSpPr>
          <p:nvPr>
            <p:ph type="subTitle" idx="1"/>
          </p:nvPr>
        </p:nvSpPr>
        <p:spPr>
          <a:xfrm>
            <a:off x="7680960" y="20726399"/>
            <a:ext cx="35844480" cy="9347200"/>
          </a:xfrm>
        </p:spPr>
        <p:txBody>
          <a:bodyPr/>
          <a:lstStyle>
            <a:lvl1pPr marL="0" indent="0" algn="ctr">
              <a:buNone/>
              <a:defRPr>
                <a:solidFill>
                  <a:schemeClr val="tx1">
                    <a:tint val="75000"/>
                  </a:schemeClr>
                </a:solidFill>
              </a:defRPr>
            </a:lvl1pPr>
            <a:lvl2pPr marL="1828852" indent="0" algn="ctr">
              <a:buNone/>
              <a:defRPr>
                <a:solidFill>
                  <a:schemeClr val="tx1">
                    <a:tint val="75000"/>
                  </a:schemeClr>
                </a:solidFill>
              </a:defRPr>
            </a:lvl2pPr>
            <a:lvl3pPr marL="3657702" indent="0" algn="ctr">
              <a:buNone/>
              <a:defRPr>
                <a:solidFill>
                  <a:schemeClr val="tx1">
                    <a:tint val="75000"/>
                  </a:schemeClr>
                </a:solidFill>
              </a:defRPr>
            </a:lvl3pPr>
            <a:lvl4pPr marL="5486553" indent="0" algn="ctr">
              <a:buNone/>
              <a:defRPr>
                <a:solidFill>
                  <a:schemeClr val="tx1">
                    <a:tint val="75000"/>
                  </a:schemeClr>
                </a:solidFill>
              </a:defRPr>
            </a:lvl4pPr>
            <a:lvl5pPr marL="7315406" indent="0" algn="ctr">
              <a:buNone/>
              <a:defRPr>
                <a:solidFill>
                  <a:schemeClr val="tx1">
                    <a:tint val="75000"/>
                  </a:schemeClr>
                </a:solidFill>
              </a:defRPr>
            </a:lvl5pPr>
            <a:lvl6pPr marL="9144257" indent="0" algn="ctr">
              <a:buNone/>
              <a:defRPr>
                <a:solidFill>
                  <a:schemeClr val="tx1">
                    <a:tint val="75000"/>
                  </a:schemeClr>
                </a:solidFill>
              </a:defRPr>
            </a:lvl6pPr>
            <a:lvl7pPr marL="10973108" indent="0" algn="ctr">
              <a:buNone/>
              <a:defRPr>
                <a:solidFill>
                  <a:schemeClr val="tx1">
                    <a:tint val="75000"/>
                  </a:schemeClr>
                </a:solidFill>
              </a:defRPr>
            </a:lvl7pPr>
            <a:lvl8pPr marL="12801963" indent="0" algn="ctr">
              <a:buNone/>
              <a:defRPr>
                <a:solidFill>
                  <a:schemeClr val="tx1">
                    <a:tint val="75000"/>
                  </a:schemeClr>
                </a:solidFill>
              </a:defRPr>
            </a:lvl8pPr>
            <a:lvl9pPr marL="14630814"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12A7B0C-6924-430C-95F9-402E4A9E8E2E}" type="datetimeFigureOut">
              <a:rPr lang="en-US" smtClean="0"/>
              <a:t>7/15/2021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ECAE7C-D7A4-4EEB-ABB3-CD01BFCDBA1D}"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12A7B0C-6924-430C-95F9-402E4A9E8E2E}" type="datetimeFigureOut">
              <a:rPr lang="en-US" smtClean="0"/>
              <a:t>7/15/2021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ECAE7C-D7A4-4EEB-ABB3-CD01BFCDBA1D}"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31536440" y="9228669"/>
            <a:ext cx="40822880" cy="19656213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9067815" y="9228669"/>
            <a:ext cx="121615200" cy="19656213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12A7B0C-6924-430C-95F9-402E4A9E8E2E}" type="datetimeFigureOut">
              <a:rPr lang="en-US" smtClean="0"/>
              <a:t>7/15/2021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ECAE7C-D7A4-4EEB-ABB3-CD01BFCDBA1D}"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12A7B0C-6924-430C-95F9-402E4A9E8E2E}" type="datetimeFigureOut">
              <a:rPr lang="en-US" smtClean="0"/>
              <a:t>7/15/2021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ECAE7C-D7A4-4EEB-ABB3-CD01BFCDBA1D}"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044971" y="23503495"/>
            <a:ext cx="43525440" cy="7264399"/>
          </a:xfrm>
        </p:spPr>
        <p:txBody>
          <a:bodyPr anchor="t"/>
          <a:lstStyle>
            <a:lvl1pPr algn="l">
              <a:defRPr sz="16005" b="1" cap="all"/>
            </a:lvl1pPr>
          </a:lstStyle>
          <a:p>
            <a:r>
              <a:rPr lang="en-US" smtClean="0"/>
              <a:t>Click to edit Master title style</a:t>
            </a:r>
            <a:endParaRPr lang="en-US"/>
          </a:p>
        </p:txBody>
      </p:sp>
      <p:sp>
        <p:nvSpPr>
          <p:cNvPr id="3" name="Text Placeholder 2"/>
          <p:cNvSpPr>
            <a:spLocks noGrp="1"/>
          </p:cNvSpPr>
          <p:nvPr>
            <p:ph type="body" idx="1"/>
          </p:nvPr>
        </p:nvSpPr>
        <p:spPr>
          <a:xfrm>
            <a:off x="4044971" y="15502477"/>
            <a:ext cx="43525440" cy="8000998"/>
          </a:xfrm>
        </p:spPr>
        <p:txBody>
          <a:bodyPr anchor="b"/>
          <a:lstStyle>
            <a:lvl1pPr marL="0" indent="0">
              <a:buNone/>
              <a:defRPr sz="7960">
                <a:solidFill>
                  <a:schemeClr val="tx1">
                    <a:tint val="75000"/>
                  </a:schemeClr>
                </a:solidFill>
              </a:defRPr>
            </a:lvl1pPr>
            <a:lvl2pPr marL="1828852" indent="0">
              <a:buNone/>
              <a:defRPr sz="7197">
                <a:solidFill>
                  <a:schemeClr val="tx1">
                    <a:tint val="75000"/>
                  </a:schemeClr>
                </a:solidFill>
              </a:defRPr>
            </a:lvl2pPr>
            <a:lvl3pPr marL="3657702" indent="0">
              <a:buNone/>
              <a:defRPr sz="6437">
                <a:solidFill>
                  <a:schemeClr val="tx1">
                    <a:tint val="75000"/>
                  </a:schemeClr>
                </a:solidFill>
              </a:defRPr>
            </a:lvl3pPr>
            <a:lvl4pPr marL="5486553" indent="0">
              <a:buNone/>
              <a:defRPr sz="5589">
                <a:solidFill>
                  <a:schemeClr val="tx1">
                    <a:tint val="75000"/>
                  </a:schemeClr>
                </a:solidFill>
              </a:defRPr>
            </a:lvl4pPr>
            <a:lvl5pPr marL="7315406" indent="0">
              <a:buNone/>
              <a:defRPr sz="5589">
                <a:solidFill>
                  <a:schemeClr val="tx1">
                    <a:tint val="75000"/>
                  </a:schemeClr>
                </a:solidFill>
              </a:defRPr>
            </a:lvl5pPr>
            <a:lvl6pPr marL="9144257" indent="0">
              <a:buNone/>
              <a:defRPr sz="5589">
                <a:solidFill>
                  <a:schemeClr val="tx1">
                    <a:tint val="75000"/>
                  </a:schemeClr>
                </a:solidFill>
              </a:defRPr>
            </a:lvl6pPr>
            <a:lvl7pPr marL="10973108" indent="0">
              <a:buNone/>
              <a:defRPr sz="5589">
                <a:solidFill>
                  <a:schemeClr val="tx1">
                    <a:tint val="75000"/>
                  </a:schemeClr>
                </a:solidFill>
              </a:defRPr>
            </a:lvl7pPr>
            <a:lvl8pPr marL="12801963" indent="0">
              <a:buNone/>
              <a:defRPr sz="5589">
                <a:solidFill>
                  <a:schemeClr val="tx1">
                    <a:tint val="75000"/>
                  </a:schemeClr>
                </a:solidFill>
              </a:defRPr>
            </a:lvl8pPr>
            <a:lvl9pPr marL="14630814" indent="0">
              <a:buNone/>
              <a:defRPr sz="5589">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12A7B0C-6924-430C-95F9-402E4A9E8E2E}" type="datetimeFigureOut">
              <a:rPr lang="en-US" smtClean="0"/>
              <a:t>7/15/2021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ECAE7C-D7A4-4EEB-ABB3-CD01BFCDBA1D}"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9067800" y="53754896"/>
            <a:ext cx="81219040" cy="152035930"/>
          </a:xfrm>
        </p:spPr>
        <p:txBody>
          <a:bodyPr/>
          <a:lstStyle>
            <a:lvl1pPr>
              <a:defRPr sz="11176"/>
            </a:lvl1pPr>
            <a:lvl2pPr>
              <a:defRPr sz="9568"/>
            </a:lvl2pPr>
            <a:lvl3pPr>
              <a:defRPr sz="7960"/>
            </a:lvl3pPr>
            <a:lvl4pPr>
              <a:defRPr sz="7197"/>
            </a:lvl4pPr>
            <a:lvl5pPr>
              <a:defRPr sz="7197"/>
            </a:lvl5pPr>
            <a:lvl6pPr>
              <a:defRPr sz="7197"/>
            </a:lvl6pPr>
            <a:lvl7pPr>
              <a:defRPr sz="7197"/>
            </a:lvl7pPr>
            <a:lvl8pPr>
              <a:defRPr sz="7197"/>
            </a:lvl8pPr>
            <a:lvl9pPr>
              <a:defRPr sz="7197"/>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91140280" y="53754896"/>
            <a:ext cx="81219040" cy="152035930"/>
          </a:xfrm>
        </p:spPr>
        <p:txBody>
          <a:bodyPr/>
          <a:lstStyle>
            <a:lvl1pPr>
              <a:defRPr sz="11176"/>
            </a:lvl1pPr>
            <a:lvl2pPr>
              <a:defRPr sz="9568"/>
            </a:lvl2pPr>
            <a:lvl3pPr>
              <a:defRPr sz="7960"/>
            </a:lvl3pPr>
            <a:lvl4pPr>
              <a:defRPr sz="7197"/>
            </a:lvl4pPr>
            <a:lvl5pPr>
              <a:defRPr sz="7197"/>
            </a:lvl5pPr>
            <a:lvl6pPr>
              <a:defRPr sz="7197"/>
            </a:lvl6pPr>
            <a:lvl7pPr>
              <a:defRPr sz="7197"/>
            </a:lvl7pPr>
            <a:lvl8pPr>
              <a:defRPr sz="7197"/>
            </a:lvl8pPr>
            <a:lvl9pPr>
              <a:defRPr sz="7197"/>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12A7B0C-6924-430C-95F9-402E4A9E8E2E}" type="datetimeFigureOut">
              <a:rPr lang="en-US" smtClean="0"/>
              <a:t>7/15/2021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ECAE7C-D7A4-4EEB-ABB3-CD01BFCDBA1D}"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560320" y="1464741"/>
            <a:ext cx="46085760" cy="6096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560338" y="8187273"/>
            <a:ext cx="22625051" cy="3412063"/>
          </a:xfrm>
        </p:spPr>
        <p:txBody>
          <a:bodyPr anchor="b"/>
          <a:lstStyle>
            <a:lvl1pPr marL="0" indent="0">
              <a:buNone/>
              <a:defRPr sz="9568" b="1"/>
            </a:lvl1pPr>
            <a:lvl2pPr marL="1828852" indent="0">
              <a:buNone/>
              <a:defRPr sz="7960" b="1"/>
            </a:lvl2pPr>
            <a:lvl3pPr marL="3657702" indent="0">
              <a:buNone/>
              <a:defRPr sz="7197" b="1"/>
            </a:lvl3pPr>
            <a:lvl4pPr marL="5486553" indent="0">
              <a:buNone/>
              <a:defRPr sz="6437" b="1"/>
            </a:lvl4pPr>
            <a:lvl5pPr marL="7315406" indent="0">
              <a:buNone/>
              <a:defRPr sz="6437" b="1"/>
            </a:lvl5pPr>
            <a:lvl6pPr marL="9144257" indent="0">
              <a:buNone/>
              <a:defRPr sz="6437" b="1"/>
            </a:lvl6pPr>
            <a:lvl7pPr marL="10973108" indent="0">
              <a:buNone/>
              <a:defRPr sz="6437" b="1"/>
            </a:lvl7pPr>
            <a:lvl8pPr marL="12801963" indent="0">
              <a:buNone/>
              <a:defRPr sz="6437" b="1"/>
            </a:lvl8pPr>
            <a:lvl9pPr marL="14630814" indent="0">
              <a:buNone/>
              <a:defRPr sz="6437" b="1"/>
            </a:lvl9pPr>
          </a:lstStyle>
          <a:p>
            <a:pPr lvl="0"/>
            <a:r>
              <a:rPr lang="en-US" smtClean="0"/>
              <a:t>Click to edit Master text styles</a:t>
            </a:r>
          </a:p>
        </p:txBody>
      </p:sp>
      <p:sp>
        <p:nvSpPr>
          <p:cNvPr id="4" name="Content Placeholder 3"/>
          <p:cNvSpPr>
            <a:spLocks noGrp="1"/>
          </p:cNvSpPr>
          <p:nvPr>
            <p:ph sz="half" idx="2"/>
          </p:nvPr>
        </p:nvSpPr>
        <p:spPr>
          <a:xfrm>
            <a:off x="2560338" y="11599336"/>
            <a:ext cx="22625051" cy="21073539"/>
          </a:xfrm>
        </p:spPr>
        <p:txBody>
          <a:bodyPr/>
          <a:lstStyle>
            <a:lvl1pPr>
              <a:defRPr sz="9568"/>
            </a:lvl1pPr>
            <a:lvl2pPr>
              <a:defRPr sz="7960"/>
            </a:lvl2pPr>
            <a:lvl3pPr>
              <a:defRPr sz="7197"/>
            </a:lvl3pPr>
            <a:lvl4pPr>
              <a:defRPr sz="6437"/>
            </a:lvl4pPr>
            <a:lvl5pPr>
              <a:defRPr sz="6437"/>
            </a:lvl5pPr>
            <a:lvl6pPr>
              <a:defRPr sz="6437"/>
            </a:lvl6pPr>
            <a:lvl7pPr>
              <a:defRPr sz="6437"/>
            </a:lvl7pPr>
            <a:lvl8pPr>
              <a:defRPr sz="6437"/>
            </a:lvl8pPr>
            <a:lvl9pPr>
              <a:defRPr sz="6437"/>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6012155" y="8187273"/>
            <a:ext cx="22633940" cy="3412063"/>
          </a:xfrm>
        </p:spPr>
        <p:txBody>
          <a:bodyPr anchor="b"/>
          <a:lstStyle>
            <a:lvl1pPr marL="0" indent="0">
              <a:buNone/>
              <a:defRPr sz="9568" b="1"/>
            </a:lvl1pPr>
            <a:lvl2pPr marL="1828852" indent="0">
              <a:buNone/>
              <a:defRPr sz="7960" b="1"/>
            </a:lvl2pPr>
            <a:lvl3pPr marL="3657702" indent="0">
              <a:buNone/>
              <a:defRPr sz="7197" b="1"/>
            </a:lvl3pPr>
            <a:lvl4pPr marL="5486553" indent="0">
              <a:buNone/>
              <a:defRPr sz="6437" b="1"/>
            </a:lvl4pPr>
            <a:lvl5pPr marL="7315406" indent="0">
              <a:buNone/>
              <a:defRPr sz="6437" b="1"/>
            </a:lvl5pPr>
            <a:lvl6pPr marL="9144257" indent="0">
              <a:buNone/>
              <a:defRPr sz="6437" b="1"/>
            </a:lvl6pPr>
            <a:lvl7pPr marL="10973108" indent="0">
              <a:buNone/>
              <a:defRPr sz="6437" b="1"/>
            </a:lvl7pPr>
            <a:lvl8pPr marL="12801963" indent="0">
              <a:buNone/>
              <a:defRPr sz="6437" b="1"/>
            </a:lvl8pPr>
            <a:lvl9pPr marL="14630814" indent="0">
              <a:buNone/>
              <a:defRPr sz="6437" b="1"/>
            </a:lvl9pPr>
          </a:lstStyle>
          <a:p>
            <a:pPr lvl="0"/>
            <a:r>
              <a:rPr lang="en-US" smtClean="0"/>
              <a:t>Click to edit Master text styles</a:t>
            </a:r>
          </a:p>
        </p:txBody>
      </p:sp>
      <p:sp>
        <p:nvSpPr>
          <p:cNvPr id="6" name="Content Placeholder 5"/>
          <p:cNvSpPr>
            <a:spLocks noGrp="1"/>
          </p:cNvSpPr>
          <p:nvPr>
            <p:ph sz="quarter" idx="4"/>
          </p:nvPr>
        </p:nvSpPr>
        <p:spPr>
          <a:xfrm>
            <a:off x="26012155" y="11599336"/>
            <a:ext cx="22633940" cy="21073539"/>
          </a:xfrm>
        </p:spPr>
        <p:txBody>
          <a:bodyPr/>
          <a:lstStyle>
            <a:lvl1pPr>
              <a:defRPr sz="9568"/>
            </a:lvl1pPr>
            <a:lvl2pPr>
              <a:defRPr sz="7960"/>
            </a:lvl2pPr>
            <a:lvl3pPr>
              <a:defRPr sz="7197"/>
            </a:lvl3pPr>
            <a:lvl4pPr>
              <a:defRPr sz="6437"/>
            </a:lvl4pPr>
            <a:lvl5pPr>
              <a:defRPr sz="6437"/>
            </a:lvl5pPr>
            <a:lvl6pPr>
              <a:defRPr sz="6437"/>
            </a:lvl6pPr>
            <a:lvl7pPr>
              <a:defRPr sz="6437"/>
            </a:lvl7pPr>
            <a:lvl8pPr>
              <a:defRPr sz="6437"/>
            </a:lvl8pPr>
            <a:lvl9pPr>
              <a:defRPr sz="6437"/>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12A7B0C-6924-430C-95F9-402E4A9E8E2E}" type="datetimeFigureOut">
              <a:rPr lang="en-US" smtClean="0"/>
              <a:t>7/15/2021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5ECAE7C-D7A4-4EEB-ABB3-CD01BFCDBA1D}"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12A7B0C-6924-430C-95F9-402E4A9E8E2E}" type="datetimeFigureOut">
              <a:rPr lang="en-US" smtClean="0"/>
              <a:t>7/15/2021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5ECAE7C-D7A4-4EEB-ABB3-CD01BFCDBA1D}"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12A7B0C-6924-430C-95F9-402E4A9E8E2E}" type="datetimeFigureOut">
              <a:rPr lang="en-US" smtClean="0"/>
              <a:t>7/15/2021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5ECAE7C-D7A4-4EEB-ABB3-CD01BFCDBA1D}"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40" y="1456269"/>
            <a:ext cx="16846551" cy="6197600"/>
          </a:xfrm>
        </p:spPr>
        <p:txBody>
          <a:bodyPr anchor="b"/>
          <a:lstStyle>
            <a:lvl1pPr algn="l">
              <a:defRPr sz="7960" b="1"/>
            </a:lvl1pPr>
          </a:lstStyle>
          <a:p>
            <a:r>
              <a:rPr lang="en-US" smtClean="0"/>
              <a:t>Click to edit Master title style</a:t>
            </a:r>
            <a:endParaRPr lang="en-US"/>
          </a:p>
        </p:txBody>
      </p:sp>
      <p:sp>
        <p:nvSpPr>
          <p:cNvPr id="3" name="Content Placeholder 2"/>
          <p:cNvSpPr>
            <a:spLocks noGrp="1"/>
          </p:cNvSpPr>
          <p:nvPr>
            <p:ph idx="1"/>
          </p:nvPr>
        </p:nvSpPr>
        <p:spPr>
          <a:xfrm>
            <a:off x="20020280" y="1456274"/>
            <a:ext cx="28625800" cy="31216602"/>
          </a:xfrm>
        </p:spPr>
        <p:txBody>
          <a:bodyPr/>
          <a:lstStyle>
            <a:lvl1pPr>
              <a:defRPr sz="12786"/>
            </a:lvl1pPr>
            <a:lvl2pPr>
              <a:defRPr sz="11176"/>
            </a:lvl2pPr>
            <a:lvl3pPr>
              <a:defRPr sz="9568"/>
            </a:lvl3pPr>
            <a:lvl4pPr>
              <a:defRPr sz="7960"/>
            </a:lvl4pPr>
            <a:lvl5pPr>
              <a:defRPr sz="7960"/>
            </a:lvl5pPr>
            <a:lvl6pPr>
              <a:defRPr sz="7960"/>
            </a:lvl6pPr>
            <a:lvl7pPr>
              <a:defRPr sz="7960"/>
            </a:lvl7pPr>
            <a:lvl8pPr>
              <a:defRPr sz="7960"/>
            </a:lvl8pPr>
            <a:lvl9pPr>
              <a:defRPr sz="796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560340" y="7653875"/>
            <a:ext cx="16846551" cy="25019003"/>
          </a:xfrm>
        </p:spPr>
        <p:txBody>
          <a:bodyPr/>
          <a:lstStyle>
            <a:lvl1pPr marL="0" indent="0">
              <a:buNone/>
              <a:defRPr sz="5589"/>
            </a:lvl1pPr>
            <a:lvl2pPr marL="1828852" indent="0">
              <a:buNone/>
              <a:defRPr sz="4827"/>
            </a:lvl2pPr>
            <a:lvl3pPr marL="3657702" indent="0">
              <a:buNone/>
              <a:defRPr sz="3980"/>
            </a:lvl3pPr>
            <a:lvl4pPr marL="5486553" indent="0">
              <a:buNone/>
              <a:defRPr sz="3643"/>
            </a:lvl4pPr>
            <a:lvl5pPr marL="7315406" indent="0">
              <a:buNone/>
              <a:defRPr sz="3643"/>
            </a:lvl5pPr>
            <a:lvl6pPr marL="9144257" indent="0">
              <a:buNone/>
              <a:defRPr sz="3643"/>
            </a:lvl6pPr>
            <a:lvl7pPr marL="10973108" indent="0">
              <a:buNone/>
              <a:defRPr sz="3643"/>
            </a:lvl7pPr>
            <a:lvl8pPr marL="12801963" indent="0">
              <a:buNone/>
              <a:defRPr sz="3643"/>
            </a:lvl8pPr>
            <a:lvl9pPr marL="14630814" indent="0">
              <a:buNone/>
              <a:defRPr sz="3643"/>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12A7B0C-6924-430C-95F9-402E4A9E8E2E}" type="datetimeFigureOut">
              <a:rPr lang="en-US" smtClean="0"/>
              <a:t>7/15/2021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ECAE7C-D7A4-4EEB-ABB3-CD01BFCDBA1D}"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036811" y="25603202"/>
            <a:ext cx="30723840" cy="3022602"/>
          </a:xfrm>
        </p:spPr>
        <p:txBody>
          <a:bodyPr anchor="b"/>
          <a:lstStyle>
            <a:lvl1pPr algn="l">
              <a:defRPr sz="7960" b="1"/>
            </a:lvl1pPr>
          </a:lstStyle>
          <a:p>
            <a:r>
              <a:rPr lang="en-US" smtClean="0"/>
              <a:t>Click to edit Master title style</a:t>
            </a:r>
            <a:endParaRPr lang="en-US"/>
          </a:p>
        </p:txBody>
      </p:sp>
      <p:sp>
        <p:nvSpPr>
          <p:cNvPr id="3" name="Picture Placeholder 2"/>
          <p:cNvSpPr>
            <a:spLocks noGrp="1"/>
          </p:cNvSpPr>
          <p:nvPr>
            <p:ph type="pic" idx="1"/>
          </p:nvPr>
        </p:nvSpPr>
        <p:spPr>
          <a:xfrm>
            <a:off x="10036811" y="3268139"/>
            <a:ext cx="30723840" cy="21945600"/>
          </a:xfrm>
        </p:spPr>
        <p:txBody>
          <a:bodyPr/>
          <a:lstStyle>
            <a:lvl1pPr marL="0" indent="0">
              <a:buNone/>
              <a:defRPr sz="12786"/>
            </a:lvl1pPr>
            <a:lvl2pPr marL="1828852" indent="0">
              <a:buNone/>
              <a:defRPr sz="11176"/>
            </a:lvl2pPr>
            <a:lvl3pPr marL="3657702" indent="0">
              <a:buNone/>
              <a:defRPr sz="9568"/>
            </a:lvl3pPr>
            <a:lvl4pPr marL="5486553" indent="0">
              <a:buNone/>
              <a:defRPr sz="7960"/>
            </a:lvl4pPr>
            <a:lvl5pPr marL="7315406" indent="0">
              <a:buNone/>
              <a:defRPr sz="7960"/>
            </a:lvl5pPr>
            <a:lvl6pPr marL="9144257" indent="0">
              <a:buNone/>
              <a:defRPr sz="7960"/>
            </a:lvl6pPr>
            <a:lvl7pPr marL="10973108" indent="0">
              <a:buNone/>
              <a:defRPr sz="7960"/>
            </a:lvl7pPr>
            <a:lvl8pPr marL="12801963" indent="0">
              <a:buNone/>
              <a:defRPr sz="7960"/>
            </a:lvl8pPr>
            <a:lvl9pPr marL="14630814" indent="0">
              <a:buNone/>
              <a:defRPr sz="7960"/>
            </a:lvl9pPr>
          </a:lstStyle>
          <a:p>
            <a:endParaRPr lang="en-US"/>
          </a:p>
        </p:txBody>
      </p:sp>
      <p:sp>
        <p:nvSpPr>
          <p:cNvPr id="4" name="Text Placeholder 3"/>
          <p:cNvSpPr>
            <a:spLocks noGrp="1"/>
          </p:cNvSpPr>
          <p:nvPr>
            <p:ph type="body" sz="half" idx="2"/>
          </p:nvPr>
        </p:nvSpPr>
        <p:spPr>
          <a:xfrm>
            <a:off x="10036811" y="28625827"/>
            <a:ext cx="30723840" cy="4292599"/>
          </a:xfrm>
        </p:spPr>
        <p:txBody>
          <a:bodyPr/>
          <a:lstStyle>
            <a:lvl1pPr marL="0" indent="0">
              <a:buNone/>
              <a:defRPr sz="5589"/>
            </a:lvl1pPr>
            <a:lvl2pPr marL="1828852" indent="0">
              <a:buNone/>
              <a:defRPr sz="4827"/>
            </a:lvl2pPr>
            <a:lvl3pPr marL="3657702" indent="0">
              <a:buNone/>
              <a:defRPr sz="3980"/>
            </a:lvl3pPr>
            <a:lvl4pPr marL="5486553" indent="0">
              <a:buNone/>
              <a:defRPr sz="3643"/>
            </a:lvl4pPr>
            <a:lvl5pPr marL="7315406" indent="0">
              <a:buNone/>
              <a:defRPr sz="3643"/>
            </a:lvl5pPr>
            <a:lvl6pPr marL="9144257" indent="0">
              <a:buNone/>
              <a:defRPr sz="3643"/>
            </a:lvl6pPr>
            <a:lvl7pPr marL="10973108" indent="0">
              <a:buNone/>
              <a:defRPr sz="3643"/>
            </a:lvl7pPr>
            <a:lvl8pPr marL="12801963" indent="0">
              <a:buNone/>
              <a:defRPr sz="3643"/>
            </a:lvl8pPr>
            <a:lvl9pPr marL="14630814" indent="0">
              <a:buNone/>
              <a:defRPr sz="3643"/>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12A7B0C-6924-430C-95F9-402E4A9E8E2E}" type="datetimeFigureOut">
              <a:rPr lang="en-US" smtClean="0"/>
              <a:t>7/15/2021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ECAE7C-D7A4-4EEB-ABB3-CD01BFCDBA1D}"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560320" y="1464741"/>
            <a:ext cx="46085760" cy="6096000"/>
          </a:xfrm>
          <a:prstGeom prst="rect">
            <a:avLst/>
          </a:prstGeom>
        </p:spPr>
        <p:txBody>
          <a:bodyPr vert="horz" lIns="431963" tIns="215981" rIns="431963" bIns="215981"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2560320" y="8534410"/>
            <a:ext cx="46085760" cy="24138472"/>
          </a:xfrm>
          <a:prstGeom prst="rect">
            <a:avLst/>
          </a:prstGeom>
        </p:spPr>
        <p:txBody>
          <a:bodyPr vert="horz" lIns="431963" tIns="215981" rIns="431963" bIns="21598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2560320" y="33900559"/>
            <a:ext cx="11948160" cy="1947332"/>
          </a:xfrm>
          <a:prstGeom prst="rect">
            <a:avLst/>
          </a:prstGeom>
        </p:spPr>
        <p:txBody>
          <a:bodyPr vert="horz" lIns="431963" tIns="215981" rIns="431963" bIns="215981" rtlCol="0" anchor="ctr"/>
          <a:lstStyle>
            <a:lvl1pPr algn="l">
              <a:defRPr sz="4827">
                <a:solidFill>
                  <a:schemeClr val="tx1">
                    <a:tint val="75000"/>
                  </a:schemeClr>
                </a:solidFill>
              </a:defRPr>
            </a:lvl1pPr>
          </a:lstStyle>
          <a:p>
            <a:fld id="{412A7B0C-6924-430C-95F9-402E4A9E8E2E}" type="datetimeFigureOut">
              <a:rPr lang="en-US" smtClean="0"/>
              <a:t>7/15/2021</a:t>
            </a:fld>
            <a:endParaRPr lang="en-US"/>
          </a:p>
        </p:txBody>
      </p:sp>
      <p:sp>
        <p:nvSpPr>
          <p:cNvPr id="5" name="Footer Placeholder 4"/>
          <p:cNvSpPr>
            <a:spLocks noGrp="1"/>
          </p:cNvSpPr>
          <p:nvPr>
            <p:ph type="ftr" sz="quarter" idx="3"/>
          </p:nvPr>
        </p:nvSpPr>
        <p:spPr>
          <a:xfrm>
            <a:off x="17495520" y="33900559"/>
            <a:ext cx="16215360" cy="1947332"/>
          </a:xfrm>
          <a:prstGeom prst="rect">
            <a:avLst/>
          </a:prstGeom>
        </p:spPr>
        <p:txBody>
          <a:bodyPr vert="horz" lIns="431963" tIns="215981" rIns="431963" bIns="215981" rtlCol="0" anchor="ctr"/>
          <a:lstStyle>
            <a:lvl1pPr algn="ctr">
              <a:defRPr sz="4827">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6697927" y="33900559"/>
            <a:ext cx="11948160" cy="1947332"/>
          </a:xfrm>
          <a:prstGeom prst="rect">
            <a:avLst/>
          </a:prstGeom>
        </p:spPr>
        <p:txBody>
          <a:bodyPr vert="horz" lIns="431963" tIns="215981" rIns="431963" bIns="215981" rtlCol="0" anchor="ctr"/>
          <a:lstStyle>
            <a:lvl1pPr algn="r">
              <a:defRPr sz="4827">
                <a:solidFill>
                  <a:schemeClr val="tx1">
                    <a:tint val="75000"/>
                  </a:schemeClr>
                </a:solidFill>
              </a:defRPr>
            </a:lvl1pPr>
          </a:lstStyle>
          <a:p>
            <a:fld id="{05ECAE7C-D7A4-4EEB-ABB3-CD01BFCDBA1D}"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657702" rtl="0" eaLnBrk="1" latinLnBrk="0" hangingPunct="1">
        <a:spcBef>
          <a:spcPct val="0"/>
        </a:spcBef>
        <a:buNone/>
        <a:defRPr sz="17613" kern="1200">
          <a:solidFill>
            <a:schemeClr val="tx1"/>
          </a:solidFill>
          <a:latin typeface="+mj-lt"/>
          <a:ea typeface="+mj-ea"/>
          <a:cs typeface="+mj-cs"/>
        </a:defRPr>
      </a:lvl1pPr>
    </p:titleStyle>
    <p:bodyStyle>
      <a:lvl1pPr marL="1371639" indent="-1371639" algn="l" defTabSz="3657702" rtl="0" eaLnBrk="1" latinLnBrk="0" hangingPunct="1">
        <a:spcBef>
          <a:spcPct val="20000"/>
        </a:spcBef>
        <a:buFont typeface="Arial" pitchFamily="34" charset="0"/>
        <a:buChar char="•"/>
        <a:defRPr sz="12786" kern="1200">
          <a:solidFill>
            <a:schemeClr val="tx1"/>
          </a:solidFill>
          <a:latin typeface="+mn-lt"/>
          <a:ea typeface="+mn-ea"/>
          <a:cs typeface="+mn-cs"/>
        </a:defRPr>
      </a:lvl1pPr>
      <a:lvl2pPr marL="2971884" indent="-1143033" algn="l" defTabSz="3657702" rtl="0" eaLnBrk="1" latinLnBrk="0" hangingPunct="1">
        <a:spcBef>
          <a:spcPct val="20000"/>
        </a:spcBef>
        <a:buFont typeface="Arial" pitchFamily="34" charset="0"/>
        <a:buChar char="–"/>
        <a:defRPr sz="11176" kern="1200">
          <a:solidFill>
            <a:schemeClr val="tx1"/>
          </a:solidFill>
          <a:latin typeface="+mn-lt"/>
          <a:ea typeface="+mn-ea"/>
          <a:cs typeface="+mn-cs"/>
        </a:defRPr>
      </a:lvl2pPr>
      <a:lvl3pPr marL="4572130" indent="-914425" algn="l" defTabSz="3657702" rtl="0" eaLnBrk="1" latinLnBrk="0" hangingPunct="1">
        <a:spcBef>
          <a:spcPct val="20000"/>
        </a:spcBef>
        <a:buFont typeface="Arial" pitchFamily="34" charset="0"/>
        <a:buChar char="•"/>
        <a:defRPr sz="9568" kern="1200">
          <a:solidFill>
            <a:schemeClr val="tx1"/>
          </a:solidFill>
          <a:latin typeface="+mn-lt"/>
          <a:ea typeface="+mn-ea"/>
          <a:cs typeface="+mn-cs"/>
        </a:defRPr>
      </a:lvl3pPr>
      <a:lvl4pPr marL="6400981" indent="-914425" algn="l" defTabSz="3657702" rtl="0" eaLnBrk="1" latinLnBrk="0" hangingPunct="1">
        <a:spcBef>
          <a:spcPct val="20000"/>
        </a:spcBef>
        <a:buFont typeface="Arial" pitchFamily="34" charset="0"/>
        <a:buChar char="–"/>
        <a:defRPr sz="7960" kern="1200">
          <a:solidFill>
            <a:schemeClr val="tx1"/>
          </a:solidFill>
          <a:latin typeface="+mn-lt"/>
          <a:ea typeface="+mn-ea"/>
          <a:cs typeface="+mn-cs"/>
        </a:defRPr>
      </a:lvl4pPr>
      <a:lvl5pPr marL="8229833" indent="-914425" algn="l" defTabSz="3657702" rtl="0" eaLnBrk="1" latinLnBrk="0" hangingPunct="1">
        <a:spcBef>
          <a:spcPct val="20000"/>
        </a:spcBef>
        <a:buFont typeface="Arial" pitchFamily="34" charset="0"/>
        <a:buChar char="»"/>
        <a:defRPr sz="7960" kern="1200">
          <a:solidFill>
            <a:schemeClr val="tx1"/>
          </a:solidFill>
          <a:latin typeface="+mn-lt"/>
          <a:ea typeface="+mn-ea"/>
          <a:cs typeface="+mn-cs"/>
        </a:defRPr>
      </a:lvl5pPr>
      <a:lvl6pPr marL="10058683" indent="-914425" algn="l" defTabSz="3657702" rtl="0" eaLnBrk="1" latinLnBrk="0" hangingPunct="1">
        <a:spcBef>
          <a:spcPct val="20000"/>
        </a:spcBef>
        <a:buFont typeface="Arial" pitchFamily="34" charset="0"/>
        <a:buChar char="•"/>
        <a:defRPr sz="7960" kern="1200">
          <a:solidFill>
            <a:schemeClr val="tx1"/>
          </a:solidFill>
          <a:latin typeface="+mn-lt"/>
          <a:ea typeface="+mn-ea"/>
          <a:cs typeface="+mn-cs"/>
        </a:defRPr>
      </a:lvl6pPr>
      <a:lvl7pPr marL="11887536" indent="-914425" algn="l" defTabSz="3657702" rtl="0" eaLnBrk="1" latinLnBrk="0" hangingPunct="1">
        <a:spcBef>
          <a:spcPct val="20000"/>
        </a:spcBef>
        <a:buFont typeface="Arial" pitchFamily="34" charset="0"/>
        <a:buChar char="•"/>
        <a:defRPr sz="7960" kern="1200">
          <a:solidFill>
            <a:schemeClr val="tx1"/>
          </a:solidFill>
          <a:latin typeface="+mn-lt"/>
          <a:ea typeface="+mn-ea"/>
          <a:cs typeface="+mn-cs"/>
        </a:defRPr>
      </a:lvl7pPr>
      <a:lvl8pPr marL="13716388" indent="-914425" algn="l" defTabSz="3657702" rtl="0" eaLnBrk="1" latinLnBrk="0" hangingPunct="1">
        <a:spcBef>
          <a:spcPct val="20000"/>
        </a:spcBef>
        <a:buFont typeface="Arial" pitchFamily="34" charset="0"/>
        <a:buChar char="•"/>
        <a:defRPr sz="7960" kern="1200">
          <a:solidFill>
            <a:schemeClr val="tx1"/>
          </a:solidFill>
          <a:latin typeface="+mn-lt"/>
          <a:ea typeface="+mn-ea"/>
          <a:cs typeface="+mn-cs"/>
        </a:defRPr>
      </a:lvl8pPr>
      <a:lvl9pPr marL="15545238" indent="-914425" algn="l" defTabSz="3657702" rtl="0" eaLnBrk="1" latinLnBrk="0" hangingPunct="1">
        <a:spcBef>
          <a:spcPct val="20000"/>
        </a:spcBef>
        <a:buFont typeface="Arial" pitchFamily="34" charset="0"/>
        <a:buChar char="•"/>
        <a:defRPr sz="7960" kern="1200">
          <a:solidFill>
            <a:schemeClr val="tx1"/>
          </a:solidFill>
          <a:latin typeface="+mn-lt"/>
          <a:ea typeface="+mn-ea"/>
          <a:cs typeface="+mn-cs"/>
        </a:defRPr>
      </a:lvl9pPr>
    </p:bodyStyle>
    <p:otherStyle>
      <a:defPPr>
        <a:defRPr lang="en-US"/>
      </a:defPPr>
      <a:lvl1pPr marL="0" algn="l" defTabSz="3657702" rtl="0" eaLnBrk="1" latinLnBrk="0" hangingPunct="1">
        <a:defRPr sz="7197" kern="1200">
          <a:solidFill>
            <a:schemeClr val="tx1"/>
          </a:solidFill>
          <a:latin typeface="+mn-lt"/>
          <a:ea typeface="+mn-ea"/>
          <a:cs typeface="+mn-cs"/>
        </a:defRPr>
      </a:lvl1pPr>
      <a:lvl2pPr marL="1828852" algn="l" defTabSz="3657702" rtl="0" eaLnBrk="1" latinLnBrk="0" hangingPunct="1">
        <a:defRPr sz="7197" kern="1200">
          <a:solidFill>
            <a:schemeClr val="tx1"/>
          </a:solidFill>
          <a:latin typeface="+mn-lt"/>
          <a:ea typeface="+mn-ea"/>
          <a:cs typeface="+mn-cs"/>
        </a:defRPr>
      </a:lvl2pPr>
      <a:lvl3pPr marL="3657702" algn="l" defTabSz="3657702" rtl="0" eaLnBrk="1" latinLnBrk="0" hangingPunct="1">
        <a:defRPr sz="7197" kern="1200">
          <a:solidFill>
            <a:schemeClr val="tx1"/>
          </a:solidFill>
          <a:latin typeface="+mn-lt"/>
          <a:ea typeface="+mn-ea"/>
          <a:cs typeface="+mn-cs"/>
        </a:defRPr>
      </a:lvl3pPr>
      <a:lvl4pPr marL="5486553" algn="l" defTabSz="3657702" rtl="0" eaLnBrk="1" latinLnBrk="0" hangingPunct="1">
        <a:defRPr sz="7197" kern="1200">
          <a:solidFill>
            <a:schemeClr val="tx1"/>
          </a:solidFill>
          <a:latin typeface="+mn-lt"/>
          <a:ea typeface="+mn-ea"/>
          <a:cs typeface="+mn-cs"/>
        </a:defRPr>
      </a:lvl4pPr>
      <a:lvl5pPr marL="7315406" algn="l" defTabSz="3657702" rtl="0" eaLnBrk="1" latinLnBrk="0" hangingPunct="1">
        <a:defRPr sz="7197" kern="1200">
          <a:solidFill>
            <a:schemeClr val="tx1"/>
          </a:solidFill>
          <a:latin typeface="+mn-lt"/>
          <a:ea typeface="+mn-ea"/>
          <a:cs typeface="+mn-cs"/>
        </a:defRPr>
      </a:lvl5pPr>
      <a:lvl6pPr marL="9144257" algn="l" defTabSz="3657702" rtl="0" eaLnBrk="1" latinLnBrk="0" hangingPunct="1">
        <a:defRPr sz="7197" kern="1200">
          <a:solidFill>
            <a:schemeClr val="tx1"/>
          </a:solidFill>
          <a:latin typeface="+mn-lt"/>
          <a:ea typeface="+mn-ea"/>
          <a:cs typeface="+mn-cs"/>
        </a:defRPr>
      </a:lvl6pPr>
      <a:lvl7pPr marL="10973108" algn="l" defTabSz="3657702" rtl="0" eaLnBrk="1" latinLnBrk="0" hangingPunct="1">
        <a:defRPr sz="7197" kern="1200">
          <a:solidFill>
            <a:schemeClr val="tx1"/>
          </a:solidFill>
          <a:latin typeface="+mn-lt"/>
          <a:ea typeface="+mn-ea"/>
          <a:cs typeface="+mn-cs"/>
        </a:defRPr>
      </a:lvl7pPr>
      <a:lvl8pPr marL="12801963" algn="l" defTabSz="3657702" rtl="0" eaLnBrk="1" latinLnBrk="0" hangingPunct="1">
        <a:defRPr sz="7197" kern="1200">
          <a:solidFill>
            <a:schemeClr val="tx1"/>
          </a:solidFill>
          <a:latin typeface="+mn-lt"/>
          <a:ea typeface="+mn-ea"/>
          <a:cs typeface="+mn-cs"/>
        </a:defRPr>
      </a:lvl8pPr>
      <a:lvl9pPr marL="14630814" algn="l" defTabSz="3657702" rtl="0" eaLnBrk="1" latinLnBrk="0" hangingPunct="1">
        <a:defRPr sz="7197"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0708" y="27396082"/>
            <a:ext cx="8488699" cy="8488699"/>
          </a:xfrm>
          <a:prstGeom prst="rect">
            <a:avLst/>
          </a:prstGeo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83149" y="18460083"/>
            <a:ext cx="8486253" cy="8486253"/>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80703" y="9521643"/>
            <a:ext cx="8488699" cy="8488699"/>
          </a:xfrm>
          <a:prstGeom prst="rect">
            <a:avLst/>
          </a:prstGeom>
        </p:spPr>
      </p:pic>
      <p:pic>
        <p:nvPicPr>
          <p:cNvPr id="9" name="Picture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80708" y="583212"/>
            <a:ext cx="8488699" cy="8488699"/>
          </a:xfrm>
          <a:prstGeom prst="rect">
            <a:avLst/>
          </a:prstGeom>
        </p:spPr>
      </p:pic>
      <p:pic>
        <p:nvPicPr>
          <p:cNvPr id="10" name="Picture 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453660" y="540067"/>
            <a:ext cx="8531857" cy="8531857"/>
          </a:xfrm>
          <a:prstGeom prst="rect">
            <a:avLst/>
          </a:prstGeom>
        </p:spPr>
      </p:pic>
      <p:pic>
        <p:nvPicPr>
          <p:cNvPr id="11" name="Picture 10"/>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453663" y="9521663"/>
            <a:ext cx="8531857" cy="8531857"/>
          </a:xfrm>
          <a:prstGeom prst="rect">
            <a:avLst/>
          </a:prstGeom>
        </p:spPr>
      </p:pic>
      <p:pic>
        <p:nvPicPr>
          <p:cNvPr id="12" name="Picture 1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9453663" y="18503259"/>
            <a:ext cx="8531857" cy="8531857"/>
          </a:xfrm>
          <a:prstGeom prst="rect">
            <a:avLst/>
          </a:prstGeom>
        </p:spPr>
      </p:pic>
      <p:pic>
        <p:nvPicPr>
          <p:cNvPr id="13" name="Picture 12"/>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9453663" y="27484852"/>
            <a:ext cx="8531857" cy="8531857"/>
          </a:xfrm>
          <a:prstGeom prst="rect">
            <a:avLst/>
          </a:prstGeom>
        </p:spPr>
      </p:pic>
      <p:sp>
        <p:nvSpPr>
          <p:cNvPr id="14" name="U-Turn Arrow 13"/>
          <p:cNvSpPr/>
          <p:nvPr/>
        </p:nvSpPr>
        <p:spPr>
          <a:xfrm>
            <a:off x="3071018" y="1716378"/>
            <a:ext cx="13936787" cy="30067328"/>
          </a:xfrm>
          <a:prstGeom prst="uturnArrow">
            <a:avLst/>
          </a:prstGeom>
          <a:solidFill>
            <a:schemeClr val="dk1">
              <a:alpha val="21000"/>
            </a:schemeClr>
          </a:solidFill>
          <a:ln>
            <a:solidFill>
              <a:schemeClr val="dk1">
                <a:shade val="50000"/>
                <a:alpha val="26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7197">
              <a:solidFill>
                <a:schemeClr val="tx1"/>
              </a:solidFill>
            </a:endParaRPr>
          </a:p>
        </p:txBody>
      </p:sp>
      <p:sp>
        <p:nvSpPr>
          <p:cNvPr id="15" name="Oval 14"/>
          <p:cNvSpPr/>
          <p:nvPr/>
        </p:nvSpPr>
        <p:spPr>
          <a:xfrm>
            <a:off x="1199880" y="33203201"/>
            <a:ext cx="1548532" cy="1548532"/>
          </a:xfrm>
          <a:prstGeom prst="ellipse">
            <a:avLst/>
          </a:prstGeom>
          <a:solidFill>
            <a:schemeClr val="dk1">
              <a:alpha val="33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5867"/>
              <a:t>(a)</a:t>
            </a:r>
          </a:p>
        </p:txBody>
      </p:sp>
      <p:sp>
        <p:nvSpPr>
          <p:cNvPr id="16" name="Oval 15"/>
          <p:cNvSpPr/>
          <p:nvPr/>
        </p:nvSpPr>
        <p:spPr>
          <a:xfrm>
            <a:off x="1146845" y="24267081"/>
            <a:ext cx="1548532" cy="1548532"/>
          </a:xfrm>
          <a:prstGeom prst="ellipse">
            <a:avLst/>
          </a:prstGeom>
          <a:solidFill>
            <a:schemeClr val="dk1">
              <a:alpha val="33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5867"/>
              <a:t>(b)</a:t>
            </a:r>
          </a:p>
        </p:txBody>
      </p:sp>
      <p:sp>
        <p:nvSpPr>
          <p:cNvPr id="17" name="Oval 16"/>
          <p:cNvSpPr/>
          <p:nvPr/>
        </p:nvSpPr>
        <p:spPr>
          <a:xfrm>
            <a:off x="1238251" y="15328645"/>
            <a:ext cx="1548532" cy="1548532"/>
          </a:xfrm>
          <a:prstGeom prst="ellipse">
            <a:avLst/>
          </a:prstGeom>
          <a:solidFill>
            <a:schemeClr val="dk1">
              <a:alpha val="33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5867"/>
              <a:t>(c)</a:t>
            </a:r>
          </a:p>
        </p:txBody>
      </p:sp>
      <p:sp>
        <p:nvSpPr>
          <p:cNvPr id="18" name="Oval 17"/>
          <p:cNvSpPr/>
          <p:nvPr/>
        </p:nvSpPr>
        <p:spPr>
          <a:xfrm>
            <a:off x="1238251" y="6361983"/>
            <a:ext cx="1548532" cy="1548532"/>
          </a:xfrm>
          <a:prstGeom prst="ellipse">
            <a:avLst/>
          </a:prstGeom>
          <a:solidFill>
            <a:schemeClr val="dk1">
              <a:alpha val="33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5867"/>
              <a:t>(d)</a:t>
            </a:r>
          </a:p>
        </p:txBody>
      </p:sp>
      <p:sp>
        <p:nvSpPr>
          <p:cNvPr id="19" name="Oval 18"/>
          <p:cNvSpPr/>
          <p:nvPr/>
        </p:nvSpPr>
        <p:spPr>
          <a:xfrm>
            <a:off x="9982517" y="6461069"/>
            <a:ext cx="1548532" cy="1548532"/>
          </a:xfrm>
          <a:prstGeom prst="ellipse">
            <a:avLst/>
          </a:prstGeom>
          <a:solidFill>
            <a:schemeClr val="dk1">
              <a:alpha val="33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5867"/>
              <a:t>(e)</a:t>
            </a:r>
          </a:p>
        </p:txBody>
      </p:sp>
      <p:sp>
        <p:nvSpPr>
          <p:cNvPr id="20" name="Oval 19"/>
          <p:cNvSpPr/>
          <p:nvPr/>
        </p:nvSpPr>
        <p:spPr>
          <a:xfrm>
            <a:off x="10039424" y="15328649"/>
            <a:ext cx="1548532" cy="1548532"/>
          </a:xfrm>
          <a:prstGeom prst="ellipse">
            <a:avLst/>
          </a:prstGeom>
          <a:solidFill>
            <a:schemeClr val="dk1">
              <a:alpha val="33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5867"/>
              <a:t>(f)</a:t>
            </a:r>
          </a:p>
        </p:txBody>
      </p:sp>
      <p:sp>
        <p:nvSpPr>
          <p:cNvPr id="21" name="Oval 20"/>
          <p:cNvSpPr/>
          <p:nvPr/>
        </p:nvSpPr>
        <p:spPr>
          <a:xfrm>
            <a:off x="10070952" y="24310247"/>
            <a:ext cx="1548532" cy="1548532"/>
          </a:xfrm>
          <a:prstGeom prst="ellipse">
            <a:avLst/>
          </a:prstGeom>
          <a:solidFill>
            <a:schemeClr val="dk1">
              <a:alpha val="33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5867"/>
              <a:t>(g)</a:t>
            </a:r>
          </a:p>
        </p:txBody>
      </p:sp>
      <p:sp>
        <p:nvSpPr>
          <p:cNvPr id="22" name="Oval 21"/>
          <p:cNvSpPr/>
          <p:nvPr/>
        </p:nvSpPr>
        <p:spPr>
          <a:xfrm>
            <a:off x="10137672" y="33313553"/>
            <a:ext cx="1548532" cy="1548532"/>
          </a:xfrm>
          <a:prstGeom prst="ellipse">
            <a:avLst/>
          </a:prstGeom>
          <a:solidFill>
            <a:schemeClr val="dk1">
              <a:alpha val="33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5867"/>
              <a:t>(h)</a:t>
            </a:r>
          </a:p>
        </p:txBody>
      </p:sp>
      <p:sp>
        <p:nvSpPr>
          <p:cNvPr id="23" name="Rectangle 22"/>
          <p:cNvSpPr/>
          <p:nvPr/>
        </p:nvSpPr>
        <p:spPr>
          <a:xfrm rot="16200000">
            <a:off x="4613678" y="14969722"/>
            <a:ext cx="32740965" cy="4782720"/>
          </a:xfrm>
          <a:prstGeom prst="rect">
            <a:avLst/>
          </a:prstGeom>
        </p:spPr>
        <p:txBody>
          <a:bodyPr wrap="square">
            <a:spAutoFit/>
          </a:bodyPr>
          <a:lstStyle/>
          <a:p>
            <a:r>
              <a:rPr lang="en-US" sz="6096">
                <a:solidFill>
                  <a:srgbClr val="505050"/>
                </a:solidFill>
                <a:latin typeface="Consolas" panose="020B0609020204030204" pitchFamily="49" charset="0"/>
              </a:rPr>
              <a:t>                 ┏ 1b</a:t>
            </a:r>
          </a:p>
          <a:p>
            <a:r>
              <a:rPr lang="en-US" sz="6096">
                <a:solidFill>
                  <a:srgbClr val="505050"/>
                </a:solidFill>
                <a:latin typeface="Consolas" panose="020B0609020204030204" pitchFamily="49" charset="0"/>
              </a:rPr>
              <a:t>5-[AGCCCTCCAGGACAGGCTGCAT─C──AGAA──G─AGGCCATCA──────AG─CAGGTCTG─TT]-3</a:t>
            </a:r>
          </a:p>
          <a:p>
            <a:r>
              <a:rPr lang="en-US" sz="6096">
                <a:solidFill>
                  <a:srgbClr val="505050"/>
                </a:solidFill>
                <a:latin typeface="Consolas" panose="020B0609020204030204" pitchFamily="49" charset="0"/>
              </a:rPr>
              <a:t>           █  █ █   ██ ██ █  █ ██  █ █ ███ ███      ██ ██  ████ █</a:t>
            </a:r>
          </a:p>
          <a:p>
            <a:r>
              <a:rPr lang="en-US" sz="6096">
                <a:solidFill>
                  <a:srgbClr val="505050"/>
                </a:solidFill>
                <a:latin typeface="Consolas" panose="020B0609020204030204" pitchFamily="49" charset="0"/>
              </a:rPr>
              <a:t>5-[       GA──A─A───TG─ATCCGGA─AATTGCA─GCC─TCAGCCCCCAGCCA──TCTGCTAACCCC]-3</a:t>
            </a:r>
          </a:p>
          <a:p>
            <a:r>
              <a:rPr lang="en-US" sz="6096">
                <a:solidFill>
                  <a:srgbClr val="505050"/>
                </a:solidFill>
                <a:latin typeface="Consolas" panose="020B0609020204030204" pitchFamily="49" charset="0"/>
              </a:rPr>
              <a:t>          ┗ 1b</a:t>
            </a:r>
            <a:endParaRPr lang="en-US" sz="6096">
              <a:latin typeface="Consolas" panose="020B0609020204030204" pitchFamily="49" charset="0"/>
            </a:endParaRPr>
          </a:p>
        </p:txBody>
      </p:sp>
      <p:sp>
        <p:nvSpPr>
          <p:cNvPr id="24" name="Rectangle 23"/>
          <p:cNvSpPr/>
          <p:nvPr/>
        </p:nvSpPr>
        <p:spPr>
          <a:xfrm>
            <a:off x="23951970" y="27113101"/>
            <a:ext cx="26972647" cy="9190575"/>
          </a:xfrm>
          <a:prstGeom prst="rect">
            <a:avLst/>
          </a:prstGeom>
          <a:solidFill>
            <a:schemeClr val="bg2">
              <a:lumMod val="75000"/>
              <a:alpha val="15000"/>
            </a:schemeClr>
          </a:solidFill>
          <a:ln w="76200">
            <a:solidFill>
              <a:schemeClr val="tx1">
                <a:alpha val="24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197"/>
          </a:p>
        </p:txBody>
      </p:sp>
      <p:sp>
        <p:nvSpPr>
          <p:cNvPr id="25" name="Rectangle 24"/>
          <p:cNvSpPr/>
          <p:nvPr/>
        </p:nvSpPr>
        <p:spPr>
          <a:xfrm>
            <a:off x="23951995" y="24498534"/>
            <a:ext cx="8645969" cy="2208680"/>
          </a:xfrm>
          <a:prstGeom prst="rect">
            <a:avLst/>
          </a:prstGeom>
          <a:solidFill>
            <a:schemeClr val="bg2">
              <a:lumMod val="90000"/>
              <a:alpha val="6000"/>
            </a:schemeClr>
          </a:solidFill>
          <a:ln w="76200">
            <a:solidFill>
              <a:schemeClr val="tx1">
                <a:alpha val="24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197"/>
          </a:p>
        </p:txBody>
      </p:sp>
      <p:pic>
        <p:nvPicPr>
          <p:cNvPr id="26" name="Picture 25"/>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1011029" y="8333746"/>
            <a:ext cx="9687599" cy="9829023"/>
          </a:xfrm>
          <a:prstGeom prst="rect">
            <a:avLst/>
          </a:prstGeom>
        </p:spPr>
      </p:pic>
      <p:sp>
        <p:nvSpPr>
          <p:cNvPr id="27" name="Rounded Rectangular Callout 26"/>
          <p:cNvSpPr/>
          <p:nvPr/>
        </p:nvSpPr>
        <p:spPr>
          <a:xfrm>
            <a:off x="28793745" y="4490997"/>
            <a:ext cx="22164885" cy="1646159"/>
          </a:xfrm>
          <a:prstGeom prst="wedgeRoundRectCallout">
            <a:avLst>
              <a:gd name="adj1" fmla="val -1462"/>
              <a:gd name="adj2" fmla="val 248567"/>
              <a:gd name="adj3" fmla="val 16667"/>
            </a:avLst>
          </a:prstGeom>
          <a:solidFill>
            <a:schemeClr val="bg2">
              <a:lumMod val="90000"/>
              <a:alpha val="35000"/>
            </a:schemeClr>
          </a:solidFill>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r>
              <a:rPr lang="en-US" sz="3048">
                <a:solidFill>
                  <a:schemeClr val="tx1">
                    <a:lumMod val="65000"/>
                    <a:lumOff val="35000"/>
                  </a:schemeClr>
                </a:solidFill>
                <a:latin typeface="Consolas" panose="020B0609020204030204" pitchFamily="49" charset="0"/>
              </a:rPr>
              <a:t>5-[                                             TTTTTAAAAAAAAAAAAAAAATTTTTTAAAAAAAAAAAAAAAAATTTTTT]-3</a:t>
            </a:r>
          </a:p>
          <a:p>
            <a:r>
              <a:rPr lang="en-US" sz="3048">
                <a:solidFill>
                  <a:schemeClr val="tx1">
                    <a:lumMod val="65000"/>
                    <a:lumOff val="35000"/>
                  </a:schemeClr>
                </a:solidFill>
                <a:latin typeface="Consolas" panose="020B0609020204030204" pitchFamily="49" charset="0"/>
              </a:rPr>
              <a:t>                                                 ████</a:t>
            </a:r>
          </a:p>
          <a:p>
            <a:r>
              <a:rPr lang="en-US" sz="3048">
                <a:solidFill>
                  <a:schemeClr val="tx1">
                    <a:lumMod val="65000"/>
                    <a:lumOff val="35000"/>
                  </a:schemeClr>
                </a:solidFill>
                <a:latin typeface="Consolas" panose="020B0609020204030204" pitchFamily="49" charset="0"/>
              </a:rPr>
              <a:t>5-[TTTTTGGGGGGGGGGGGGGGGTTTTTTGGGGGGGGGGGGGGGGGTTTTTT]-3</a:t>
            </a:r>
          </a:p>
        </p:txBody>
      </p:sp>
      <p:sp>
        <p:nvSpPr>
          <p:cNvPr id="28" name="Rounded Rectangular Callout 27"/>
          <p:cNvSpPr/>
          <p:nvPr/>
        </p:nvSpPr>
        <p:spPr>
          <a:xfrm>
            <a:off x="23723206" y="6462265"/>
            <a:ext cx="12517299" cy="1646159"/>
          </a:xfrm>
          <a:prstGeom prst="wedgeRoundRectCallout">
            <a:avLst>
              <a:gd name="adj1" fmla="val 17891"/>
              <a:gd name="adj2" fmla="val 150515"/>
              <a:gd name="adj3" fmla="val 16667"/>
            </a:avLst>
          </a:prstGeom>
          <a:solidFill>
            <a:schemeClr val="bg2">
              <a:lumMod val="90000"/>
              <a:alpha val="35000"/>
            </a:schemeClr>
          </a:solidFill>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r>
              <a:rPr lang="en-US" sz="3048">
                <a:solidFill>
                  <a:schemeClr val="tx1">
                    <a:lumMod val="65000"/>
                    <a:lumOff val="35000"/>
                  </a:schemeClr>
                </a:solidFill>
                <a:latin typeface="Consolas" panose="020B0609020204030204" pitchFamily="49" charset="0"/>
              </a:rPr>
              <a:t>5-[TTTTTAAAAAAAAAAAAAAAATTTTTTAAAAAAAAAAAAAAAAATTTTTT]-3</a:t>
            </a:r>
          </a:p>
          <a:p>
            <a:r>
              <a:rPr lang="en-US" sz="3048">
                <a:solidFill>
                  <a:schemeClr val="tx1">
                    <a:lumMod val="65000"/>
                    <a:lumOff val="35000"/>
                  </a:schemeClr>
                </a:solidFill>
                <a:latin typeface="Consolas" panose="020B0609020204030204" pitchFamily="49" charset="0"/>
              </a:rPr>
              <a:t>   █████</a:t>
            </a:r>
          </a:p>
          <a:p>
            <a:r>
              <a:rPr lang="en-US" sz="3048">
                <a:solidFill>
                  <a:schemeClr val="tx1">
                    <a:lumMod val="65000"/>
                    <a:lumOff val="35000"/>
                  </a:schemeClr>
                </a:solidFill>
                <a:latin typeface="Consolas" panose="020B0609020204030204" pitchFamily="49" charset="0"/>
              </a:rPr>
              <a:t>5-[TTTTTGGGGGGGGGGGGGGGGTTTTTTGGGGGGGGGGGGGGGGGTTTTTT]-3</a:t>
            </a:r>
          </a:p>
        </p:txBody>
      </p:sp>
      <p:sp>
        <p:nvSpPr>
          <p:cNvPr id="29" name="Rounded Rectangular Callout 28"/>
          <p:cNvSpPr/>
          <p:nvPr/>
        </p:nvSpPr>
        <p:spPr>
          <a:xfrm>
            <a:off x="36950248" y="6429037"/>
            <a:ext cx="12517299" cy="1646159"/>
          </a:xfrm>
          <a:prstGeom prst="wedgeRoundRectCallout">
            <a:avLst>
              <a:gd name="adj1" fmla="val -59944"/>
              <a:gd name="adj2" fmla="val 366155"/>
              <a:gd name="adj3" fmla="val 16667"/>
            </a:avLst>
          </a:prstGeom>
          <a:solidFill>
            <a:schemeClr val="bg2">
              <a:lumMod val="90000"/>
              <a:alpha val="35000"/>
            </a:schemeClr>
          </a:solidFill>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r>
              <a:rPr lang="en-US" sz="3048">
                <a:solidFill>
                  <a:schemeClr val="tx1">
                    <a:lumMod val="65000"/>
                    <a:lumOff val="35000"/>
                  </a:schemeClr>
                </a:solidFill>
                <a:latin typeface="Consolas" panose="020B0609020204030204" pitchFamily="49" charset="0"/>
              </a:rPr>
              <a:t>5-[TTTTTAAAAAAAAAAAAAAAATTTTTTAAAAAAAAAAAAAAAAATTTTTT]-3</a:t>
            </a:r>
          </a:p>
          <a:p>
            <a:r>
              <a:rPr lang="en-US" sz="3048">
                <a:solidFill>
                  <a:schemeClr val="tx1">
                    <a:lumMod val="65000"/>
                    <a:lumOff val="35000"/>
                  </a:schemeClr>
                </a:solidFill>
                <a:latin typeface="Consolas" panose="020B0609020204030204" pitchFamily="49" charset="0"/>
              </a:rPr>
              <a:t>                        ██████</a:t>
            </a:r>
          </a:p>
          <a:p>
            <a:r>
              <a:rPr lang="en-US" sz="3048">
                <a:solidFill>
                  <a:schemeClr val="tx1">
                    <a:lumMod val="65000"/>
                    <a:lumOff val="35000"/>
                  </a:schemeClr>
                </a:solidFill>
                <a:latin typeface="Consolas" panose="020B0609020204030204" pitchFamily="49" charset="0"/>
              </a:rPr>
              <a:t>5-[TTTTTGGGGGGGGGGGGGGGGTTTTTTGGGGGGGGGGGGGGGGGTTTTTT]-3</a:t>
            </a:r>
          </a:p>
        </p:txBody>
      </p:sp>
      <p:sp>
        <p:nvSpPr>
          <p:cNvPr id="30" name="Rounded Rectangular Callout 29"/>
          <p:cNvSpPr/>
          <p:nvPr/>
        </p:nvSpPr>
        <p:spPr>
          <a:xfrm>
            <a:off x="23696331" y="582848"/>
            <a:ext cx="17289460" cy="1646159"/>
          </a:xfrm>
          <a:prstGeom prst="wedgeRoundRectCallout">
            <a:avLst>
              <a:gd name="adj1" fmla="val -1629"/>
              <a:gd name="adj2" fmla="val 703280"/>
              <a:gd name="adj3" fmla="val 16667"/>
            </a:avLst>
          </a:prstGeom>
          <a:solidFill>
            <a:schemeClr val="bg2">
              <a:lumMod val="90000"/>
              <a:alpha val="35000"/>
            </a:schemeClr>
          </a:solidFill>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r>
              <a:rPr lang="en-US" sz="3048">
                <a:solidFill>
                  <a:schemeClr val="tx1">
                    <a:lumMod val="65000"/>
                    <a:lumOff val="35000"/>
                  </a:schemeClr>
                </a:solidFill>
                <a:latin typeface="Consolas" panose="020B0609020204030204" pitchFamily="49" charset="0"/>
              </a:rPr>
              <a:t>5-[TTTTTAAAAAAAAAAAAAAAATTTTTTAAAAAAAAAAAAAAAAATTTTTT]-3</a:t>
            </a:r>
          </a:p>
          <a:p>
            <a:r>
              <a:rPr lang="en-US" sz="3048">
                <a:solidFill>
                  <a:schemeClr val="tx1">
                    <a:lumMod val="65000"/>
                    <a:lumOff val="35000"/>
                  </a:schemeClr>
                </a:solidFill>
                <a:latin typeface="Consolas" panose="020B0609020204030204" pitchFamily="49" charset="0"/>
              </a:rPr>
              <a:t>                          ████</a:t>
            </a:r>
          </a:p>
          <a:p>
            <a:r>
              <a:rPr lang="en-US" sz="3048">
                <a:solidFill>
                  <a:schemeClr val="tx1">
                    <a:lumMod val="65000"/>
                    <a:lumOff val="35000"/>
                  </a:schemeClr>
                </a:solidFill>
                <a:latin typeface="Consolas" panose="020B0609020204030204" pitchFamily="49" charset="0"/>
              </a:rPr>
              <a:t>5-[                      TTTTTGGGGGGGGGGGGGGGGTTTTTTGGGGGGGGGGGGGGGGGTTTTTT]-3</a:t>
            </a:r>
          </a:p>
        </p:txBody>
      </p:sp>
      <p:sp>
        <p:nvSpPr>
          <p:cNvPr id="31" name="Rounded Rectangular Callout 30"/>
          <p:cNvSpPr/>
          <p:nvPr/>
        </p:nvSpPr>
        <p:spPr>
          <a:xfrm>
            <a:off x="33140499" y="24363005"/>
            <a:ext cx="17784124" cy="1646159"/>
          </a:xfrm>
          <a:prstGeom prst="wedgeRoundRectCallout">
            <a:avLst>
              <a:gd name="adj1" fmla="val -13604"/>
              <a:gd name="adj2" fmla="val -743146"/>
              <a:gd name="adj3" fmla="val 16667"/>
            </a:avLst>
          </a:prstGeom>
          <a:solidFill>
            <a:schemeClr val="bg2">
              <a:lumMod val="90000"/>
              <a:alpha val="35000"/>
            </a:schemeClr>
          </a:solidFill>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r>
              <a:rPr lang="en-US" sz="3048">
                <a:solidFill>
                  <a:schemeClr val="tx1">
                    <a:lumMod val="65000"/>
                    <a:lumOff val="35000"/>
                  </a:schemeClr>
                </a:solidFill>
                <a:latin typeface="Consolas" panose="020B0609020204030204" pitchFamily="49" charset="0"/>
              </a:rPr>
              <a:t>5-[                       TTTTTAAAAAAAAAAAAAAAATTTTTTAAAAAAAAAAAAAAAAATTTTTT]-3</a:t>
            </a:r>
          </a:p>
          <a:p>
            <a:r>
              <a:rPr lang="en-US" sz="3048">
                <a:solidFill>
                  <a:schemeClr val="tx1">
                    <a:lumMod val="65000"/>
                    <a:lumOff val="35000"/>
                  </a:schemeClr>
                </a:solidFill>
                <a:latin typeface="Consolas" panose="020B0609020204030204" pitchFamily="49" charset="0"/>
              </a:rPr>
              <a:t>                                               ██████</a:t>
            </a:r>
          </a:p>
          <a:p>
            <a:r>
              <a:rPr lang="en-US" sz="3048">
                <a:solidFill>
                  <a:schemeClr val="tx1">
                    <a:lumMod val="65000"/>
                    <a:lumOff val="35000"/>
                  </a:schemeClr>
                </a:solidFill>
                <a:latin typeface="Consolas" panose="020B0609020204030204" pitchFamily="49" charset="0"/>
              </a:rPr>
              <a:t>5-[TTTTTGGGGGGGGGGGGGGGGTTTTTTGGGGGGGGGGGGGGGGGTTTTTT]-3</a:t>
            </a:r>
          </a:p>
        </p:txBody>
      </p:sp>
      <p:sp>
        <p:nvSpPr>
          <p:cNvPr id="32" name="Rounded Rectangular Callout 31"/>
          <p:cNvSpPr/>
          <p:nvPr/>
        </p:nvSpPr>
        <p:spPr>
          <a:xfrm>
            <a:off x="33346446" y="20291736"/>
            <a:ext cx="17578173" cy="1646159"/>
          </a:xfrm>
          <a:prstGeom prst="wedgeRoundRectCallout">
            <a:avLst>
              <a:gd name="adj1" fmla="val -36571"/>
              <a:gd name="adj2" fmla="val -249323"/>
              <a:gd name="adj3" fmla="val 16667"/>
            </a:avLst>
          </a:prstGeom>
          <a:solidFill>
            <a:schemeClr val="bg2">
              <a:lumMod val="90000"/>
              <a:alpha val="35000"/>
            </a:schemeClr>
          </a:solidFill>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r>
              <a:rPr lang="en-US" sz="3048">
                <a:solidFill>
                  <a:schemeClr val="tx1">
                    <a:lumMod val="65000"/>
                    <a:lumOff val="35000"/>
                  </a:schemeClr>
                </a:solidFill>
                <a:latin typeface="Consolas" panose="020B0609020204030204" pitchFamily="49" charset="0"/>
              </a:rPr>
              <a:t>5-[TTTTTAAAAAAAAAAAAAAAATTTTTTAAAAAAAAAAAAAAAAATTTTTT]-3</a:t>
            </a:r>
          </a:p>
          <a:p>
            <a:r>
              <a:rPr lang="en-US" sz="3048">
                <a:solidFill>
                  <a:schemeClr val="tx1">
                    <a:lumMod val="65000"/>
                    <a:lumOff val="35000"/>
                  </a:schemeClr>
                </a:solidFill>
                <a:latin typeface="Consolas" panose="020B0609020204030204" pitchFamily="49" charset="0"/>
              </a:rPr>
              <a:t>                                               ██████</a:t>
            </a:r>
          </a:p>
          <a:p>
            <a:r>
              <a:rPr lang="en-US" sz="3048">
                <a:solidFill>
                  <a:schemeClr val="tx1">
                    <a:lumMod val="65000"/>
                    <a:lumOff val="35000"/>
                  </a:schemeClr>
                </a:solidFill>
                <a:latin typeface="Consolas" panose="020B0609020204030204" pitchFamily="49" charset="0"/>
              </a:rPr>
              <a:t>5-[                       TTTTTGGGGGGGGGGGGGGGGTTTTTTGGGGGGGGGGGGGGGGGTTTTTT]-3</a:t>
            </a:r>
          </a:p>
        </p:txBody>
      </p:sp>
      <p:sp>
        <p:nvSpPr>
          <p:cNvPr id="33" name="Rounded Rectangular Callout 32"/>
          <p:cNvSpPr/>
          <p:nvPr/>
        </p:nvSpPr>
        <p:spPr>
          <a:xfrm>
            <a:off x="23925091" y="22313260"/>
            <a:ext cx="22445491" cy="1646159"/>
          </a:xfrm>
          <a:prstGeom prst="wedgeRoundRectCallout">
            <a:avLst>
              <a:gd name="adj1" fmla="val -13876"/>
              <a:gd name="adj2" fmla="val -382589"/>
              <a:gd name="adj3" fmla="val 16667"/>
            </a:avLst>
          </a:prstGeom>
          <a:solidFill>
            <a:schemeClr val="bg2">
              <a:lumMod val="90000"/>
              <a:alpha val="35000"/>
            </a:schemeClr>
          </a:solidFill>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r>
              <a:rPr lang="en-US" sz="3048">
                <a:solidFill>
                  <a:schemeClr val="tx1">
                    <a:lumMod val="65000"/>
                    <a:lumOff val="35000"/>
                  </a:schemeClr>
                </a:solidFill>
                <a:latin typeface="Consolas" panose="020B0609020204030204" pitchFamily="49" charset="0"/>
              </a:rPr>
              <a:t>5-[TTTTTAAAAAAAAAAAAAAAATTTTTTAAAAAAAAAAAAAAAAATTTTTT]-3</a:t>
            </a:r>
          </a:p>
          <a:p>
            <a:r>
              <a:rPr lang="en-US" sz="3048">
                <a:solidFill>
                  <a:schemeClr val="tx1">
                    <a:lumMod val="65000"/>
                    <a:lumOff val="35000"/>
                  </a:schemeClr>
                </a:solidFill>
                <a:latin typeface="Consolas" panose="020B0609020204030204" pitchFamily="49" charset="0"/>
              </a:rPr>
              <a:t>                                                 ████</a:t>
            </a:r>
          </a:p>
          <a:p>
            <a:r>
              <a:rPr lang="en-US" sz="3048">
                <a:solidFill>
                  <a:schemeClr val="tx1">
                    <a:lumMod val="65000"/>
                    <a:lumOff val="35000"/>
                  </a:schemeClr>
                </a:solidFill>
                <a:latin typeface="Consolas" panose="020B0609020204030204" pitchFamily="49" charset="0"/>
              </a:rPr>
              <a:t>5-[                                             TTTTTGGGGGGGGGGGGGGGGTTTTTTGGGGGGGGGGGGGGGGGTTTTTT]-3</a:t>
            </a:r>
          </a:p>
        </p:txBody>
      </p:sp>
      <p:sp>
        <p:nvSpPr>
          <p:cNvPr id="34" name="Rounded Rectangular Callout 33"/>
          <p:cNvSpPr/>
          <p:nvPr/>
        </p:nvSpPr>
        <p:spPr>
          <a:xfrm>
            <a:off x="37943733" y="18323062"/>
            <a:ext cx="12980885" cy="1646159"/>
          </a:xfrm>
          <a:prstGeom prst="wedgeRoundRectCallout">
            <a:avLst>
              <a:gd name="adj1" fmla="val -37789"/>
              <a:gd name="adj2" fmla="val -129821"/>
              <a:gd name="adj3" fmla="val 16667"/>
            </a:avLst>
          </a:prstGeom>
          <a:solidFill>
            <a:schemeClr val="bg2">
              <a:lumMod val="90000"/>
              <a:alpha val="35000"/>
            </a:schemeClr>
          </a:solidFill>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r>
              <a:rPr lang="en-US" sz="3048">
                <a:solidFill>
                  <a:schemeClr val="tx1">
                    <a:lumMod val="65000"/>
                    <a:lumOff val="35000"/>
                  </a:schemeClr>
                </a:solidFill>
                <a:latin typeface="Consolas" panose="020B0609020204030204" pitchFamily="49" charset="0"/>
              </a:rPr>
              <a:t>5-[TTTTTAAAAAAAAAAAAAAAATTTTTTAAAAAAAAAAAAAAAAATTTTTT]-3</a:t>
            </a:r>
          </a:p>
          <a:p>
            <a:r>
              <a:rPr lang="en-US" sz="3048">
                <a:solidFill>
                  <a:schemeClr val="tx1">
                    <a:lumMod val="65000"/>
                    <a:lumOff val="35000"/>
                  </a:schemeClr>
                </a:solidFill>
                <a:latin typeface="Consolas" panose="020B0609020204030204" pitchFamily="49" charset="0"/>
              </a:rPr>
              <a:t>                                               ██████</a:t>
            </a:r>
          </a:p>
          <a:p>
            <a:r>
              <a:rPr lang="en-US" sz="3048">
                <a:solidFill>
                  <a:schemeClr val="tx1">
                    <a:lumMod val="65000"/>
                    <a:lumOff val="35000"/>
                  </a:schemeClr>
                </a:solidFill>
                <a:latin typeface="Consolas" panose="020B0609020204030204" pitchFamily="49" charset="0"/>
              </a:rPr>
              <a:t>5-[TTTTTGGGGGGGGGGGGGGGGTTTTTTGGGGGGGGGGGGGGGGGTTTTTT]-3</a:t>
            </a:r>
          </a:p>
        </p:txBody>
      </p:sp>
      <p:pic>
        <p:nvPicPr>
          <p:cNvPr id="35" name="Picture 34"/>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24688800" y="27664337"/>
            <a:ext cx="8065271" cy="8065271"/>
          </a:xfrm>
          <a:prstGeom prst="rect">
            <a:avLst/>
          </a:prstGeom>
        </p:spPr>
      </p:pic>
      <p:pic>
        <p:nvPicPr>
          <p:cNvPr id="36" name="Picture 35"/>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33390726" y="27660299"/>
            <a:ext cx="8141980" cy="8141980"/>
          </a:xfrm>
          <a:prstGeom prst="rect">
            <a:avLst/>
          </a:prstGeom>
        </p:spPr>
      </p:pic>
      <p:pic>
        <p:nvPicPr>
          <p:cNvPr id="37" name="Picture 36"/>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42063753" y="27660304"/>
            <a:ext cx="8231953" cy="8231953"/>
          </a:xfrm>
          <a:prstGeom prst="rect">
            <a:avLst/>
          </a:prstGeom>
        </p:spPr>
      </p:pic>
      <p:sp>
        <p:nvSpPr>
          <p:cNvPr id="38" name="Rectangle 37"/>
          <p:cNvSpPr/>
          <p:nvPr/>
        </p:nvSpPr>
        <p:spPr>
          <a:xfrm>
            <a:off x="24790782" y="24876890"/>
            <a:ext cx="7213135" cy="1499449"/>
          </a:xfrm>
          <a:prstGeom prst="rect">
            <a:avLst/>
          </a:prstGeom>
        </p:spPr>
        <p:txBody>
          <a:bodyPr wrap="square">
            <a:spAutoFit/>
          </a:bodyPr>
          <a:lstStyle/>
          <a:p>
            <a:r>
              <a:rPr lang="en-US" altLang="ko-KR" sz="3048">
                <a:solidFill>
                  <a:srgbClr val="505050"/>
                </a:solidFill>
                <a:latin typeface="Consolas" panose="020B0609020204030204" pitchFamily="49" charset="0"/>
              </a:rPr>
              <a:t>5-[TA──GCCCTATCGGT─CATTTTTTTT]-3</a:t>
            </a:r>
          </a:p>
          <a:p>
            <a:r>
              <a:rPr lang="en-US" altLang="ko-KR" sz="3048">
                <a:solidFill>
                  <a:srgbClr val="505050"/>
                </a:solidFill>
                <a:latin typeface="Consolas" panose="020B0609020204030204" pitchFamily="49" charset="0"/>
              </a:rPr>
              <a:t>   ██  █=██   ██=█ █=████████</a:t>
            </a:r>
          </a:p>
          <a:p>
            <a:r>
              <a:rPr lang="en-US" altLang="ko-KR" sz="3048">
                <a:solidFill>
                  <a:srgbClr val="505050"/>
                </a:solidFill>
                <a:latin typeface="Consolas" panose="020B0609020204030204" pitchFamily="49" charset="0"/>
              </a:rPr>
              <a:t>5-[TACGGGCC───CGCTACTTTTTTTTT]-3</a:t>
            </a:r>
          </a:p>
        </p:txBody>
      </p:sp>
      <p:sp>
        <p:nvSpPr>
          <p:cNvPr id="39" name="Rounded Rectangular Callout 38"/>
          <p:cNvSpPr/>
          <p:nvPr/>
        </p:nvSpPr>
        <p:spPr>
          <a:xfrm>
            <a:off x="28777709" y="2552956"/>
            <a:ext cx="17592887" cy="1646159"/>
          </a:xfrm>
          <a:prstGeom prst="wedgeRoundRectCallout">
            <a:avLst>
              <a:gd name="adj1" fmla="val -11116"/>
              <a:gd name="adj2" fmla="val 373994"/>
              <a:gd name="adj3" fmla="val 16667"/>
            </a:avLst>
          </a:prstGeom>
          <a:solidFill>
            <a:schemeClr val="bg2">
              <a:lumMod val="90000"/>
              <a:alpha val="35000"/>
            </a:schemeClr>
          </a:solidFill>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r>
              <a:rPr lang="en-US" sz="3048">
                <a:solidFill>
                  <a:schemeClr val="tx1">
                    <a:lumMod val="65000"/>
                    <a:lumOff val="35000"/>
                  </a:schemeClr>
                </a:solidFill>
                <a:latin typeface="Consolas" panose="020B0609020204030204" pitchFamily="49" charset="0"/>
              </a:rPr>
              <a:t>5-[                      TTTTTAAAAAAAAAAAAAAAATTTTTTAAAAAAAAAAAAAAAAATTTTTT]-3</a:t>
            </a:r>
          </a:p>
          <a:p>
            <a:r>
              <a:rPr lang="en-US" sz="3048">
                <a:solidFill>
                  <a:schemeClr val="tx1">
                    <a:lumMod val="65000"/>
                    <a:lumOff val="35000"/>
                  </a:schemeClr>
                </a:solidFill>
                <a:latin typeface="Consolas" panose="020B0609020204030204" pitchFamily="49" charset="0"/>
              </a:rPr>
              <a:t>                          ████</a:t>
            </a:r>
          </a:p>
          <a:p>
            <a:r>
              <a:rPr lang="en-US" sz="3048">
                <a:solidFill>
                  <a:schemeClr val="tx1">
                    <a:lumMod val="65000"/>
                    <a:lumOff val="35000"/>
                  </a:schemeClr>
                </a:solidFill>
                <a:latin typeface="Consolas" panose="020B0609020204030204" pitchFamily="49" charset="0"/>
              </a:rPr>
              <a:t>5-[TTTTTGGGGGGGGGGGGGGGGTTTTTTGGGGGGGGGGGGGGGGGTTTTTT]-3</a:t>
            </a:r>
          </a:p>
        </p:txBody>
      </p:sp>
      <p:sp>
        <p:nvSpPr>
          <p:cNvPr id="40" name="Oval 39"/>
          <p:cNvSpPr/>
          <p:nvPr/>
        </p:nvSpPr>
        <p:spPr>
          <a:xfrm>
            <a:off x="44575507" y="11836700"/>
            <a:ext cx="1548532" cy="1548532"/>
          </a:xfrm>
          <a:prstGeom prst="ellipse">
            <a:avLst/>
          </a:prstGeom>
          <a:solidFill>
            <a:schemeClr val="dk1">
              <a:alpha val="33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5867" smtClean="0"/>
              <a:t>(i)</a:t>
            </a:r>
            <a:endParaRPr lang="en-US" sz="5867"/>
          </a:p>
        </p:txBody>
      </p:sp>
      <p:sp>
        <p:nvSpPr>
          <p:cNvPr id="41" name="Oval 40"/>
          <p:cNvSpPr/>
          <p:nvPr/>
        </p:nvSpPr>
        <p:spPr>
          <a:xfrm>
            <a:off x="25785673" y="32951117"/>
            <a:ext cx="1548532" cy="1548532"/>
          </a:xfrm>
          <a:prstGeom prst="ellipse">
            <a:avLst/>
          </a:prstGeom>
          <a:solidFill>
            <a:schemeClr val="dk1">
              <a:alpha val="33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5867" smtClean="0"/>
              <a:t>(j)</a:t>
            </a:r>
            <a:endParaRPr lang="en-US" sz="5867"/>
          </a:p>
        </p:txBody>
      </p:sp>
      <p:sp>
        <p:nvSpPr>
          <p:cNvPr id="42" name="Oval 41"/>
          <p:cNvSpPr/>
          <p:nvPr/>
        </p:nvSpPr>
        <p:spPr>
          <a:xfrm>
            <a:off x="34528900" y="32951115"/>
            <a:ext cx="1548532" cy="1548532"/>
          </a:xfrm>
          <a:prstGeom prst="ellipse">
            <a:avLst/>
          </a:prstGeom>
          <a:solidFill>
            <a:schemeClr val="dk1">
              <a:alpha val="33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5867" smtClean="0"/>
              <a:t>(k)</a:t>
            </a:r>
            <a:endParaRPr lang="en-US" sz="5867"/>
          </a:p>
        </p:txBody>
      </p:sp>
      <p:sp>
        <p:nvSpPr>
          <p:cNvPr id="43" name="Oval 42"/>
          <p:cNvSpPr/>
          <p:nvPr/>
        </p:nvSpPr>
        <p:spPr>
          <a:xfrm>
            <a:off x="43271984" y="32951113"/>
            <a:ext cx="1548532" cy="1548532"/>
          </a:xfrm>
          <a:prstGeom prst="ellipse">
            <a:avLst/>
          </a:prstGeom>
          <a:solidFill>
            <a:schemeClr val="dk1">
              <a:alpha val="33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5867" smtClean="0"/>
              <a:t>(l)</a:t>
            </a:r>
            <a:endParaRPr lang="en-US" sz="5867"/>
          </a:p>
        </p:txBody>
      </p:sp>
    </p:spTree>
    <p:extLst>
      <p:ext uri="{BB962C8B-B14F-4D97-AF65-F5344CB8AC3E}">
        <p14:creationId xmlns:p14="http://schemas.microsoft.com/office/powerpoint/2010/main" val="37851789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65073" y="533400"/>
            <a:ext cx="50215799" cy="35559997"/>
          </a:xfrm>
          <a:prstGeom prst="rect">
            <a:avLst/>
          </a:prstGeom>
          <a:solidFill>
            <a:srgbClr val="E7E6E6">
              <a:lumMod val="75000"/>
              <a:alpha val="5000"/>
            </a:srgbClr>
          </a:solidFill>
          <a:ln w="76200" cap="flat" cmpd="sng" algn="ctr">
            <a:solidFill>
              <a:sysClr val="windowText" lastClr="000000">
                <a:alpha val="24000"/>
              </a:sysClr>
            </a:solidFill>
            <a:prstDash val="dash"/>
            <a:miter lim="800000"/>
          </a:ln>
          <a:effectLst/>
        </p:spPr>
        <p:txBody>
          <a:bodyPr rtlCol="0" anchor="ctr"/>
          <a:lstStyle/>
          <a:p>
            <a:pPr algn="ctr" defTabSz="3657646">
              <a:defRPr/>
            </a:pPr>
            <a:endParaRPr lang="en-US" sz="28790" kern="0">
              <a:solidFill>
                <a:prstClr val="white"/>
              </a:solidFill>
              <a:latin typeface="Calibri" panose="020F0502020204030204"/>
            </a:endParaRPr>
          </a:p>
        </p:txBody>
      </p:sp>
      <p:sp>
        <p:nvSpPr>
          <p:cNvPr id="5" name="Rectangle 4"/>
          <p:cNvSpPr/>
          <p:nvPr/>
        </p:nvSpPr>
        <p:spPr>
          <a:xfrm>
            <a:off x="543556" y="33785073"/>
            <a:ext cx="50137316" cy="2308324"/>
          </a:xfrm>
          <a:prstGeom prst="rect">
            <a:avLst/>
          </a:prstGeom>
          <a:solidFill>
            <a:schemeClr val="bg2">
              <a:alpha val="29000"/>
            </a:schemeClr>
          </a:solidFill>
        </p:spPr>
        <p:txBody>
          <a:bodyPr wrap="square">
            <a:spAutoFit/>
          </a:bodyPr>
          <a:lstStyle/>
          <a:p>
            <a:r>
              <a:rPr lang="en-US" sz="5600"/>
              <a:t>Cite this work as:</a:t>
            </a:r>
          </a:p>
          <a:p>
            <a:endParaRPr lang="en-US" sz="3200"/>
          </a:p>
          <a:p>
            <a:r>
              <a:rPr lang="en-US" sz="5600"/>
              <a:t>Paul A. Gagniuc. </a:t>
            </a:r>
            <a:r>
              <a:rPr lang="en-US" sz="5600" i="1"/>
              <a:t>Algorithms in Bioinformatics: Theory and Implementation</a:t>
            </a:r>
            <a:r>
              <a:rPr lang="en-US" sz="5600"/>
              <a:t>. John Wiley &amp; Sons, </a:t>
            </a:r>
            <a:r>
              <a:rPr lang="en-US" sz="5600"/>
              <a:t>Hoboken, NJ, USA</a:t>
            </a:r>
            <a:r>
              <a:rPr lang="en-US" sz="5600"/>
              <a:t>, 2021, ISBN: 9781119697961.</a:t>
            </a:r>
          </a:p>
        </p:txBody>
      </p:sp>
      <p:sp>
        <p:nvSpPr>
          <p:cNvPr id="7" name="Rectangle 6"/>
          <p:cNvSpPr/>
          <p:nvPr/>
        </p:nvSpPr>
        <p:spPr>
          <a:xfrm>
            <a:off x="3140456" y="8747917"/>
            <a:ext cx="43135296" cy="10433625"/>
          </a:xfrm>
          <a:prstGeom prst="rect">
            <a:avLst/>
          </a:prstGeom>
        </p:spPr>
        <p:txBody>
          <a:bodyPr wrap="square">
            <a:spAutoFit/>
          </a:bodyPr>
          <a:lstStyle/>
          <a:p>
            <a:r>
              <a:rPr lang="en-US" sz="9600" b="1"/>
              <a:t>Alignment parameters and the significance of islands.</a:t>
            </a:r>
            <a:r>
              <a:rPr lang="en-US" sz="9600"/>
              <a:t> (</a:t>
            </a:r>
            <a:r>
              <a:rPr lang="en-US" sz="9600" b="1"/>
              <a:t>a-h</a:t>
            </a:r>
            <a:r>
              <a:rPr lang="en-US" sz="9600"/>
              <a:t>) Indicates the change of the values of the parameters and the real time changes visually perceived on the surface of the heatmap. The alignment configuration is shown to the right of the eight successive heatmaps in an upright position. (</a:t>
            </a:r>
            <a:r>
              <a:rPr lang="en-US" sz="9600" b="1"/>
              <a:t>i</a:t>
            </a:r>
            <a:r>
              <a:rPr lang="en-US" sz="9600"/>
              <a:t>) shows a direct association between the islands on the score matrix and the alignment configuration. It also suggests the possibility of novel image encoding strategies (</a:t>
            </a:r>
            <a:r>
              <a:rPr lang="en-US" sz="9600" b="1"/>
              <a:t>j-l</a:t>
            </a:r>
            <a:r>
              <a:rPr lang="en-US" sz="9600"/>
              <a:t>) Indicates the transition from colors to their associated values by maximizing the transparency of the heatmap.</a:t>
            </a:r>
            <a:endParaRPr lang="en-US" sz="8533"/>
          </a:p>
        </p:txBody>
      </p:sp>
      <p:sp>
        <p:nvSpPr>
          <p:cNvPr id="8" name="Title 1"/>
          <p:cNvSpPr>
            <a:spLocks noGrp="1"/>
          </p:cNvSpPr>
          <p:nvPr>
            <p:ph type="title"/>
          </p:nvPr>
        </p:nvSpPr>
        <p:spPr>
          <a:xfrm>
            <a:off x="3454400" y="1828802"/>
            <a:ext cx="42062400" cy="5302253"/>
          </a:xfrm>
        </p:spPr>
        <p:txBody>
          <a:bodyPr>
            <a:normAutofit fontScale="90000"/>
          </a:bodyPr>
          <a:lstStyle/>
          <a:p>
            <a:r>
              <a:rPr lang="en-US"/>
              <a:t>Alignment parameters and the significance of islands</a:t>
            </a:r>
          </a:p>
        </p:txBody>
      </p:sp>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3688000" y="30201056"/>
            <a:ext cx="5175504" cy="5175504"/>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8889" y="32208719"/>
            <a:ext cx="4651021" cy="1160177"/>
          </a:xfrm>
          <a:prstGeom prst="rect">
            <a:avLst/>
          </a:prstGeom>
        </p:spPr>
      </p:pic>
    </p:spTree>
    <p:extLst>
      <p:ext uri="{BB962C8B-B14F-4D97-AF65-F5344CB8AC3E}">
        <p14:creationId xmlns:p14="http://schemas.microsoft.com/office/powerpoint/2010/main" val="31856597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322D335FCCC4C4BB928D417B8BF84D4" ma:contentTypeVersion="15" ma:contentTypeDescription="Create a new document." ma:contentTypeScope="" ma:versionID="d6fac5d972050b6de01c0844a850183f">
  <xsd:schema xmlns:xsd="http://www.w3.org/2001/XMLSchema" xmlns:xs="http://www.w3.org/2001/XMLSchema" xmlns:p="http://schemas.microsoft.com/office/2006/metadata/properties" xmlns:ns1="http://schemas.microsoft.com/sharepoint/v3" xmlns:ns2="e91edc37-9a59-494a-bb7c-e2689ba07361" xmlns:ns3="f368a68e-44f2-47c0-8dfd-1123d85a2df9" targetNamespace="http://schemas.microsoft.com/office/2006/metadata/properties" ma:root="true" ma:fieldsID="83cd1a6507214f1dd3d572e1f8a0c190" ns1:_="" ns2:_="" ns3:_="">
    <xsd:import namespace="http://schemas.microsoft.com/sharepoint/v3"/>
    <xsd:import namespace="e91edc37-9a59-494a-bb7c-e2689ba07361"/>
    <xsd:import namespace="f368a68e-44f2-47c0-8dfd-1123d85a2df9"/>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2:MediaServiceLocation" minOccurs="0"/>
                <xsd:element ref="ns1:_ip_UnifiedCompliancePolicyProperties" minOccurs="0"/>
                <xsd:element ref="ns1:_ip_UnifiedCompliancePolicyUIActio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91edc37-9a59-494a-bb7c-e2689ba0736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DateTaken" ma:index="18" nillable="true" ma:displayName="MediaServiceDateTaken" ma:hidden="true" ma:internalName="MediaServiceDateTaken" ma:readOnly="true">
      <xsd:simpleType>
        <xsd:restriction base="dms:Text"/>
      </xsd:simpleType>
    </xsd:element>
    <xsd:element name="MediaServiceLocation" ma:index="19" nillable="true" ma:displayName="Location" ma:internalName="MediaServiceLocation" ma:readOnly="true">
      <xsd:simpleType>
        <xsd:restriction base="dms:Text"/>
      </xsd:simpleType>
    </xsd:element>
    <xsd:element name="MediaLengthInSeconds" ma:index="22"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f368a68e-44f2-47c0-8dfd-1123d85a2df9"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Props1.xml><?xml version="1.0" encoding="utf-8"?>
<ds:datastoreItem xmlns:ds="http://schemas.openxmlformats.org/officeDocument/2006/customXml" ds:itemID="{0FD746EE-B243-4B5F-9D08-5B9819FAF11D}"/>
</file>

<file path=customXml/itemProps2.xml><?xml version="1.0" encoding="utf-8"?>
<ds:datastoreItem xmlns:ds="http://schemas.openxmlformats.org/officeDocument/2006/customXml" ds:itemID="{4F00ECF3-4C4E-47D6-B6FF-CCFE0840BFF0}"/>
</file>

<file path=customXml/itemProps3.xml><?xml version="1.0" encoding="utf-8"?>
<ds:datastoreItem xmlns:ds="http://schemas.openxmlformats.org/officeDocument/2006/customXml" ds:itemID="{AC6553FB-21DE-4F02-AE61-B1CC7FAFAA0E}"/>
</file>

<file path=docProps/app.xml><?xml version="1.0" encoding="utf-8"?>
<Properties xmlns="http://schemas.openxmlformats.org/officeDocument/2006/extended-properties" xmlns:vt="http://schemas.openxmlformats.org/officeDocument/2006/docPropsVTypes">
  <TotalTime>1131</TotalTime>
  <Words>224</Words>
  <Application>Microsoft Office PowerPoint</Application>
  <PresentationFormat>Custom</PresentationFormat>
  <Paragraphs>52</Paragraphs>
  <Slides>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맑은 고딕</vt:lpstr>
      <vt:lpstr>Arial</vt:lpstr>
      <vt:lpstr>Calibri</vt:lpstr>
      <vt:lpstr>Consolas</vt:lpstr>
      <vt:lpstr>Office Theme</vt:lpstr>
      <vt:lpstr>PowerPoint Presentation</vt:lpstr>
      <vt:lpstr>Alignment parameters and the significance of islands</vt:lpstr>
    </vt:vector>
  </TitlesOfParts>
  <Company>WORK</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Algorithms in Bioinformatics: Theory and Implementation</dc:title>
  <dc:creator>Dr. Paul A. Gagniuc</dc:creator>
  <cp:lastModifiedBy>meggodman@outlook.com</cp:lastModifiedBy>
  <cp:revision>180</cp:revision>
  <dcterms:created xsi:type="dcterms:W3CDTF">2015-10-28T14:31:42Z</dcterms:created>
  <dcterms:modified xsi:type="dcterms:W3CDTF">2021-07-15T14:29:17Z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0x0101002322D335FCCC4C4BB928D417B8BF84D4</vt:lpwstr>
  </property>
</Properties>
</file>