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7478" autoAdjust="0"/>
  </p:normalViewPr>
  <p:slideViewPr>
    <p:cSldViewPr>
      <p:cViewPr varScale="1">
        <p:scale>
          <a:sx n="81" d="100"/>
          <a:sy n="81" d="100"/>
        </p:scale>
        <p:origin x="1926" y="8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244340" y="152400"/>
            <a:ext cx="13738860" cy="13257382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Rectangle 2"/>
          <p:cNvSpPr/>
          <p:nvPr/>
        </p:nvSpPr>
        <p:spPr>
          <a:xfrm>
            <a:off x="10982998" y="9661546"/>
            <a:ext cx="3172479" cy="3394816"/>
          </a:xfrm>
          <a:custGeom>
            <a:avLst/>
            <a:gdLst>
              <a:gd name="connsiteX0" fmla="*/ 0 w 2974767"/>
              <a:gd name="connsiteY0" fmla="*/ 0 h 3117535"/>
              <a:gd name="connsiteX1" fmla="*/ 2974767 w 2974767"/>
              <a:gd name="connsiteY1" fmla="*/ 0 h 3117535"/>
              <a:gd name="connsiteX2" fmla="*/ 2974767 w 2974767"/>
              <a:gd name="connsiteY2" fmla="*/ 3117535 h 3117535"/>
              <a:gd name="connsiteX3" fmla="*/ 0 w 2974767"/>
              <a:gd name="connsiteY3" fmla="*/ 3117535 h 3117535"/>
              <a:gd name="connsiteX4" fmla="*/ 0 w 2974767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3117535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711219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43950 w 3010862"/>
              <a:gd name="connsiteY3" fmla="*/ 2698332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68013 w 3010862"/>
              <a:gd name="connsiteY3" fmla="*/ 3083343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68013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504108 w 3034925"/>
              <a:gd name="connsiteY3" fmla="*/ 3071311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92076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103440"/>
              <a:gd name="connsiteX1" fmla="*/ 3010862 w 3034925"/>
              <a:gd name="connsiteY1" fmla="*/ 132348 h 3103440"/>
              <a:gd name="connsiteX2" fmla="*/ 3034925 w 3034925"/>
              <a:gd name="connsiteY2" fmla="*/ 3093471 h 3103440"/>
              <a:gd name="connsiteX3" fmla="*/ 2466955 w 3034925"/>
              <a:gd name="connsiteY3" fmla="*/ 3103440 h 3103440"/>
              <a:gd name="connsiteX4" fmla="*/ 0 w 3034925"/>
              <a:gd name="connsiteY4" fmla="*/ 711219 h 3103440"/>
              <a:gd name="connsiteX5" fmla="*/ 0 w 3034925"/>
              <a:gd name="connsiteY5" fmla="*/ 0 h 3103440"/>
              <a:gd name="connsiteX0" fmla="*/ 0 w 3019853"/>
              <a:gd name="connsiteY0" fmla="*/ 0 h 3108543"/>
              <a:gd name="connsiteX1" fmla="*/ 3010862 w 3019853"/>
              <a:gd name="connsiteY1" fmla="*/ 132348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92639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34926"/>
              <a:gd name="connsiteY0" fmla="*/ 0 h 3113567"/>
              <a:gd name="connsiteX1" fmla="*/ 3015886 w 3034926"/>
              <a:gd name="connsiteY1" fmla="*/ 192639 h 3113567"/>
              <a:gd name="connsiteX2" fmla="*/ 3034926 w 3034926"/>
              <a:gd name="connsiteY2" fmla="*/ 3113567 h 3113567"/>
              <a:gd name="connsiteX3" fmla="*/ 2451882 w 3034926"/>
              <a:gd name="connsiteY3" fmla="*/ 3108464 h 3113567"/>
              <a:gd name="connsiteX4" fmla="*/ 0 w 3034926"/>
              <a:gd name="connsiteY4" fmla="*/ 711219 h 3113567"/>
              <a:gd name="connsiteX5" fmla="*/ 0 w 3034926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56132"/>
              <a:gd name="connsiteY0" fmla="*/ 0 h 3113567"/>
              <a:gd name="connsiteX1" fmla="*/ 3056079 w 3056132"/>
              <a:gd name="connsiteY1" fmla="*/ 363461 h 3113567"/>
              <a:gd name="connsiteX2" fmla="*/ 3034926 w 3056132"/>
              <a:gd name="connsiteY2" fmla="*/ 3113567 h 3113567"/>
              <a:gd name="connsiteX3" fmla="*/ 2451882 w 3056132"/>
              <a:gd name="connsiteY3" fmla="*/ 3108464 h 3113567"/>
              <a:gd name="connsiteX4" fmla="*/ 0 w 3056132"/>
              <a:gd name="connsiteY4" fmla="*/ 711219 h 3113567"/>
              <a:gd name="connsiteX5" fmla="*/ 0 w 3056132"/>
              <a:gd name="connsiteY5" fmla="*/ 0 h 3113567"/>
              <a:gd name="connsiteX0" fmla="*/ 0 w 3056132"/>
              <a:gd name="connsiteY0" fmla="*/ 0 h 3259189"/>
              <a:gd name="connsiteX1" fmla="*/ 3056079 w 3056132"/>
              <a:gd name="connsiteY1" fmla="*/ 363461 h 3259189"/>
              <a:gd name="connsiteX2" fmla="*/ 3034926 w 3056132"/>
              <a:gd name="connsiteY2" fmla="*/ 3113567 h 3259189"/>
              <a:gd name="connsiteX3" fmla="*/ 2461930 w 3056132"/>
              <a:gd name="connsiteY3" fmla="*/ 3259189 h 3259189"/>
              <a:gd name="connsiteX4" fmla="*/ 0 w 3056132"/>
              <a:gd name="connsiteY4" fmla="*/ 711219 h 3259189"/>
              <a:gd name="connsiteX5" fmla="*/ 0 w 3056132"/>
              <a:gd name="connsiteY5" fmla="*/ 0 h 3259189"/>
              <a:gd name="connsiteX0" fmla="*/ 0 w 3056168"/>
              <a:gd name="connsiteY0" fmla="*/ 0 h 3269316"/>
              <a:gd name="connsiteX1" fmla="*/ 3056079 w 3056168"/>
              <a:gd name="connsiteY1" fmla="*/ 363461 h 3269316"/>
              <a:gd name="connsiteX2" fmla="*/ 3044975 w 3056168"/>
              <a:gd name="connsiteY2" fmla="*/ 3269316 h 3269316"/>
              <a:gd name="connsiteX3" fmla="*/ 2461930 w 3056168"/>
              <a:gd name="connsiteY3" fmla="*/ 3259189 h 3269316"/>
              <a:gd name="connsiteX4" fmla="*/ 0 w 3056168"/>
              <a:gd name="connsiteY4" fmla="*/ 711219 h 3269316"/>
              <a:gd name="connsiteX5" fmla="*/ 0 w 3056168"/>
              <a:gd name="connsiteY5" fmla="*/ 0 h 3269316"/>
              <a:gd name="connsiteX0" fmla="*/ 0 w 3070096"/>
              <a:gd name="connsiteY0" fmla="*/ 0 h 3269316"/>
              <a:gd name="connsiteX1" fmla="*/ 3056079 w 3070096"/>
              <a:gd name="connsiteY1" fmla="*/ 363461 h 3269316"/>
              <a:gd name="connsiteX2" fmla="*/ 3070096 w 3070096"/>
              <a:gd name="connsiteY2" fmla="*/ 3269316 h 3269316"/>
              <a:gd name="connsiteX3" fmla="*/ 2461930 w 3070096"/>
              <a:gd name="connsiteY3" fmla="*/ 3259189 h 3269316"/>
              <a:gd name="connsiteX4" fmla="*/ 0 w 3070096"/>
              <a:gd name="connsiteY4" fmla="*/ 711219 h 3269316"/>
              <a:gd name="connsiteX5" fmla="*/ 0 w 3070096"/>
              <a:gd name="connsiteY5" fmla="*/ 0 h 3269316"/>
              <a:gd name="connsiteX0" fmla="*/ 0 w 3070096"/>
              <a:gd name="connsiteY0" fmla="*/ 0 h 3269316"/>
              <a:gd name="connsiteX1" fmla="*/ 3046030 w 3070096"/>
              <a:gd name="connsiteY1" fmla="*/ 423751 h 3269316"/>
              <a:gd name="connsiteX2" fmla="*/ 3070096 w 3070096"/>
              <a:gd name="connsiteY2" fmla="*/ 3269316 h 3269316"/>
              <a:gd name="connsiteX3" fmla="*/ 2461930 w 3070096"/>
              <a:gd name="connsiteY3" fmla="*/ 3259189 h 3269316"/>
              <a:gd name="connsiteX4" fmla="*/ 0 w 3070096"/>
              <a:gd name="connsiteY4" fmla="*/ 711219 h 3269316"/>
              <a:gd name="connsiteX5" fmla="*/ 0 w 3070096"/>
              <a:gd name="connsiteY5" fmla="*/ 0 h 3269316"/>
              <a:gd name="connsiteX0" fmla="*/ 0 w 3075120"/>
              <a:gd name="connsiteY0" fmla="*/ 0 h 3389896"/>
              <a:gd name="connsiteX1" fmla="*/ 3046030 w 3075120"/>
              <a:gd name="connsiteY1" fmla="*/ 423751 h 3389896"/>
              <a:gd name="connsiteX2" fmla="*/ 3075120 w 3075120"/>
              <a:gd name="connsiteY2" fmla="*/ 3389896 h 3389896"/>
              <a:gd name="connsiteX3" fmla="*/ 2461930 w 3075120"/>
              <a:gd name="connsiteY3" fmla="*/ 3259189 h 3389896"/>
              <a:gd name="connsiteX4" fmla="*/ 0 w 3075120"/>
              <a:gd name="connsiteY4" fmla="*/ 711219 h 3389896"/>
              <a:gd name="connsiteX5" fmla="*/ 0 w 3075120"/>
              <a:gd name="connsiteY5" fmla="*/ 0 h 3389896"/>
              <a:gd name="connsiteX0" fmla="*/ 0 w 3075120"/>
              <a:gd name="connsiteY0" fmla="*/ 0 h 3389896"/>
              <a:gd name="connsiteX1" fmla="*/ 3046030 w 3075120"/>
              <a:gd name="connsiteY1" fmla="*/ 423751 h 3389896"/>
              <a:gd name="connsiteX2" fmla="*/ 3075120 w 3075120"/>
              <a:gd name="connsiteY2" fmla="*/ 3389896 h 3389896"/>
              <a:gd name="connsiteX3" fmla="*/ 2487051 w 3075120"/>
              <a:gd name="connsiteY3" fmla="*/ 3354649 h 3389896"/>
              <a:gd name="connsiteX4" fmla="*/ 0 w 3075120"/>
              <a:gd name="connsiteY4" fmla="*/ 711219 h 3389896"/>
              <a:gd name="connsiteX5" fmla="*/ 0 w 3075120"/>
              <a:gd name="connsiteY5" fmla="*/ 0 h 3389896"/>
              <a:gd name="connsiteX0" fmla="*/ 0 w 3075120"/>
              <a:gd name="connsiteY0" fmla="*/ 0 h 3389896"/>
              <a:gd name="connsiteX1" fmla="*/ 3046030 w 3075120"/>
              <a:gd name="connsiteY1" fmla="*/ 423751 h 3389896"/>
              <a:gd name="connsiteX2" fmla="*/ 3075120 w 3075120"/>
              <a:gd name="connsiteY2" fmla="*/ 3389896 h 3389896"/>
              <a:gd name="connsiteX3" fmla="*/ 2477003 w 3075120"/>
              <a:gd name="connsiteY3" fmla="*/ 3384794 h 3389896"/>
              <a:gd name="connsiteX4" fmla="*/ 0 w 3075120"/>
              <a:gd name="connsiteY4" fmla="*/ 711219 h 3389896"/>
              <a:gd name="connsiteX5" fmla="*/ 0 w 3075120"/>
              <a:gd name="connsiteY5" fmla="*/ 0 h 3389896"/>
              <a:gd name="connsiteX0" fmla="*/ 2658 w 3075120"/>
              <a:gd name="connsiteY0" fmla="*/ 0 h 3392554"/>
              <a:gd name="connsiteX1" fmla="*/ 3046030 w 3075120"/>
              <a:gd name="connsiteY1" fmla="*/ 426409 h 3392554"/>
              <a:gd name="connsiteX2" fmla="*/ 3075120 w 3075120"/>
              <a:gd name="connsiteY2" fmla="*/ 3392554 h 3392554"/>
              <a:gd name="connsiteX3" fmla="*/ 2477003 w 3075120"/>
              <a:gd name="connsiteY3" fmla="*/ 3387452 h 3392554"/>
              <a:gd name="connsiteX4" fmla="*/ 0 w 3075120"/>
              <a:gd name="connsiteY4" fmla="*/ 713877 h 3392554"/>
              <a:gd name="connsiteX5" fmla="*/ 2658 w 3075120"/>
              <a:gd name="connsiteY5" fmla="*/ 0 h 3392554"/>
              <a:gd name="connsiteX0" fmla="*/ 2658 w 3075120"/>
              <a:gd name="connsiteY0" fmla="*/ 0 h 3392554"/>
              <a:gd name="connsiteX1" fmla="*/ 3046030 w 3075120"/>
              <a:gd name="connsiteY1" fmla="*/ 426409 h 3392554"/>
              <a:gd name="connsiteX2" fmla="*/ 3075120 w 3075120"/>
              <a:gd name="connsiteY2" fmla="*/ 3392554 h 3392554"/>
              <a:gd name="connsiteX3" fmla="*/ 2477003 w 3075120"/>
              <a:gd name="connsiteY3" fmla="*/ 3387452 h 3392554"/>
              <a:gd name="connsiteX4" fmla="*/ 0 w 3075120"/>
              <a:gd name="connsiteY4" fmla="*/ 692612 h 3392554"/>
              <a:gd name="connsiteX5" fmla="*/ 2658 w 3075120"/>
              <a:gd name="connsiteY5" fmla="*/ 0 h 3392554"/>
              <a:gd name="connsiteX0" fmla="*/ 0 w 3072462"/>
              <a:gd name="connsiteY0" fmla="*/ 0 h 3392554"/>
              <a:gd name="connsiteX1" fmla="*/ 3043372 w 3072462"/>
              <a:gd name="connsiteY1" fmla="*/ 426409 h 3392554"/>
              <a:gd name="connsiteX2" fmla="*/ 3072462 w 3072462"/>
              <a:gd name="connsiteY2" fmla="*/ 3392554 h 3392554"/>
              <a:gd name="connsiteX3" fmla="*/ 2474345 w 3072462"/>
              <a:gd name="connsiteY3" fmla="*/ 3387452 h 3392554"/>
              <a:gd name="connsiteX4" fmla="*/ 0 w 3072462"/>
              <a:gd name="connsiteY4" fmla="*/ 697928 h 3392554"/>
              <a:gd name="connsiteX5" fmla="*/ 0 w 3072462"/>
              <a:gd name="connsiteY5" fmla="*/ 0 h 3392554"/>
              <a:gd name="connsiteX0" fmla="*/ 0 w 3072462"/>
              <a:gd name="connsiteY0" fmla="*/ 0 h 3395212"/>
              <a:gd name="connsiteX1" fmla="*/ 3043372 w 3072462"/>
              <a:gd name="connsiteY1" fmla="*/ 429067 h 3395212"/>
              <a:gd name="connsiteX2" fmla="*/ 3072462 w 3072462"/>
              <a:gd name="connsiteY2" fmla="*/ 3395212 h 3395212"/>
              <a:gd name="connsiteX3" fmla="*/ 2474345 w 3072462"/>
              <a:gd name="connsiteY3" fmla="*/ 3390110 h 3395212"/>
              <a:gd name="connsiteX4" fmla="*/ 0 w 3072462"/>
              <a:gd name="connsiteY4" fmla="*/ 700586 h 3395212"/>
              <a:gd name="connsiteX5" fmla="*/ 0 w 3072462"/>
              <a:gd name="connsiteY5" fmla="*/ 0 h 3395212"/>
              <a:gd name="connsiteX0" fmla="*/ 0 w 3077779"/>
              <a:gd name="connsiteY0" fmla="*/ 0 h 3397870"/>
              <a:gd name="connsiteX1" fmla="*/ 3048689 w 3077779"/>
              <a:gd name="connsiteY1" fmla="*/ 431725 h 3397870"/>
              <a:gd name="connsiteX2" fmla="*/ 3077779 w 3077779"/>
              <a:gd name="connsiteY2" fmla="*/ 3397870 h 3397870"/>
              <a:gd name="connsiteX3" fmla="*/ 2479662 w 3077779"/>
              <a:gd name="connsiteY3" fmla="*/ 3392768 h 3397870"/>
              <a:gd name="connsiteX4" fmla="*/ 5317 w 3077779"/>
              <a:gd name="connsiteY4" fmla="*/ 703244 h 3397870"/>
              <a:gd name="connsiteX5" fmla="*/ 0 w 3077779"/>
              <a:gd name="connsiteY5" fmla="*/ 0 h 3397870"/>
              <a:gd name="connsiteX0" fmla="*/ 510 w 3078289"/>
              <a:gd name="connsiteY0" fmla="*/ 0 h 3397870"/>
              <a:gd name="connsiteX1" fmla="*/ 3049199 w 3078289"/>
              <a:gd name="connsiteY1" fmla="*/ 431725 h 3397870"/>
              <a:gd name="connsiteX2" fmla="*/ 3078289 w 3078289"/>
              <a:gd name="connsiteY2" fmla="*/ 3397870 h 3397870"/>
              <a:gd name="connsiteX3" fmla="*/ 2480172 w 3078289"/>
              <a:gd name="connsiteY3" fmla="*/ 3392768 h 3397870"/>
              <a:gd name="connsiteX4" fmla="*/ 511 w 3078289"/>
              <a:gd name="connsiteY4" fmla="*/ 703244 h 3397870"/>
              <a:gd name="connsiteX5" fmla="*/ 510 w 3078289"/>
              <a:gd name="connsiteY5" fmla="*/ 0 h 3397870"/>
              <a:gd name="connsiteX0" fmla="*/ 510 w 3078289"/>
              <a:gd name="connsiteY0" fmla="*/ 0 h 3397870"/>
              <a:gd name="connsiteX1" fmla="*/ 3049199 w 3078289"/>
              <a:gd name="connsiteY1" fmla="*/ 431725 h 3397870"/>
              <a:gd name="connsiteX2" fmla="*/ 3078289 w 3078289"/>
              <a:gd name="connsiteY2" fmla="*/ 3397870 h 3397870"/>
              <a:gd name="connsiteX3" fmla="*/ 2480172 w 3078289"/>
              <a:gd name="connsiteY3" fmla="*/ 3392768 h 3397870"/>
              <a:gd name="connsiteX4" fmla="*/ 511 w 3078289"/>
              <a:gd name="connsiteY4" fmla="*/ 703244 h 3397870"/>
              <a:gd name="connsiteX5" fmla="*/ 510 w 3078289"/>
              <a:gd name="connsiteY5" fmla="*/ 0 h 3397870"/>
              <a:gd name="connsiteX0" fmla="*/ 510 w 3078289"/>
              <a:gd name="connsiteY0" fmla="*/ 0 h 3397870"/>
              <a:gd name="connsiteX1" fmla="*/ 3049199 w 3078289"/>
              <a:gd name="connsiteY1" fmla="*/ 431725 h 3397870"/>
              <a:gd name="connsiteX2" fmla="*/ 3078289 w 3078289"/>
              <a:gd name="connsiteY2" fmla="*/ 3397870 h 3397870"/>
              <a:gd name="connsiteX3" fmla="*/ 2480172 w 3078289"/>
              <a:gd name="connsiteY3" fmla="*/ 3392768 h 3397870"/>
              <a:gd name="connsiteX4" fmla="*/ 511 w 3078289"/>
              <a:gd name="connsiteY4" fmla="*/ 703244 h 3397870"/>
              <a:gd name="connsiteX5" fmla="*/ 510 w 3078289"/>
              <a:gd name="connsiteY5" fmla="*/ 0 h 3397870"/>
              <a:gd name="connsiteX0" fmla="*/ 510 w 3078289"/>
              <a:gd name="connsiteY0" fmla="*/ 0 h 3397870"/>
              <a:gd name="connsiteX1" fmla="*/ 3049199 w 3078289"/>
              <a:gd name="connsiteY1" fmla="*/ 431725 h 3397870"/>
              <a:gd name="connsiteX2" fmla="*/ 3078289 w 3078289"/>
              <a:gd name="connsiteY2" fmla="*/ 3397870 h 3397870"/>
              <a:gd name="connsiteX3" fmla="*/ 2480172 w 3078289"/>
              <a:gd name="connsiteY3" fmla="*/ 3392768 h 3397870"/>
              <a:gd name="connsiteX4" fmla="*/ 511 w 3078289"/>
              <a:gd name="connsiteY4" fmla="*/ 703244 h 3397870"/>
              <a:gd name="connsiteX5" fmla="*/ 510 w 3078289"/>
              <a:gd name="connsiteY5" fmla="*/ 0 h 3397870"/>
              <a:gd name="connsiteX0" fmla="*/ 0 w 3077779"/>
              <a:gd name="connsiteY0" fmla="*/ 0 h 3397870"/>
              <a:gd name="connsiteX1" fmla="*/ 3048689 w 3077779"/>
              <a:gd name="connsiteY1" fmla="*/ 431725 h 3397870"/>
              <a:gd name="connsiteX2" fmla="*/ 3077779 w 3077779"/>
              <a:gd name="connsiteY2" fmla="*/ 3397870 h 3397870"/>
              <a:gd name="connsiteX3" fmla="*/ 2479662 w 3077779"/>
              <a:gd name="connsiteY3" fmla="*/ 3392768 h 3397870"/>
              <a:gd name="connsiteX4" fmla="*/ 3630 w 3077779"/>
              <a:gd name="connsiteY4" fmla="*/ 706873 h 3397870"/>
              <a:gd name="connsiteX5" fmla="*/ 0 w 3077779"/>
              <a:gd name="connsiteY5" fmla="*/ 0 h 3397870"/>
              <a:gd name="connsiteX0" fmla="*/ 5804 w 3083583"/>
              <a:gd name="connsiteY0" fmla="*/ 0 h 3397870"/>
              <a:gd name="connsiteX1" fmla="*/ 3054493 w 3083583"/>
              <a:gd name="connsiteY1" fmla="*/ 431725 h 3397870"/>
              <a:gd name="connsiteX2" fmla="*/ 3083583 w 3083583"/>
              <a:gd name="connsiteY2" fmla="*/ 3397870 h 3397870"/>
              <a:gd name="connsiteX3" fmla="*/ 2485466 w 3083583"/>
              <a:gd name="connsiteY3" fmla="*/ 3392768 h 3397870"/>
              <a:gd name="connsiteX4" fmla="*/ 229 w 3083583"/>
              <a:gd name="connsiteY4" fmla="*/ 706873 h 3397870"/>
              <a:gd name="connsiteX5" fmla="*/ 5804 w 3083583"/>
              <a:gd name="connsiteY5" fmla="*/ 0 h 3397870"/>
              <a:gd name="connsiteX0" fmla="*/ 0 w 3093419"/>
              <a:gd name="connsiteY0" fmla="*/ 0 h 3392523"/>
              <a:gd name="connsiteX1" fmla="*/ 3064329 w 3093419"/>
              <a:gd name="connsiteY1" fmla="*/ 426378 h 3392523"/>
              <a:gd name="connsiteX2" fmla="*/ 3093419 w 3093419"/>
              <a:gd name="connsiteY2" fmla="*/ 3392523 h 3392523"/>
              <a:gd name="connsiteX3" fmla="*/ 2495302 w 3093419"/>
              <a:gd name="connsiteY3" fmla="*/ 3387421 h 3392523"/>
              <a:gd name="connsiteX4" fmla="*/ 10065 w 3093419"/>
              <a:gd name="connsiteY4" fmla="*/ 701526 h 3392523"/>
              <a:gd name="connsiteX5" fmla="*/ 0 w 3093419"/>
              <a:gd name="connsiteY5" fmla="*/ 0 h 3392523"/>
              <a:gd name="connsiteX0" fmla="*/ 5758 w 3083585"/>
              <a:gd name="connsiteY0" fmla="*/ 0 h 3381866"/>
              <a:gd name="connsiteX1" fmla="*/ 3054495 w 3083585"/>
              <a:gd name="connsiteY1" fmla="*/ 415721 h 3381866"/>
              <a:gd name="connsiteX2" fmla="*/ 3083585 w 3083585"/>
              <a:gd name="connsiteY2" fmla="*/ 3381866 h 3381866"/>
              <a:gd name="connsiteX3" fmla="*/ 2485468 w 3083585"/>
              <a:gd name="connsiteY3" fmla="*/ 3376764 h 3381866"/>
              <a:gd name="connsiteX4" fmla="*/ 231 w 3083585"/>
              <a:gd name="connsiteY4" fmla="*/ 690869 h 3381866"/>
              <a:gd name="connsiteX5" fmla="*/ 5758 w 3083585"/>
              <a:gd name="connsiteY5" fmla="*/ 0 h 3381866"/>
              <a:gd name="connsiteX0" fmla="*/ 5758 w 3083585"/>
              <a:gd name="connsiteY0" fmla="*/ 0 h 3381866"/>
              <a:gd name="connsiteX1" fmla="*/ 3070087 w 3083585"/>
              <a:gd name="connsiteY1" fmla="*/ 469009 h 3381866"/>
              <a:gd name="connsiteX2" fmla="*/ 3083585 w 3083585"/>
              <a:gd name="connsiteY2" fmla="*/ 3381866 h 3381866"/>
              <a:gd name="connsiteX3" fmla="*/ 2485468 w 3083585"/>
              <a:gd name="connsiteY3" fmla="*/ 3376764 h 3381866"/>
              <a:gd name="connsiteX4" fmla="*/ 231 w 3083585"/>
              <a:gd name="connsiteY4" fmla="*/ 690869 h 3381866"/>
              <a:gd name="connsiteX5" fmla="*/ 5758 w 3083585"/>
              <a:gd name="connsiteY5" fmla="*/ 0 h 3381866"/>
              <a:gd name="connsiteX0" fmla="*/ 10877 w 3083507"/>
              <a:gd name="connsiteY0" fmla="*/ 0 h 3381866"/>
              <a:gd name="connsiteX1" fmla="*/ 3070009 w 3083507"/>
              <a:gd name="connsiteY1" fmla="*/ 469009 h 3381866"/>
              <a:gd name="connsiteX2" fmla="*/ 3083507 w 3083507"/>
              <a:gd name="connsiteY2" fmla="*/ 3381866 h 3381866"/>
              <a:gd name="connsiteX3" fmla="*/ 2485390 w 3083507"/>
              <a:gd name="connsiteY3" fmla="*/ 3376764 h 3381866"/>
              <a:gd name="connsiteX4" fmla="*/ 153 w 3083507"/>
              <a:gd name="connsiteY4" fmla="*/ 690869 h 3381866"/>
              <a:gd name="connsiteX5" fmla="*/ 10877 w 3083507"/>
              <a:gd name="connsiteY5" fmla="*/ 0 h 3381866"/>
              <a:gd name="connsiteX0" fmla="*/ 10877 w 3083507"/>
              <a:gd name="connsiteY0" fmla="*/ 162 h 3382028"/>
              <a:gd name="connsiteX1" fmla="*/ 3070009 w 3083507"/>
              <a:gd name="connsiteY1" fmla="*/ 469171 h 3382028"/>
              <a:gd name="connsiteX2" fmla="*/ 3083507 w 3083507"/>
              <a:gd name="connsiteY2" fmla="*/ 3382028 h 3382028"/>
              <a:gd name="connsiteX3" fmla="*/ 2485390 w 3083507"/>
              <a:gd name="connsiteY3" fmla="*/ 3376926 h 3382028"/>
              <a:gd name="connsiteX4" fmla="*/ 153 w 3083507"/>
              <a:gd name="connsiteY4" fmla="*/ 691031 h 3382028"/>
              <a:gd name="connsiteX5" fmla="*/ 10877 w 3083507"/>
              <a:gd name="connsiteY5" fmla="*/ 162 h 3382028"/>
              <a:gd name="connsiteX0" fmla="*/ 10877 w 3083507"/>
              <a:gd name="connsiteY0" fmla="*/ 1144 h 3383010"/>
              <a:gd name="connsiteX1" fmla="*/ 3070009 w 3083507"/>
              <a:gd name="connsiteY1" fmla="*/ 470153 h 3383010"/>
              <a:gd name="connsiteX2" fmla="*/ 3083507 w 3083507"/>
              <a:gd name="connsiteY2" fmla="*/ 3383010 h 3383010"/>
              <a:gd name="connsiteX3" fmla="*/ 2485390 w 3083507"/>
              <a:gd name="connsiteY3" fmla="*/ 3377908 h 3383010"/>
              <a:gd name="connsiteX4" fmla="*/ 153 w 3083507"/>
              <a:gd name="connsiteY4" fmla="*/ 692013 h 3383010"/>
              <a:gd name="connsiteX5" fmla="*/ 10877 w 3083507"/>
              <a:gd name="connsiteY5" fmla="*/ 1144 h 338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3507" h="3383010">
                <a:moveTo>
                  <a:pt x="10877" y="1144"/>
                </a:moveTo>
                <a:cubicBezTo>
                  <a:pt x="1359180" y="-22488"/>
                  <a:pt x="2053779" y="326245"/>
                  <a:pt x="3070009" y="470153"/>
                </a:cubicBezTo>
                <a:cubicBezTo>
                  <a:pt x="3071331" y="1460543"/>
                  <a:pt x="3082185" y="2392620"/>
                  <a:pt x="3083507" y="3383010"/>
                </a:cubicBezTo>
                <a:lnTo>
                  <a:pt x="2485390" y="3377908"/>
                </a:lnTo>
                <a:cubicBezTo>
                  <a:pt x="1668096" y="2578826"/>
                  <a:pt x="871317" y="766497"/>
                  <a:pt x="153" y="692013"/>
                </a:cubicBezTo>
                <a:cubicBezTo>
                  <a:pt x="-1619" y="457598"/>
                  <a:pt x="12649" y="235559"/>
                  <a:pt x="10877" y="11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11069714" y="6580311"/>
            <a:ext cx="3085654" cy="3263790"/>
          </a:xfrm>
          <a:custGeom>
            <a:avLst/>
            <a:gdLst>
              <a:gd name="connsiteX0" fmla="*/ 0 w 2974767"/>
              <a:gd name="connsiteY0" fmla="*/ 0 h 3117535"/>
              <a:gd name="connsiteX1" fmla="*/ 2974767 w 2974767"/>
              <a:gd name="connsiteY1" fmla="*/ 0 h 3117535"/>
              <a:gd name="connsiteX2" fmla="*/ 2974767 w 2974767"/>
              <a:gd name="connsiteY2" fmla="*/ 3117535 h 3117535"/>
              <a:gd name="connsiteX3" fmla="*/ 0 w 2974767"/>
              <a:gd name="connsiteY3" fmla="*/ 3117535 h 3117535"/>
              <a:gd name="connsiteX4" fmla="*/ 0 w 2974767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3117535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711219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43950 w 3010862"/>
              <a:gd name="connsiteY3" fmla="*/ 2698332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68013 w 3010862"/>
              <a:gd name="connsiteY3" fmla="*/ 3083343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68013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504108 w 3034925"/>
              <a:gd name="connsiteY3" fmla="*/ 3071311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92076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103440"/>
              <a:gd name="connsiteX1" fmla="*/ 3010862 w 3034925"/>
              <a:gd name="connsiteY1" fmla="*/ 132348 h 3103440"/>
              <a:gd name="connsiteX2" fmla="*/ 3034925 w 3034925"/>
              <a:gd name="connsiteY2" fmla="*/ 3093471 h 3103440"/>
              <a:gd name="connsiteX3" fmla="*/ 2466955 w 3034925"/>
              <a:gd name="connsiteY3" fmla="*/ 3103440 h 3103440"/>
              <a:gd name="connsiteX4" fmla="*/ 0 w 3034925"/>
              <a:gd name="connsiteY4" fmla="*/ 711219 h 3103440"/>
              <a:gd name="connsiteX5" fmla="*/ 0 w 3034925"/>
              <a:gd name="connsiteY5" fmla="*/ 0 h 3103440"/>
              <a:gd name="connsiteX0" fmla="*/ 0 w 3019853"/>
              <a:gd name="connsiteY0" fmla="*/ 0 h 3108543"/>
              <a:gd name="connsiteX1" fmla="*/ 3010862 w 3019853"/>
              <a:gd name="connsiteY1" fmla="*/ 132348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92639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34926"/>
              <a:gd name="connsiteY0" fmla="*/ 0 h 3113567"/>
              <a:gd name="connsiteX1" fmla="*/ 3015886 w 3034926"/>
              <a:gd name="connsiteY1" fmla="*/ 192639 h 3113567"/>
              <a:gd name="connsiteX2" fmla="*/ 3034926 w 3034926"/>
              <a:gd name="connsiteY2" fmla="*/ 3113567 h 3113567"/>
              <a:gd name="connsiteX3" fmla="*/ 2451882 w 3034926"/>
              <a:gd name="connsiteY3" fmla="*/ 3108464 h 3113567"/>
              <a:gd name="connsiteX4" fmla="*/ 0 w 3034926"/>
              <a:gd name="connsiteY4" fmla="*/ 711219 h 3113567"/>
              <a:gd name="connsiteX5" fmla="*/ 0 w 3034926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56132"/>
              <a:gd name="connsiteY0" fmla="*/ 0 h 3113567"/>
              <a:gd name="connsiteX1" fmla="*/ 3056079 w 3056132"/>
              <a:gd name="connsiteY1" fmla="*/ 363461 h 3113567"/>
              <a:gd name="connsiteX2" fmla="*/ 3034926 w 3056132"/>
              <a:gd name="connsiteY2" fmla="*/ 3113567 h 3113567"/>
              <a:gd name="connsiteX3" fmla="*/ 2451882 w 3056132"/>
              <a:gd name="connsiteY3" fmla="*/ 3108464 h 3113567"/>
              <a:gd name="connsiteX4" fmla="*/ 0 w 3056132"/>
              <a:gd name="connsiteY4" fmla="*/ 711219 h 3113567"/>
              <a:gd name="connsiteX5" fmla="*/ 0 w 3056132"/>
              <a:gd name="connsiteY5" fmla="*/ 0 h 3113567"/>
              <a:gd name="connsiteX0" fmla="*/ 0 w 3056132"/>
              <a:gd name="connsiteY0" fmla="*/ 0 h 3259189"/>
              <a:gd name="connsiteX1" fmla="*/ 3056079 w 3056132"/>
              <a:gd name="connsiteY1" fmla="*/ 363461 h 3259189"/>
              <a:gd name="connsiteX2" fmla="*/ 3034926 w 3056132"/>
              <a:gd name="connsiteY2" fmla="*/ 3113567 h 3259189"/>
              <a:gd name="connsiteX3" fmla="*/ 2461930 w 3056132"/>
              <a:gd name="connsiteY3" fmla="*/ 3259189 h 3259189"/>
              <a:gd name="connsiteX4" fmla="*/ 0 w 3056132"/>
              <a:gd name="connsiteY4" fmla="*/ 711219 h 3259189"/>
              <a:gd name="connsiteX5" fmla="*/ 0 w 3056132"/>
              <a:gd name="connsiteY5" fmla="*/ 0 h 3259189"/>
              <a:gd name="connsiteX0" fmla="*/ 0 w 3056168"/>
              <a:gd name="connsiteY0" fmla="*/ 0 h 3269316"/>
              <a:gd name="connsiteX1" fmla="*/ 3056079 w 3056168"/>
              <a:gd name="connsiteY1" fmla="*/ 363461 h 3269316"/>
              <a:gd name="connsiteX2" fmla="*/ 3044975 w 3056168"/>
              <a:gd name="connsiteY2" fmla="*/ 3269316 h 3269316"/>
              <a:gd name="connsiteX3" fmla="*/ 2461930 w 3056168"/>
              <a:gd name="connsiteY3" fmla="*/ 3259189 h 3269316"/>
              <a:gd name="connsiteX4" fmla="*/ 0 w 3056168"/>
              <a:gd name="connsiteY4" fmla="*/ 711219 h 3269316"/>
              <a:gd name="connsiteX5" fmla="*/ 0 w 3056168"/>
              <a:gd name="connsiteY5" fmla="*/ 0 h 3269316"/>
              <a:gd name="connsiteX0" fmla="*/ 0 w 3070096"/>
              <a:gd name="connsiteY0" fmla="*/ 0 h 3269316"/>
              <a:gd name="connsiteX1" fmla="*/ 3056079 w 3070096"/>
              <a:gd name="connsiteY1" fmla="*/ 363461 h 3269316"/>
              <a:gd name="connsiteX2" fmla="*/ 3070096 w 3070096"/>
              <a:gd name="connsiteY2" fmla="*/ 3269316 h 3269316"/>
              <a:gd name="connsiteX3" fmla="*/ 2461930 w 3070096"/>
              <a:gd name="connsiteY3" fmla="*/ 3259189 h 3269316"/>
              <a:gd name="connsiteX4" fmla="*/ 0 w 3070096"/>
              <a:gd name="connsiteY4" fmla="*/ 711219 h 3269316"/>
              <a:gd name="connsiteX5" fmla="*/ 0 w 3070096"/>
              <a:gd name="connsiteY5" fmla="*/ 0 h 3269316"/>
              <a:gd name="connsiteX0" fmla="*/ 3375 w 3073471"/>
              <a:gd name="connsiteY0" fmla="*/ 0 h 3269316"/>
              <a:gd name="connsiteX1" fmla="*/ 3059454 w 3073471"/>
              <a:gd name="connsiteY1" fmla="*/ 363461 h 3269316"/>
              <a:gd name="connsiteX2" fmla="*/ 3073471 w 3073471"/>
              <a:gd name="connsiteY2" fmla="*/ 3269316 h 3269316"/>
              <a:gd name="connsiteX3" fmla="*/ 2465305 w 3073471"/>
              <a:gd name="connsiteY3" fmla="*/ 3259189 h 3269316"/>
              <a:gd name="connsiteX4" fmla="*/ 0 w 3073471"/>
              <a:gd name="connsiteY4" fmla="*/ 707814 h 3269316"/>
              <a:gd name="connsiteX5" fmla="*/ 3375 w 3073471"/>
              <a:gd name="connsiteY5" fmla="*/ 0 h 3269316"/>
              <a:gd name="connsiteX0" fmla="*/ 3375 w 3073471"/>
              <a:gd name="connsiteY0" fmla="*/ 0 h 3269316"/>
              <a:gd name="connsiteX1" fmla="*/ 3045953 w 3073471"/>
              <a:gd name="connsiteY1" fmla="*/ 356651 h 3269316"/>
              <a:gd name="connsiteX2" fmla="*/ 3073471 w 3073471"/>
              <a:gd name="connsiteY2" fmla="*/ 3269316 h 3269316"/>
              <a:gd name="connsiteX3" fmla="*/ 2465305 w 3073471"/>
              <a:gd name="connsiteY3" fmla="*/ 3259189 h 3269316"/>
              <a:gd name="connsiteX4" fmla="*/ 0 w 3073471"/>
              <a:gd name="connsiteY4" fmla="*/ 707814 h 3269316"/>
              <a:gd name="connsiteX5" fmla="*/ 3375 w 3073471"/>
              <a:gd name="connsiteY5" fmla="*/ 0 h 3269316"/>
              <a:gd name="connsiteX0" fmla="*/ 0 w 3080222"/>
              <a:gd name="connsiteY0" fmla="*/ 0 h 3272721"/>
              <a:gd name="connsiteX1" fmla="*/ 3052704 w 3080222"/>
              <a:gd name="connsiteY1" fmla="*/ 360056 h 3272721"/>
              <a:gd name="connsiteX2" fmla="*/ 3080222 w 3080222"/>
              <a:gd name="connsiteY2" fmla="*/ 3272721 h 3272721"/>
              <a:gd name="connsiteX3" fmla="*/ 2472056 w 3080222"/>
              <a:gd name="connsiteY3" fmla="*/ 3262594 h 3272721"/>
              <a:gd name="connsiteX4" fmla="*/ 6751 w 3080222"/>
              <a:gd name="connsiteY4" fmla="*/ 711219 h 3272721"/>
              <a:gd name="connsiteX5" fmla="*/ 0 w 3080222"/>
              <a:gd name="connsiteY5" fmla="*/ 0 h 3272721"/>
              <a:gd name="connsiteX0" fmla="*/ 0 w 3083597"/>
              <a:gd name="connsiteY0" fmla="*/ 0 h 3262507"/>
              <a:gd name="connsiteX1" fmla="*/ 3056079 w 3083597"/>
              <a:gd name="connsiteY1" fmla="*/ 349842 h 3262507"/>
              <a:gd name="connsiteX2" fmla="*/ 3083597 w 3083597"/>
              <a:gd name="connsiteY2" fmla="*/ 3262507 h 3262507"/>
              <a:gd name="connsiteX3" fmla="*/ 2475431 w 3083597"/>
              <a:gd name="connsiteY3" fmla="*/ 3252380 h 3262507"/>
              <a:gd name="connsiteX4" fmla="*/ 10126 w 3083597"/>
              <a:gd name="connsiteY4" fmla="*/ 701005 h 3262507"/>
              <a:gd name="connsiteX5" fmla="*/ 0 w 3083597"/>
              <a:gd name="connsiteY5" fmla="*/ 0 h 3262507"/>
              <a:gd name="connsiteX0" fmla="*/ 0 w 3093723"/>
              <a:gd name="connsiteY0" fmla="*/ 0 h 3269318"/>
              <a:gd name="connsiteX1" fmla="*/ 3066205 w 3093723"/>
              <a:gd name="connsiteY1" fmla="*/ 356653 h 3269318"/>
              <a:gd name="connsiteX2" fmla="*/ 3093723 w 3093723"/>
              <a:gd name="connsiteY2" fmla="*/ 3269318 h 3269318"/>
              <a:gd name="connsiteX3" fmla="*/ 2485557 w 3093723"/>
              <a:gd name="connsiteY3" fmla="*/ 3259191 h 3269318"/>
              <a:gd name="connsiteX4" fmla="*/ 20252 w 3093723"/>
              <a:gd name="connsiteY4" fmla="*/ 707816 h 3269318"/>
              <a:gd name="connsiteX5" fmla="*/ 0 w 3093723"/>
              <a:gd name="connsiteY5" fmla="*/ 0 h 3269318"/>
              <a:gd name="connsiteX0" fmla="*/ 0 w 3083598"/>
              <a:gd name="connsiteY0" fmla="*/ 0 h 3265913"/>
              <a:gd name="connsiteX1" fmla="*/ 3056080 w 3083598"/>
              <a:gd name="connsiteY1" fmla="*/ 353248 h 3265913"/>
              <a:gd name="connsiteX2" fmla="*/ 3083598 w 3083598"/>
              <a:gd name="connsiteY2" fmla="*/ 3265913 h 3265913"/>
              <a:gd name="connsiteX3" fmla="*/ 2475432 w 3083598"/>
              <a:gd name="connsiteY3" fmla="*/ 3255786 h 3265913"/>
              <a:gd name="connsiteX4" fmla="*/ 10127 w 3083598"/>
              <a:gd name="connsiteY4" fmla="*/ 704411 h 3265913"/>
              <a:gd name="connsiteX5" fmla="*/ 0 w 3083598"/>
              <a:gd name="connsiteY5" fmla="*/ 0 h 3265913"/>
              <a:gd name="connsiteX0" fmla="*/ 0 w 3097099"/>
              <a:gd name="connsiteY0" fmla="*/ 0 h 3276128"/>
              <a:gd name="connsiteX1" fmla="*/ 3069581 w 3097099"/>
              <a:gd name="connsiteY1" fmla="*/ 363463 h 3276128"/>
              <a:gd name="connsiteX2" fmla="*/ 3097099 w 3097099"/>
              <a:gd name="connsiteY2" fmla="*/ 3276128 h 3276128"/>
              <a:gd name="connsiteX3" fmla="*/ 2488933 w 3097099"/>
              <a:gd name="connsiteY3" fmla="*/ 3266001 h 3276128"/>
              <a:gd name="connsiteX4" fmla="*/ 23628 w 3097099"/>
              <a:gd name="connsiteY4" fmla="*/ 714626 h 3276128"/>
              <a:gd name="connsiteX5" fmla="*/ 0 w 3097099"/>
              <a:gd name="connsiteY5" fmla="*/ 0 h 3276128"/>
              <a:gd name="connsiteX0" fmla="*/ 0 w 3090349"/>
              <a:gd name="connsiteY0" fmla="*/ 0 h 3262508"/>
              <a:gd name="connsiteX1" fmla="*/ 3062831 w 3090349"/>
              <a:gd name="connsiteY1" fmla="*/ 349843 h 3262508"/>
              <a:gd name="connsiteX2" fmla="*/ 3090349 w 3090349"/>
              <a:gd name="connsiteY2" fmla="*/ 3262508 h 3262508"/>
              <a:gd name="connsiteX3" fmla="*/ 2482183 w 3090349"/>
              <a:gd name="connsiteY3" fmla="*/ 3252381 h 3262508"/>
              <a:gd name="connsiteX4" fmla="*/ 16878 w 3090349"/>
              <a:gd name="connsiteY4" fmla="*/ 701006 h 3262508"/>
              <a:gd name="connsiteX5" fmla="*/ 0 w 3090349"/>
              <a:gd name="connsiteY5" fmla="*/ 0 h 3262508"/>
              <a:gd name="connsiteX0" fmla="*/ 0 w 3080223"/>
              <a:gd name="connsiteY0" fmla="*/ 0 h 3272722"/>
              <a:gd name="connsiteX1" fmla="*/ 3052705 w 3080223"/>
              <a:gd name="connsiteY1" fmla="*/ 360057 h 3272722"/>
              <a:gd name="connsiteX2" fmla="*/ 3080223 w 3080223"/>
              <a:gd name="connsiteY2" fmla="*/ 3272722 h 3272722"/>
              <a:gd name="connsiteX3" fmla="*/ 2472057 w 3080223"/>
              <a:gd name="connsiteY3" fmla="*/ 3262595 h 3272722"/>
              <a:gd name="connsiteX4" fmla="*/ 6752 w 3080223"/>
              <a:gd name="connsiteY4" fmla="*/ 711220 h 3272722"/>
              <a:gd name="connsiteX5" fmla="*/ 0 w 3080223"/>
              <a:gd name="connsiteY5" fmla="*/ 0 h 3272722"/>
              <a:gd name="connsiteX0" fmla="*/ 0 w 3097099"/>
              <a:gd name="connsiteY0" fmla="*/ 0 h 3272722"/>
              <a:gd name="connsiteX1" fmla="*/ 3069581 w 3097099"/>
              <a:gd name="connsiteY1" fmla="*/ 360057 h 3272722"/>
              <a:gd name="connsiteX2" fmla="*/ 3097099 w 3097099"/>
              <a:gd name="connsiteY2" fmla="*/ 3272722 h 3272722"/>
              <a:gd name="connsiteX3" fmla="*/ 2488933 w 3097099"/>
              <a:gd name="connsiteY3" fmla="*/ 3262595 h 3272722"/>
              <a:gd name="connsiteX4" fmla="*/ 23628 w 3097099"/>
              <a:gd name="connsiteY4" fmla="*/ 711220 h 3272722"/>
              <a:gd name="connsiteX5" fmla="*/ 0 w 3097099"/>
              <a:gd name="connsiteY5" fmla="*/ 0 h 3272722"/>
              <a:gd name="connsiteX0" fmla="*/ 0 w 3097099"/>
              <a:gd name="connsiteY0" fmla="*/ 0 h 3272722"/>
              <a:gd name="connsiteX1" fmla="*/ 3069581 w 3097099"/>
              <a:gd name="connsiteY1" fmla="*/ 360057 h 3272722"/>
              <a:gd name="connsiteX2" fmla="*/ 3097099 w 3097099"/>
              <a:gd name="connsiteY2" fmla="*/ 3272722 h 3272722"/>
              <a:gd name="connsiteX3" fmla="*/ 2488933 w 3097099"/>
              <a:gd name="connsiteY3" fmla="*/ 3262595 h 3272722"/>
              <a:gd name="connsiteX4" fmla="*/ 6603 w 3097099"/>
              <a:gd name="connsiteY4" fmla="*/ 711220 h 3272722"/>
              <a:gd name="connsiteX5" fmla="*/ 0 w 3097099"/>
              <a:gd name="connsiteY5" fmla="*/ 0 h 3272722"/>
              <a:gd name="connsiteX0" fmla="*/ 0 w 3102424"/>
              <a:gd name="connsiteY0" fmla="*/ 0 h 3270057"/>
              <a:gd name="connsiteX1" fmla="*/ 3074906 w 3102424"/>
              <a:gd name="connsiteY1" fmla="*/ 357392 h 3270057"/>
              <a:gd name="connsiteX2" fmla="*/ 3102424 w 3102424"/>
              <a:gd name="connsiteY2" fmla="*/ 3270057 h 3270057"/>
              <a:gd name="connsiteX3" fmla="*/ 2494258 w 3102424"/>
              <a:gd name="connsiteY3" fmla="*/ 3259930 h 3270057"/>
              <a:gd name="connsiteX4" fmla="*/ 11928 w 3102424"/>
              <a:gd name="connsiteY4" fmla="*/ 708555 h 3270057"/>
              <a:gd name="connsiteX5" fmla="*/ 0 w 3102424"/>
              <a:gd name="connsiteY5" fmla="*/ 0 h 3270057"/>
              <a:gd name="connsiteX0" fmla="*/ 4429 w 3090877"/>
              <a:gd name="connsiteY0" fmla="*/ 0 h 3275388"/>
              <a:gd name="connsiteX1" fmla="*/ 3063359 w 3090877"/>
              <a:gd name="connsiteY1" fmla="*/ 362723 h 3275388"/>
              <a:gd name="connsiteX2" fmla="*/ 3090877 w 3090877"/>
              <a:gd name="connsiteY2" fmla="*/ 3275388 h 3275388"/>
              <a:gd name="connsiteX3" fmla="*/ 2482711 w 3090877"/>
              <a:gd name="connsiteY3" fmla="*/ 3265261 h 3275388"/>
              <a:gd name="connsiteX4" fmla="*/ 381 w 3090877"/>
              <a:gd name="connsiteY4" fmla="*/ 713886 h 3275388"/>
              <a:gd name="connsiteX5" fmla="*/ 4429 w 3090877"/>
              <a:gd name="connsiteY5" fmla="*/ 0 h 3275388"/>
              <a:gd name="connsiteX0" fmla="*/ 7012 w 3090797"/>
              <a:gd name="connsiteY0" fmla="*/ 0 h 3267391"/>
              <a:gd name="connsiteX1" fmla="*/ 3063279 w 3090797"/>
              <a:gd name="connsiteY1" fmla="*/ 354726 h 3267391"/>
              <a:gd name="connsiteX2" fmla="*/ 3090797 w 3090797"/>
              <a:gd name="connsiteY2" fmla="*/ 3267391 h 3267391"/>
              <a:gd name="connsiteX3" fmla="*/ 2482631 w 3090797"/>
              <a:gd name="connsiteY3" fmla="*/ 3257264 h 3267391"/>
              <a:gd name="connsiteX4" fmla="*/ 301 w 3090797"/>
              <a:gd name="connsiteY4" fmla="*/ 705889 h 3267391"/>
              <a:gd name="connsiteX5" fmla="*/ 7012 w 3090797"/>
              <a:gd name="connsiteY5" fmla="*/ 0 h 3267391"/>
              <a:gd name="connsiteX0" fmla="*/ 4427 w 3090876"/>
              <a:gd name="connsiteY0" fmla="*/ 0 h 3272723"/>
              <a:gd name="connsiteX1" fmla="*/ 3063358 w 3090876"/>
              <a:gd name="connsiteY1" fmla="*/ 360058 h 3272723"/>
              <a:gd name="connsiteX2" fmla="*/ 3090876 w 3090876"/>
              <a:gd name="connsiteY2" fmla="*/ 3272723 h 3272723"/>
              <a:gd name="connsiteX3" fmla="*/ 2482710 w 3090876"/>
              <a:gd name="connsiteY3" fmla="*/ 3262596 h 3272723"/>
              <a:gd name="connsiteX4" fmla="*/ 380 w 3090876"/>
              <a:gd name="connsiteY4" fmla="*/ 711221 h 3272723"/>
              <a:gd name="connsiteX5" fmla="*/ 4427 w 3090876"/>
              <a:gd name="connsiteY5" fmla="*/ 0 h 3272723"/>
              <a:gd name="connsiteX0" fmla="*/ 4427 w 3090876"/>
              <a:gd name="connsiteY0" fmla="*/ 0 h 3272723"/>
              <a:gd name="connsiteX1" fmla="*/ 3063358 w 3090876"/>
              <a:gd name="connsiteY1" fmla="*/ 360058 h 3272723"/>
              <a:gd name="connsiteX2" fmla="*/ 3090876 w 3090876"/>
              <a:gd name="connsiteY2" fmla="*/ 3272723 h 3272723"/>
              <a:gd name="connsiteX3" fmla="*/ 2482710 w 3090876"/>
              <a:gd name="connsiteY3" fmla="*/ 3262596 h 3272723"/>
              <a:gd name="connsiteX4" fmla="*/ 380 w 3090876"/>
              <a:gd name="connsiteY4" fmla="*/ 711221 h 3272723"/>
              <a:gd name="connsiteX5" fmla="*/ 4427 w 3090876"/>
              <a:gd name="connsiteY5" fmla="*/ 0 h 3272723"/>
              <a:gd name="connsiteX0" fmla="*/ 4427 w 3090876"/>
              <a:gd name="connsiteY0" fmla="*/ 0 h 3272723"/>
              <a:gd name="connsiteX1" fmla="*/ 3063358 w 3090876"/>
              <a:gd name="connsiteY1" fmla="*/ 360058 h 3272723"/>
              <a:gd name="connsiteX2" fmla="*/ 3090876 w 3090876"/>
              <a:gd name="connsiteY2" fmla="*/ 3272723 h 3272723"/>
              <a:gd name="connsiteX3" fmla="*/ 2482710 w 3090876"/>
              <a:gd name="connsiteY3" fmla="*/ 3262596 h 3272723"/>
              <a:gd name="connsiteX4" fmla="*/ 380 w 3090876"/>
              <a:gd name="connsiteY4" fmla="*/ 711221 h 3272723"/>
              <a:gd name="connsiteX5" fmla="*/ 4427 w 3090876"/>
              <a:gd name="connsiteY5" fmla="*/ 0 h 3272723"/>
              <a:gd name="connsiteX0" fmla="*/ 4427 w 3090876"/>
              <a:gd name="connsiteY0" fmla="*/ 0 h 3272723"/>
              <a:gd name="connsiteX1" fmla="*/ 3063358 w 3090876"/>
              <a:gd name="connsiteY1" fmla="*/ 360058 h 3272723"/>
              <a:gd name="connsiteX2" fmla="*/ 3090876 w 3090876"/>
              <a:gd name="connsiteY2" fmla="*/ 3272723 h 3272723"/>
              <a:gd name="connsiteX3" fmla="*/ 2482710 w 3090876"/>
              <a:gd name="connsiteY3" fmla="*/ 3262596 h 3272723"/>
              <a:gd name="connsiteX4" fmla="*/ 380 w 3090876"/>
              <a:gd name="connsiteY4" fmla="*/ 711221 h 3272723"/>
              <a:gd name="connsiteX5" fmla="*/ 4427 w 3090876"/>
              <a:gd name="connsiteY5" fmla="*/ 0 h 3272723"/>
              <a:gd name="connsiteX0" fmla="*/ 4427 w 3090876"/>
              <a:gd name="connsiteY0" fmla="*/ 0 h 3272723"/>
              <a:gd name="connsiteX1" fmla="*/ 3063358 w 3090876"/>
              <a:gd name="connsiteY1" fmla="*/ 360058 h 3272723"/>
              <a:gd name="connsiteX2" fmla="*/ 3090876 w 3090876"/>
              <a:gd name="connsiteY2" fmla="*/ 3272723 h 3272723"/>
              <a:gd name="connsiteX3" fmla="*/ 2482710 w 3090876"/>
              <a:gd name="connsiteY3" fmla="*/ 3262596 h 3272723"/>
              <a:gd name="connsiteX4" fmla="*/ 380 w 3090876"/>
              <a:gd name="connsiteY4" fmla="*/ 711221 h 3272723"/>
              <a:gd name="connsiteX5" fmla="*/ 4427 w 3090876"/>
              <a:gd name="connsiteY5" fmla="*/ 0 h 327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0876" h="3272723">
                <a:moveTo>
                  <a:pt x="4427" y="0"/>
                </a:moveTo>
                <a:cubicBezTo>
                  <a:pt x="1020436" y="47248"/>
                  <a:pt x="2043714" y="240039"/>
                  <a:pt x="3063358" y="360058"/>
                </a:cubicBezTo>
                <a:cubicBezTo>
                  <a:pt x="3064680" y="1350448"/>
                  <a:pt x="3089554" y="2282333"/>
                  <a:pt x="3090876" y="3272723"/>
                </a:cubicBezTo>
                <a:lnTo>
                  <a:pt x="2482710" y="3262596"/>
                </a:lnTo>
                <a:cubicBezTo>
                  <a:pt x="1665416" y="2463514"/>
                  <a:pt x="399493" y="701591"/>
                  <a:pt x="380" y="711221"/>
                </a:cubicBezTo>
                <a:cubicBezTo>
                  <a:pt x="-1870" y="474148"/>
                  <a:pt x="6677" y="237073"/>
                  <a:pt x="44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2"/>
          <p:cNvSpPr/>
          <p:nvPr/>
        </p:nvSpPr>
        <p:spPr>
          <a:xfrm>
            <a:off x="11076604" y="530587"/>
            <a:ext cx="3047913" cy="2918843"/>
          </a:xfrm>
          <a:custGeom>
            <a:avLst/>
            <a:gdLst>
              <a:gd name="connsiteX0" fmla="*/ 0 w 2974767"/>
              <a:gd name="connsiteY0" fmla="*/ 0 h 3117535"/>
              <a:gd name="connsiteX1" fmla="*/ 2974767 w 2974767"/>
              <a:gd name="connsiteY1" fmla="*/ 0 h 3117535"/>
              <a:gd name="connsiteX2" fmla="*/ 2974767 w 2974767"/>
              <a:gd name="connsiteY2" fmla="*/ 3117535 h 3117535"/>
              <a:gd name="connsiteX3" fmla="*/ 0 w 2974767"/>
              <a:gd name="connsiteY3" fmla="*/ 3117535 h 3117535"/>
              <a:gd name="connsiteX4" fmla="*/ 0 w 2974767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3117535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711219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43950 w 3010862"/>
              <a:gd name="connsiteY3" fmla="*/ 2698332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68013 w 3010862"/>
              <a:gd name="connsiteY3" fmla="*/ 3083343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68013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504108 w 3034925"/>
              <a:gd name="connsiteY3" fmla="*/ 3071311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92076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103440"/>
              <a:gd name="connsiteX1" fmla="*/ 3010862 w 3034925"/>
              <a:gd name="connsiteY1" fmla="*/ 132348 h 3103440"/>
              <a:gd name="connsiteX2" fmla="*/ 3034925 w 3034925"/>
              <a:gd name="connsiteY2" fmla="*/ 3093471 h 3103440"/>
              <a:gd name="connsiteX3" fmla="*/ 2466955 w 3034925"/>
              <a:gd name="connsiteY3" fmla="*/ 3103440 h 3103440"/>
              <a:gd name="connsiteX4" fmla="*/ 0 w 3034925"/>
              <a:gd name="connsiteY4" fmla="*/ 711219 h 3103440"/>
              <a:gd name="connsiteX5" fmla="*/ 0 w 3034925"/>
              <a:gd name="connsiteY5" fmla="*/ 0 h 3103440"/>
              <a:gd name="connsiteX0" fmla="*/ 0 w 3019853"/>
              <a:gd name="connsiteY0" fmla="*/ 0 h 3108543"/>
              <a:gd name="connsiteX1" fmla="*/ 3010862 w 3019853"/>
              <a:gd name="connsiteY1" fmla="*/ 132348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92639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34926"/>
              <a:gd name="connsiteY0" fmla="*/ 0 h 3113567"/>
              <a:gd name="connsiteX1" fmla="*/ 3015886 w 3034926"/>
              <a:gd name="connsiteY1" fmla="*/ 192639 h 3113567"/>
              <a:gd name="connsiteX2" fmla="*/ 3034926 w 3034926"/>
              <a:gd name="connsiteY2" fmla="*/ 3113567 h 3113567"/>
              <a:gd name="connsiteX3" fmla="*/ 2451882 w 3034926"/>
              <a:gd name="connsiteY3" fmla="*/ 3108464 h 3113567"/>
              <a:gd name="connsiteX4" fmla="*/ 0 w 3034926"/>
              <a:gd name="connsiteY4" fmla="*/ 711219 h 3113567"/>
              <a:gd name="connsiteX5" fmla="*/ 0 w 3034926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34926"/>
              <a:gd name="connsiteY0" fmla="*/ 0 h 3113567"/>
              <a:gd name="connsiteX1" fmla="*/ 3020910 w 3034926"/>
              <a:gd name="connsiteY1" fmla="*/ 107228 h 3113567"/>
              <a:gd name="connsiteX2" fmla="*/ 3034926 w 3034926"/>
              <a:gd name="connsiteY2" fmla="*/ 3113567 h 3113567"/>
              <a:gd name="connsiteX3" fmla="*/ 2451882 w 3034926"/>
              <a:gd name="connsiteY3" fmla="*/ 3108464 h 3113567"/>
              <a:gd name="connsiteX4" fmla="*/ 0 w 3034926"/>
              <a:gd name="connsiteY4" fmla="*/ 711219 h 3113567"/>
              <a:gd name="connsiteX5" fmla="*/ 0 w 3034926"/>
              <a:gd name="connsiteY5" fmla="*/ 0 h 3113567"/>
              <a:gd name="connsiteX0" fmla="*/ 0 w 3034926"/>
              <a:gd name="connsiteY0" fmla="*/ 13352 h 3126919"/>
              <a:gd name="connsiteX1" fmla="*/ 3030958 w 3034926"/>
              <a:gd name="connsiteY1" fmla="*/ 0 h 3126919"/>
              <a:gd name="connsiteX2" fmla="*/ 3034926 w 3034926"/>
              <a:gd name="connsiteY2" fmla="*/ 3126919 h 3126919"/>
              <a:gd name="connsiteX3" fmla="*/ 2451882 w 3034926"/>
              <a:gd name="connsiteY3" fmla="*/ 3121816 h 3126919"/>
              <a:gd name="connsiteX4" fmla="*/ 0 w 3034926"/>
              <a:gd name="connsiteY4" fmla="*/ 724571 h 3126919"/>
              <a:gd name="connsiteX5" fmla="*/ 0 w 3034926"/>
              <a:gd name="connsiteY5" fmla="*/ 13352 h 3126919"/>
              <a:gd name="connsiteX0" fmla="*/ 0 w 3034926"/>
              <a:gd name="connsiteY0" fmla="*/ 13352 h 3126919"/>
              <a:gd name="connsiteX1" fmla="*/ 3030958 w 3034926"/>
              <a:gd name="connsiteY1" fmla="*/ 0 h 3126919"/>
              <a:gd name="connsiteX2" fmla="*/ 3034926 w 3034926"/>
              <a:gd name="connsiteY2" fmla="*/ 3126919 h 3126919"/>
              <a:gd name="connsiteX3" fmla="*/ 2451882 w 3034926"/>
              <a:gd name="connsiteY3" fmla="*/ 3121816 h 3126919"/>
              <a:gd name="connsiteX4" fmla="*/ 0 w 3034926"/>
              <a:gd name="connsiteY4" fmla="*/ 724571 h 3126919"/>
              <a:gd name="connsiteX5" fmla="*/ 0 w 3034926"/>
              <a:gd name="connsiteY5" fmla="*/ 13352 h 3126919"/>
              <a:gd name="connsiteX0" fmla="*/ 0 w 3034926"/>
              <a:gd name="connsiteY0" fmla="*/ 13352 h 3126919"/>
              <a:gd name="connsiteX1" fmla="*/ 3030958 w 3034926"/>
              <a:gd name="connsiteY1" fmla="*/ 0 h 3126919"/>
              <a:gd name="connsiteX2" fmla="*/ 3034926 w 3034926"/>
              <a:gd name="connsiteY2" fmla="*/ 3126919 h 3126919"/>
              <a:gd name="connsiteX3" fmla="*/ 2461931 w 3034926"/>
              <a:gd name="connsiteY3" fmla="*/ 2895728 h 3126919"/>
              <a:gd name="connsiteX4" fmla="*/ 0 w 3034926"/>
              <a:gd name="connsiteY4" fmla="*/ 724571 h 3126919"/>
              <a:gd name="connsiteX5" fmla="*/ 0 w 3034926"/>
              <a:gd name="connsiteY5" fmla="*/ 13352 h 3126919"/>
              <a:gd name="connsiteX0" fmla="*/ 0 w 3031094"/>
              <a:gd name="connsiteY0" fmla="*/ 13352 h 2895807"/>
              <a:gd name="connsiteX1" fmla="*/ 3030958 w 3031094"/>
              <a:gd name="connsiteY1" fmla="*/ 0 h 2895807"/>
              <a:gd name="connsiteX2" fmla="*/ 3024878 w 3031094"/>
              <a:gd name="connsiteY2" fmla="*/ 2895807 h 2895807"/>
              <a:gd name="connsiteX3" fmla="*/ 2461931 w 3031094"/>
              <a:gd name="connsiteY3" fmla="*/ 2895728 h 2895807"/>
              <a:gd name="connsiteX4" fmla="*/ 0 w 3031094"/>
              <a:gd name="connsiteY4" fmla="*/ 724571 h 2895807"/>
              <a:gd name="connsiteX5" fmla="*/ 0 w 3031094"/>
              <a:gd name="connsiteY5" fmla="*/ 13352 h 2895807"/>
              <a:gd name="connsiteX0" fmla="*/ 0 w 3031047"/>
              <a:gd name="connsiteY0" fmla="*/ 13352 h 2900831"/>
              <a:gd name="connsiteX1" fmla="*/ 3030958 w 3031047"/>
              <a:gd name="connsiteY1" fmla="*/ 0 h 2900831"/>
              <a:gd name="connsiteX2" fmla="*/ 3019853 w 3031047"/>
              <a:gd name="connsiteY2" fmla="*/ 2900831 h 2900831"/>
              <a:gd name="connsiteX3" fmla="*/ 2461931 w 3031047"/>
              <a:gd name="connsiteY3" fmla="*/ 2895728 h 2900831"/>
              <a:gd name="connsiteX4" fmla="*/ 0 w 3031047"/>
              <a:gd name="connsiteY4" fmla="*/ 724571 h 2900831"/>
              <a:gd name="connsiteX5" fmla="*/ 0 w 3031047"/>
              <a:gd name="connsiteY5" fmla="*/ 13352 h 2900831"/>
              <a:gd name="connsiteX0" fmla="*/ 0 w 3031047"/>
              <a:gd name="connsiteY0" fmla="*/ 13352 h 2900831"/>
              <a:gd name="connsiteX1" fmla="*/ 3030958 w 3031047"/>
              <a:gd name="connsiteY1" fmla="*/ 0 h 2900831"/>
              <a:gd name="connsiteX2" fmla="*/ 3019853 w 3031047"/>
              <a:gd name="connsiteY2" fmla="*/ 2900831 h 2900831"/>
              <a:gd name="connsiteX3" fmla="*/ 2461931 w 3031047"/>
              <a:gd name="connsiteY3" fmla="*/ 2895728 h 2900831"/>
              <a:gd name="connsiteX4" fmla="*/ 0 w 3031047"/>
              <a:gd name="connsiteY4" fmla="*/ 724571 h 2900831"/>
              <a:gd name="connsiteX5" fmla="*/ 0 w 3031047"/>
              <a:gd name="connsiteY5" fmla="*/ 13352 h 2900831"/>
              <a:gd name="connsiteX0" fmla="*/ 0 w 3031047"/>
              <a:gd name="connsiteY0" fmla="*/ 13352 h 2900831"/>
              <a:gd name="connsiteX1" fmla="*/ 3030958 w 3031047"/>
              <a:gd name="connsiteY1" fmla="*/ 0 h 2900831"/>
              <a:gd name="connsiteX2" fmla="*/ 3019853 w 3031047"/>
              <a:gd name="connsiteY2" fmla="*/ 2900831 h 2900831"/>
              <a:gd name="connsiteX3" fmla="*/ 2446858 w 3031047"/>
              <a:gd name="connsiteY3" fmla="*/ 2895728 h 2900831"/>
              <a:gd name="connsiteX4" fmla="*/ 0 w 3031047"/>
              <a:gd name="connsiteY4" fmla="*/ 724571 h 2900831"/>
              <a:gd name="connsiteX5" fmla="*/ 0 w 3031047"/>
              <a:gd name="connsiteY5" fmla="*/ 13352 h 2900831"/>
              <a:gd name="connsiteX0" fmla="*/ 0 w 3026070"/>
              <a:gd name="connsiteY0" fmla="*/ 18377 h 2905856"/>
              <a:gd name="connsiteX1" fmla="*/ 3025934 w 3026070"/>
              <a:gd name="connsiteY1" fmla="*/ 0 h 2905856"/>
              <a:gd name="connsiteX2" fmla="*/ 3019853 w 3026070"/>
              <a:gd name="connsiteY2" fmla="*/ 2905856 h 2905856"/>
              <a:gd name="connsiteX3" fmla="*/ 2446858 w 3026070"/>
              <a:gd name="connsiteY3" fmla="*/ 2900753 h 2905856"/>
              <a:gd name="connsiteX4" fmla="*/ 0 w 3026070"/>
              <a:gd name="connsiteY4" fmla="*/ 729596 h 2905856"/>
              <a:gd name="connsiteX5" fmla="*/ 0 w 3026070"/>
              <a:gd name="connsiteY5" fmla="*/ 18377 h 2905856"/>
              <a:gd name="connsiteX0" fmla="*/ 0 w 3031047"/>
              <a:gd name="connsiteY0" fmla="*/ 23401 h 2910880"/>
              <a:gd name="connsiteX1" fmla="*/ 3030958 w 3031047"/>
              <a:gd name="connsiteY1" fmla="*/ 0 h 2910880"/>
              <a:gd name="connsiteX2" fmla="*/ 3019853 w 3031047"/>
              <a:gd name="connsiteY2" fmla="*/ 2910880 h 2910880"/>
              <a:gd name="connsiteX3" fmla="*/ 2446858 w 3031047"/>
              <a:gd name="connsiteY3" fmla="*/ 2905777 h 2910880"/>
              <a:gd name="connsiteX4" fmla="*/ 0 w 3031047"/>
              <a:gd name="connsiteY4" fmla="*/ 734620 h 2910880"/>
              <a:gd name="connsiteX5" fmla="*/ 0 w 3031047"/>
              <a:gd name="connsiteY5" fmla="*/ 23401 h 2910880"/>
              <a:gd name="connsiteX0" fmla="*/ 0 w 3026070"/>
              <a:gd name="connsiteY0" fmla="*/ 33449 h 2920928"/>
              <a:gd name="connsiteX1" fmla="*/ 3025934 w 3026070"/>
              <a:gd name="connsiteY1" fmla="*/ 0 h 2920928"/>
              <a:gd name="connsiteX2" fmla="*/ 3019853 w 3026070"/>
              <a:gd name="connsiteY2" fmla="*/ 2920928 h 2920928"/>
              <a:gd name="connsiteX3" fmla="*/ 2446858 w 3026070"/>
              <a:gd name="connsiteY3" fmla="*/ 2915825 h 2920928"/>
              <a:gd name="connsiteX4" fmla="*/ 0 w 3026070"/>
              <a:gd name="connsiteY4" fmla="*/ 744668 h 2920928"/>
              <a:gd name="connsiteX5" fmla="*/ 0 w 3026070"/>
              <a:gd name="connsiteY5" fmla="*/ 33449 h 2920928"/>
              <a:gd name="connsiteX0" fmla="*/ 0 w 3044974"/>
              <a:gd name="connsiteY0" fmla="*/ 33449 h 2920928"/>
              <a:gd name="connsiteX1" fmla="*/ 3025934 w 3044974"/>
              <a:gd name="connsiteY1" fmla="*/ 0 h 2920928"/>
              <a:gd name="connsiteX2" fmla="*/ 3044974 w 3044974"/>
              <a:gd name="connsiteY2" fmla="*/ 2920928 h 2920928"/>
              <a:gd name="connsiteX3" fmla="*/ 2446858 w 3044974"/>
              <a:gd name="connsiteY3" fmla="*/ 2915825 h 2920928"/>
              <a:gd name="connsiteX4" fmla="*/ 0 w 3044974"/>
              <a:gd name="connsiteY4" fmla="*/ 744668 h 2920928"/>
              <a:gd name="connsiteX5" fmla="*/ 0 w 3044974"/>
              <a:gd name="connsiteY5" fmla="*/ 33449 h 2920928"/>
              <a:gd name="connsiteX0" fmla="*/ 0 w 3044974"/>
              <a:gd name="connsiteY0" fmla="*/ 9654 h 2897133"/>
              <a:gd name="connsiteX1" fmla="*/ 3019136 w 3044974"/>
              <a:gd name="connsiteY1" fmla="*/ 0 h 2897133"/>
              <a:gd name="connsiteX2" fmla="*/ 3044974 w 3044974"/>
              <a:gd name="connsiteY2" fmla="*/ 2897133 h 2897133"/>
              <a:gd name="connsiteX3" fmla="*/ 2446858 w 3044974"/>
              <a:gd name="connsiteY3" fmla="*/ 2892030 h 2897133"/>
              <a:gd name="connsiteX4" fmla="*/ 0 w 3044974"/>
              <a:gd name="connsiteY4" fmla="*/ 720873 h 2897133"/>
              <a:gd name="connsiteX5" fmla="*/ 0 w 3044974"/>
              <a:gd name="connsiteY5" fmla="*/ 9654 h 2897133"/>
              <a:gd name="connsiteX0" fmla="*/ 0 w 3044974"/>
              <a:gd name="connsiteY0" fmla="*/ 23251 h 2910730"/>
              <a:gd name="connsiteX1" fmla="*/ 3022535 w 3044974"/>
              <a:gd name="connsiteY1" fmla="*/ 0 h 2910730"/>
              <a:gd name="connsiteX2" fmla="*/ 3044974 w 3044974"/>
              <a:gd name="connsiteY2" fmla="*/ 2910730 h 2910730"/>
              <a:gd name="connsiteX3" fmla="*/ 2446858 w 3044974"/>
              <a:gd name="connsiteY3" fmla="*/ 2905627 h 2910730"/>
              <a:gd name="connsiteX4" fmla="*/ 0 w 3044974"/>
              <a:gd name="connsiteY4" fmla="*/ 734470 h 2910730"/>
              <a:gd name="connsiteX5" fmla="*/ 0 w 3044974"/>
              <a:gd name="connsiteY5" fmla="*/ 23251 h 2910730"/>
              <a:gd name="connsiteX0" fmla="*/ 0 w 3044974"/>
              <a:gd name="connsiteY0" fmla="*/ 23251 h 2910730"/>
              <a:gd name="connsiteX1" fmla="*/ 3022535 w 3044974"/>
              <a:gd name="connsiteY1" fmla="*/ 0 h 2910730"/>
              <a:gd name="connsiteX2" fmla="*/ 3044974 w 3044974"/>
              <a:gd name="connsiteY2" fmla="*/ 2910730 h 2910730"/>
              <a:gd name="connsiteX3" fmla="*/ 2446858 w 3044974"/>
              <a:gd name="connsiteY3" fmla="*/ 2905627 h 2910730"/>
              <a:gd name="connsiteX4" fmla="*/ 0 w 3044974"/>
              <a:gd name="connsiteY4" fmla="*/ 734470 h 2910730"/>
              <a:gd name="connsiteX5" fmla="*/ 0 w 3044974"/>
              <a:gd name="connsiteY5" fmla="*/ 23251 h 2910730"/>
              <a:gd name="connsiteX0" fmla="*/ 10197 w 3055171"/>
              <a:gd name="connsiteY0" fmla="*/ 23251 h 2910730"/>
              <a:gd name="connsiteX1" fmla="*/ 3032732 w 3055171"/>
              <a:gd name="connsiteY1" fmla="*/ 0 h 2910730"/>
              <a:gd name="connsiteX2" fmla="*/ 3055171 w 3055171"/>
              <a:gd name="connsiteY2" fmla="*/ 2910730 h 2910730"/>
              <a:gd name="connsiteX3" fmla="*/ 2457055 w 3055171"/>
              <a:gd name="connsiteY3" fmla="*/ 2905627 h 2910730"/>
              <a:gd name="connsiteX4" fmla="*/ 0 w 3055171"/>
              <a:gd name="connsiteY4" fmla="*/ 731071 h 2910730"/>
              <a:gd name="connsiteX5" fmla="*/ 10197 w 3055171"/>
              <a:gd name="connsiteY5" fmla="*/ 23251 h 2910730"/>
              <a:gd name="connsiteX0" fmla="*/ 10197 w 3055171"/>
              <a:gd name="connsiteY0" fmla="*/ 23251 h 2914129"/>
              <a:gd name="connsiteX1" fmla="*/ 3032732 w 3055171"/>
              <a:gd name="connsiteY1" fmla="*/ 0 h 2914129"/>
              <a:gd name="connsiteX2" fmla="*/ 3055171 w 3055171"/>
              <a:gd name="connsiteY2" fmla="*/ 2914129 h 2914129"/>
              <a:gd name="connsiteX3" fmla="*/ 2457055 w 3055171"/>
              <a:gd name="connsiteY3" fmla="*/ 2905627 h 2914129"/>
              <a:gd name="connsiteX4" fmla="*/ 0 w 3055171"/>
              <a:gd name="connsiteY4" fmla="*/ 731071 h 2914129"/>
              <a:gd name="connsiteX5" fmla="*/ 10197 w 3055171"/>
              <a:gd name="connsiteY5" fmla="*/ 23251 h 2914129"/>
              <a:gd name="connsiteX0" fmla="*/ 10197 w 3055171"/>
              <a:gd name="connsiteY0" fmla="*/ 23251 h 2914129"/>
              <a:gd name="connsiteX1" fmla="*/ 3032732 w 3055171"/>
              <a:gd name="connsiteY1" fmla="*/ 0 h 2914129"/>
              <a:gd name="connsiteX2" fmla="*/ 3055171 w 3055171"/>
              <a:gd name="connsiteY2" fmla="*/ 2914129 h 2914129"/>
              <a:gd name="connsiteX3" fmla="*/ 2457055 w 3055171"/>
              <a:gd name="connsiteY3" fmla="*/ 2905627 h 2914129"/>
              <a:gd name="connsiteX4" fmla="*/ 0 w 3055171"/>
              <a:gd name="connsiteY4" fmla="*/ 731071 h 2914129"/>
              <a:gd name="connsiteX5" fmla="*/ 10197 w 3055171"/>
              <a:gd name="connsiteY5" fmla="*/ 23251 h 2914129"/>
              <a:gd name="connsiteX0" fmla="*/ 6568 w 3051542"/>
              <a:gd name="connsiteY0" fmla="*/ 23251 h 2914129"/>
              <a:gd name="connsiteX1" fmla="*/ 3029103 w 3051542"/>
              <a:gd name="connsiteY1" fmla="*/ 0 h 2914129"/>
              <a:gd name="connsiteX2" fmla="*/ 3051542 w 3051542"/>
              <a:gd name="connsiteY2" fmla="*/ 2914129 h 2914129"/>
              <a:gd name="connsiteX3" fmla="*/ 2453426 w 3051542"/>
              <a:gd name="connsiteY3" fmla="*/ 2905627 h 2914129"/>
              <a:gd name="connsiteX4" fmla="*/ 0 w 3051542"/>
              <a:gd name="connsiteY4" fmla="*/ 716557 h 2914129"/>
              <a:gd name="connsiteX5" fmla="*/ 6568 w 3051542"/>
              <a:gd name="connsiteY5" fmla="*/ 23251 h 2914129"/>
              <a:gd name="connsiteX0" fmla="*/ 6568 w 3051542"/>
              <a:gd name="connsiteY0" fmla="*/ 23251 h 2914129"/>
              <a:gd name="connsiteX1" fmla="*/ 3029103 w 3051542"/>
              <a:gd name="connsiteY1" fmla="*/ 0 h 2914129"/>
              <a:gd name="connsiteX2" fmla="*/ 3051542 w 3051542"/>
              <a:gd name="connsiteY2" fmla="*/ 2914129 h 2914129"/>
              <a:gd name="connsiteX3" fmla="*/ 2453426 w 3051542"/>
              <a:gd name="connsiteY3" fmla="*/ 2905627 h 2914129"/>
              <a:gd name="connsiteX4" fmla="*/ 0 w 3051542"/>
              <a:gd name="connsiteY4" fmla="*/ 720186 h 2914129"/>
              <a:gd name="connsiteX5" fmla="*/ 6568 w 3051542"/>
              <a:gd name="connsiteY5" fmla="*/ 23251 h 2914129"/>
              <a:gd name="connsiteX0" fmla="*/ 2939 w 3047913"/>
              <a:gd name="connsiteY0" fmla="*/ 23251 h 2914129"/>
              <a:gd name="connsiteX1" fmla="*/ 3025474 w 3047913"/>
              <a:gd name="connsiteY1" fmla="*/ 0 h 2914129"/>
              <a:gd name="connsiteX2" fmla="*/ 3047913 w 3047913"/>
              <a:gd name="connsiteY2" fmla="*/ 2914129 h 2914129"/>
              <a:gd name="connsiteX3" fmla="*/ 2449797 w 3047913"/>
              <a:gd name="connsiteY3" fmla="*/ 2905627 h 2914129"/>
              <a:gd name="connsiteX4" fmla="*/ 0 w 3047913"/>
              <a:gd name="connsiteY4" fmla="*/ 727443 h 2914129"/>
              <a:gd name="connsiteX5" fmla="*/ 2939 w 3047913"/>
              <a:gd name="connsiteY5" fmla="*/ 23251 h 2914129"/>
              <a:gd name="connsiteX0" fmla="*/ 2939 w 3047913"/>
              <a:gd name="connsiteY0" fmla="*/ 13824 h 2904702"/>
              <a:gd name="connsiteX1" fmla="*/ 3044327 w 3047913"/>
              <a:gd name="connsiteY1" fmla="*/ 0 h 2904702"/>
              <a:gd name="connsiteX2" fmla="*/ 3047913 w 3047913"/>
              <a:gd name="connsiteY2" fmla="*/ 2904702 h 2904702"/>
              <a:gd name="connsiteX3" fmla="*/ 2449797 w 3047913"/>
              <a:gd name="connsiteY3" fmla="*/ 2896200 h 2904702"/>
              <a:gd name="connsiteX4" fmla="*/ 0 w 3047913"/>
              <a:gd name="connsiteY4" fmla="*/ 718016 h 2904702"/>
              <a:gd name="connsiteX5" fmla="*/ 2939 w 3047913"/>
              <a:gd name="connsiteY5" fmla="*/ 13824 h 2904702"/>
              <a:gd name="connsiteX0" fmla="*/ 2939 w 3049325"/>
              <a:gd name="connsiteY0" fmla="*/ 18538 h 2909416"/>
              <a:gd name="connsiteX1" fmla="*/ 3049040 w 3049325"/>
              <a:gd name="connsiteY1" fmla="*/ 0 h 2909416"/>
              <a:gd name="connsiteX2" fmla="*/ 3047913 w 3049325"/>
              <a:gd name="connsiteY2" fmla="*/ 2909416 h 2909416"/>
              <a:gd name="connsiteX3" fmla="*/ 2449797 w 3049325"/>
              <a:gd name="connsiteY3" fmla="*/ 2900914 h 2909416"/>
              <a:gd name="connsiteX4" fmla="*/ 0 w 3049325"/>
              <a:gd name="connsiteY4" fmla="*/ 722730 h 2909416"/>
              <a:gd name="connsiteX5" fmla="*/ 2939 w 3049325"/>
              <a:gd name="connsiteY5" fmla="*/ 18538 h 2909416"/>
              <a:gd name="connsiteX0" fmla="*/ 2939 w 3047913"/>
              <a:gd name="connsiteY0" fmla="*/ 27965 h 2918843"/>
              <a:gd name="connsiteX1" fmla="*/ 3039613 w 3047913"/>
              <a:gd name="connsiteY1" fmla="*/ 0 h 2918843"/>
              <a:gd name="connsiteX2" fmla="*/ 3047913 w 3047913"/>
              <a:gd name="connsiteY2" fmla="*/ 2918843 h 2918843"/>
              <a:gd name="connsiteX3" fmla="*/ 2449797 w 3047913"/>
              <a:gd name="connsiteY3" fmla="*/ 2910341 h 2918843"/>
              <a:gd name="connsiteX4" fmla="*/ 0 w 3047913"/>
              <a:gd name="connsiteY4" fmla="*/ 732157 h 2918843"/>
              <a:gd name="connsiteX5" fmla="*/ 2939 w 3047913"/>
              <a:gd name="connsiteY5" fmla="*/ 27965 h 291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913" h="2918843">
                <a:moveTo>
                  <a:pt x="2939" y="27965"/>
                </a:moveTo>
                <a:lnTo>
                  <a:pt x="3039613" y="0"/>
                </a:lnTo>
                <a:cubicBezTo>
                  <a:pt x="3040935" y="990390"/>
                  <a:pt x="3046591" y="1928453"/>
                  <a:pt x="3047913" y="2918843"/>
                </a:cubicBezTo>
                <a:lnTo>
                  <a:pt x="2449797" y="2910341"/>
                </a:lnTo>
                <a:cubicBezTo>
                  <a:pt x="1632503" y="2111259"/>
                  <a:pt x="1069549" y="940534"/>
                  <a:pt x="0" y="732157"/>
                </a:cubicBezTo>
                <a:cubicBezTo>
                  <a:pt x="2189" y="501055"/>
                  <a:pt x="750" y="259067"/>
                  <a:pt x="2939" y="279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36775" y="3546058"/>
            <a:ext cx="3179041" cy="3113567"/>
          </a:xfrm>
          <a:custGeom>
            <a:avLst/>
            <a:gdLst>
              <a:gd name="connsiteX0" fmla="*/ 0 w 2974767"/>
              <a:gd name="connsiteY0" fmla="*/ 0 h 3117535"/>
              <a:gd name="connsiteX1" fmla="*/ 2974767 w 2974767"/>
              <a:gd name="connsiteY1" fmla="*/ 0 h 3117535"/>
              <a:gd name="connsiteX2" fmla="*/ 2974767 w 2974767"/>
              <a:gd name="connsiteY2" fmla="*/ 3117535 h 3117535"/>
              <a:gd name="connsiteX3" fmla="*/ 0 w 2974767"/>
              <a:gd name="connsiteY3" fmla="*/ 3117535 h 3117535"/>
              <a:gd name="connsiteX4" fmla="*/ 0 w 2974767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3117535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0 w 3010862"/>
              <a:gd name="connsiteY3" fmla="*/ 711219 h 3117535"/>
              <a:gd name="connsiteX4" fmla="*/ 0 w 3010862"/>
              <a:gd name="connsiteY4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43950 w 3010862"/>
              <a:gd name="connsiteY3" fmla="*/ 2698332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10862"/>
              <a:gd name="connsiteY0" fmla="*/ 0 h 3117535"/>
              <a:gd name="connsiteX1" fmla="*/ 3010862 w 3010862"/>
              <a:gd name="connsiteY1" fmla="*/ 132348 h 3117535"/>
              <a:gd name="connsiteX2" fmla="*/ 2974767 w 3010862"/>
              <a:gd name="connsiteY2" fmla="*/ 3117535 h 3117535"/>
              <a:gd name="connsiteX3" fmla="*/ 2468013 w 3010862"/>
              <a:gd name="connsiteY3" fmla="*/ 3083343 h 3117535"/>
              <a:gd name="connsiteX4" fmla="*/ 0 w 3010862"/>
              <a:gd name="connsiteY4" fmla="*/ 711219 h 3117535"/>
              <a:gd name="connsiteX5" fmla="*/ 0 w 3010862"/>
              <a:gd name="connsiteY5" fmla="*/ 0 h 3117535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68013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504108 w 3034925"/>
              <a:gd name="connsiteY3" fmla="*/ 3071311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093471"/>
              <a:gd name="connsiteX1" fmla="*/ 3010862 w 3034925"/>
              <a:gd name="connsiteY1" fmla="*/ 132348 h 3093471"/>
              <a:gd name="connsiteX2" fmla="*/ 3034925 w 3034925"/>
              <a:gd name="connsiteY2" fmla="*/ 3093471 h 3093471"/>
              <a:gd name="connsiteX3" fmla="*/ 2492076 w 3034925"/>
              <a:gd name="connsiteY3" fmla="*/ 3083343 h 3093471"/>
              <a:gd name="connsiteX4" fmla="*/ 0 w 3034925"/>
              <a:gd name="connsiteY4" fmla="*/ 711219 h 3093471"/>
              <a:gd name="connsiteX5" fmla="*/ 0 w 3034925"/>
              <a:gd name="connsiteY5" fmla="*/ 0 h 3093471"/>
              <a:gd name="connsiteX0" fmla="*/ 0 w 3034925"/>
              <a:gd name="connsiteY0" fmla="*/ 0 h 3103440"/>
              <a:gd name="connsiteX1" fmla="*/ 3010862 w 3034925"/>
              <a:gd name="connsiteY1" fmla="*/ 132348 h 3103440"/>
              <a:gd name="connsiteX2" fmla="*/ 3034925 w 3034925"/>
              <a:gd name="connsiteY2" fmla="*/ 3093471 h 3103440"/>
              <a:gd name="connsiteX3" fmla="*/ 2466955 w 3034925"/>
              <a:gd name="connsiteY3" fmla="*/ 3103440 h 3103440"/>
              <a:gd name="connsiteX4" fmla="*/ 0 w 3034925"/>
              <a:gd name="connsiteY4" fmla="*/ 711219 h 3103440"/>
              <a:gd name="connsiteX5" fmla="*/ 0 w 3034925"/>
              <a:gd name="connsiteY5" fmla="*/ 0 h 3103440"/>
              <a:gd name="connsiteX0" fmla="*/ 0 w 3019853"/>
              <a:gd name="connsiteY0" fmla="*/ 0 h 3108543"/>
              <a:gd name="connsiteX1" fmla="*/ 3010862 w 3019853"/>
              <a:gd name="connsiteY1" fmla="*/ 132348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66955 w 3019853"/>
              <a:gd name="connsiteY3" fmla="*/ 3103440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37373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19853"/>
              <a:gd name="connsiteY0" fmla="*/ 0 h 3108543"/>
              <a:gd name="connsiteX1" fmla="*/ 3015886 w 3019853"/>
              <a:gd name="connsiteY1" fmla="*/ 192639 h 3108543"/>
              <a:gd name="connsiteX2" fmla="*/ 3019853 w 3019853"/>
              <a:gd name="connsiteY2" fmla="*/ 3108543 h 3108543"/>
              <a:gd name="connsiteX3" fmla="*/ 2451882 w 3019853"/>
              <a:gd name="connsiteY3" fmla="*/ 3108464 h 3108543"/>
              <a:gd name="connsiteX4" fmla="*/ 0 w 3019853"/>
              <a:gd name="connsiteY4" fmla="*/ 711219 h 3108543"/>
              <a:gd name="connsiteX5" fmla="*/ 0 w 3019853"/>
              <a:gd name="connsiteY5" fmla="*/ 0 h 3108543"/>
              <a:gd name="connsiteX0" fmla="*/ 0 w 3034926"/>
              <a:gd name="connsiteY0" fmla="*/ 0 h 3113567"/>
              <a:gd name="connsiteX1" fmla="*/ 3015886 w 3034926"/>
              <a:gd name="connsiteY1" fmla="*/ 192639 h 3113567"/>
              <a:gd name="connsiteX2" fmla="*/ 3034926 w 3034926"/>
              <a:gd name="connsiteY2" fmla="*/ 3113567 h 3113567"/>
              <a:gd name="connsiteX3" fmla="*/ 2451882 w 3034926"/>
              <a:gd name="connsiteY3" fmla="*/ 3108464 h 3113567"/>
              <a:gd name="connsiteX4" fmla="*/ 0 w 3034926"/>
              <a:gd name="connsiteY4" fmla="*/ 711219 h 3113567"/>
              <a:gd name="connsiteX5" fmla="*/ 0 w 3034926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2639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0 w 3042897"/>
              <a:gd name="connsiteY0" fmla="*/ 0 h 3113567"/>
              <a:gd name="connsiteX1" fmla="*/ 3042782 w 3042897"/>
              <a:gd name="connsiteY1" fmla="*/ 206236 h 3113567"/>
              <a:gd name="connsiteX2" fmla="*/ 3034926 w 3042897"/>
              <a:gd name="connsiteY2" fmla="*/ 3113567 h 3113567"/>
              <a:gd name="connsiteX3" fmla="*/ 2451882 w 3042897"/>
              <a:gd name="connsiteY3" fmla="*/ 3108464 h 3113567"/>
              <a:gd name="connsiteX4" fmla="*/ 0 w 3042897"/>
              <a:gd name="connsiteY4" fmla="*/ 711219 h 3113567"/>
              <a:gd name="connsiteX5" fmla="*/ 0 w 3042897"/>
              <a:gd name="connsiteY5" fmla="*/ 0 h 3113567"/>
              <a:gd name="connsiteX0" fmla="*/ 0 w 3039546"/>
              <a:gd name="connsiteY0" fmla="*/ 0 h 3113567"/>
              <a:gd name="connsiteX1" fmla="*/ 3039382 w 3039546"/>
              <a:gd name="connsiteY1" fmla="*/ 206236 h 3113567"/>
              <a:gd name="connsiteX2" fmla="*/ 3034926 w 3039546"/>
              <a:gd name="connsiteY2" fmla="*/ 3113567 h 3113567"/>
              <a:gd name="connsiteX3" fmla="*/ 2451882 w 3039546"/>
              <a:gd name="connsiteY3" fmla="*/ 3108464 h 3113567"/>
              <a:gd name="connsiteX4" fmla="*/ 0 w 3039546"/>
              <a:gd name="connsiteY4" fmla="*/ 711219 h 3113567"/>
              <a:gd name="connsiteX5" fmla="*/ 0 w 3039546"/>
              <a:gd name="connsiteY5" fmla="*/ 0 h 3113567"/>
              <a:gd name="connsiteX0" fmla="*/ 0 w 3036273"/>
              <a:gd name="connsiteY0" fmla="*/ 0 h 3113567"/>
              <a:gd name="connsiteX1" fmla="*/ 3035983 w 3036273"/>
              <a:gd name="connsiteY1" fmla="*/ 199437 h 3113567"/>
              <a:gd name="connsiteX2" fmla="*/ 3034926 w 3036273"/>
              <a:gd name="connsiteY2" fmla="*/ 3113567 h 3113567"/>
              <a:gd name="connsiteX3" fmla="*/ 2451882 w 3036273"/>
              <a:gd name="connsiteY3" fmla="*/ 3108464 h 3113567"/>
              <a:gd name="connsiteX4" fmla="*/ 0 w 3036273"/>
              <a:gd name="connsiteY4" fmla="*/ 711219 h 3113567"/>
              <a:gd name="connsiteX5" fmla="*/ 0 w 3036273"/>
              <a:gd name="connsiteY5" fmla="*/ 0 h 3113567"/>
              <a:gd name="connsiteX0" fmla="*/ 10197 w 3046470"/>
              <a:gd name="connsiteY0" fmla="*/ 0 h 3113567"/>
              <a:gd name="connsiteX1" fmla="*/ 3046180 w 3046470"/>
              <a:gd name="connsiteY1" fmla="*/ 199437 h 3113567"/>
              <a:gd name="connsiteX2" fmla="*/ 3045123 w 3046470"/>
              <a:gd name="connsiteY2" fmla="*/ 3113567 h 3113567"/>
              <a:gd name="connsiteX3" fmla="*/ 2462079 w 3046470"/>
              <a:gd name="connsiteY3" fmla="*/ 3108464 h 3113567"/>
              <a:gd name="connsiteX4" fmla="*/ 0 w 3046470"/>
              <a:gd name="connsiteY4" fmla="*/ 707819 h 3113567"/>
              <a:gd name="connsiteX5" fmla="*/ 10197 w 3046470"/>
              <a:gd name="connsiteY5" fmla="*/ 0 h 3113567"/>
              <a:gd name="connsiteX0" fmla="*/ 10197 w 3046470"/>
              <a:gd name="connsiteY0" fmla="*/ 0 h 3113567"/>
              <a:gd name="connsiteX1" fmla="*/ 3046180 w 3046470"/>
              <a:gd name="connsiteY1" fmla="*/ 199437 h 3113567"/>
              <a:gd name="connsiteX2" fmla="*/ 3045123 w 3046470"/>
              <a:gd name="connsiteY2" fmla="*/ 3113567 h 3113567"/>
              <a:gd name="connsiteX3" fmla="*/ 2462079 w 3046470"/>
              <a:gd name="connsiteY3" fmla="*/ 3108464 h 3113567"/>
              <a:gd name="connsiteX4" fmla="*/ 0 w 3046470"/>
              <a:gd name="connsiteY4" fmla="*/ 707819 h 3113567"/>
              <a:gd name="connsiteX5" fmla="*/ 10197 w 3046470"/>
              <a:gd name="connsiteY5" fmla="*/ 0 h 3113567"/>
              <a:gd name="connsiteX0" fmla="*/ 37391 w 3073664"/>
              <a:gd name="connsiteY0" fmla="*/ 0 h 3113567"/>
              <a:gd name="connsiteX1" fmla="*/ 3073374 w 3073664"/>
              <a:gd name="connsiteY1" fmla="*/ 199437 h 3113567"/>
              <a:gd name="connsiteX2" fmla="*/ 3072317 w 3073664"/>
              <a:gd name="connsiteY2" fmla="*/ 3113567 h 3113567"/>
              <a:gd name="connsiteX3" fmla="*/ 2489273 w 3073664"/>
              <a:gd name="connsiteY3" fmla="*/ 3108464 h 3113567"/>
              <a:gd name="connsiteX4" fmla="*/ 0 w 3073664"/>
              <a:gd name="connsiteY4" fmla="*/ 687423 h 3113567"/>
              <a:gd name="connsiteX5" fmla="*/ 37391 w 3073664"/>
              <a:gd name="connsiteY5" fmla="*/ 0 h 3113567"/>
              <a:gd name="connsiteX0" fmla="*/ 37391 w 3073664"/>
              <a:gd name="connsiteY0" fmla="*/ 0 h 3113567"/>
              <a:gd name="connsiteX1" fmla="*/ 3073374 w 3073664"/>
              <a:gd name="connsiteY1" fmla="*/ 199437 h 3113567"/>
              <a:gd name="connsiteX2" fmla="*/ 3072317 w 3073664"/>
              <a:gd name="connsiteY2" fmla="*/ 3113567 h 3113567"/>
              <a:gd name="connsiteX3" fmla="*/ 2489273 w 3073664"/>
              <a:gd name="connsiteY3" fmla="*/ 3108464 h 3113567"/>
              <a:gd name="connsiteX4" fmla="*/ 0 w 3073664"/>
              <a:gd name="connsiteY4" fmla="*/ 687423 h 3113567"/>
              <a:gd name="connsiteX5" fmla="*/ 37391 w 3073664"/>
              <a:gd name="connsiteY5" fmla="*/ 0 h 3113567"/>
              <a:gd name="connsiteX0" fmla="*/ 40790 w 3077063"/>
              <a:gd name="connsiteY0" fmla="*/ 0 h 3113567"/>
              <a:gd name="connsiteX1" fmla="*/ 3076773 w 3077063"/>
              <a:gd name="connsiteY1" fmla="*/ 199437 h 3113567"/>
              <a:gd name="connsiteX2" fmla="*/ 3075716 w 3077063"/>
              <a:gd name="connsiteY2" fmla="*/ 3113567 h 3113567"/>
              <a:gd name="connsiteX3" fmla="*/ 2492672 w 3077063"/>
              <a:gd name="connsiteY3" fmla="*/ 3108464 h 3113567"/>
              <a:gd name="connsiteX4" fmla="*/ 0 w 3077063"/>
              <a:gd name="connsiteY4" fmla="*/ 694221 h 3113567"/>
              <a:gd name="connsiteX5" fmla="*/ 40790 w 3077063"/>
              <a:gd name="connsiteY5" fmla="*/ 0 h 3113567"/>
              <a:gd name="connsiteX0" fmla="*/ 33992 w 3070265"/>
              <a:gd name="connsiteY0" fmla="*/ 0 h 3113567"/>
              <a:gd name="connsiteX1" fmla="*/ 3069975 w 3070265"/>
              <a:gd name="connsiteY1" fmla="*/ 199437 h 3113567"/>
              <a:gd name="connsiteX2" fmla="*/ 3068918 w 3070265"/>
              <a:gd name="connsiteY2" fmla="*/ 3113567 h 3113567"/>
              <a:gd name="connsiteX3" fmla="*/ 2485874 w 3070265"/>
              <a:gd name="connsiteY3" fmla="*/ 3108464 h 3113567"/>
              <a:gd name="connsiteX4" fmla="*/ 0 w 3070265"/>
              <a:gd name="connsiteY4" fmla="*/ 694221 h 3113567"/>
              <a:gd name="connsiteX5" fmla="*/ 33992 w 3070265"/>
              <a:gd name="connsiteY5" fmla="*/ 0 h 3113567"/>
              <a:gd name="connsiteX0" fmla="*/ 122373 w 3158646"/>
              <a:gd name="connsiteY0" fmla="*/ 0 h 3113567"/>
              <a:gd name="connsiteX1" fmla="*/ 3158356 w 3158646"/>
              <a:gd name="connsiteY1" fmla="*/ 199437 h 3113567"/>
              <a:gd name="connsiteX2" fmla="*/ 3157299 w 3158646"/>
              <a:gd name="connsiteY2" fmla="*/ 3113567 h 3113567"/>
              <a:gd name="connsiteX3" fmla="*/ 2574255 w 3158646"/>
              <a:gd name="connsiteY3" fmla="*/ 3108464 h 3113567"/>
              <a:gd name="connsiteX4" fmla="*/ 0 w 3158646"/>
              <a:gd name="connsiteY4" fmla="*/ 677224 h 3113567"/>
              <a:gd name="connsiteX5" fmla="*/ 122373 w 3158646"/>
              <a:gd name="connsiteY5" fmla="*/ 0 h 3113567"/>
              <a:gd name="connsiteX0" fmla="*/ 122373 w 3158646"/>
              <a:gd name="connsiteY0" fmla="*/ 0 h 3113567"/>
              <a:gd name="connsiteX1" fmla="*/ 3158356 w 3158646"/>
              <a:gd name="connsiteY1" fmla="*/ 199437 h 3113567"/>
              <a:gd name="connsiteX2" fmla="*/ 3157299 w 3158646"/>
              <a:gd name="connsiteY2" fmla="*/ 3113567 h 3113567"/>
              <a:gd name="connsiteX3" fmla="*/ 2574255 w 3158646"/>
              <a:gd name="connsiteY3" fmla="*/ 3108464 h 3113567"/>
              <a:gd name="connsiteX4" fmla="*/ 0 w 3158646"/>
              <a:gd name="connsiteY4" fmla="*/ 677224 h 3113567"/>
              <a:gd name="connsiteX5" fmla="*/ 122373 w 3158646"/>
              <a:gd name="connsiteY5" fmla="*/ 0 h 3113567"/>
              <a:gd name="connsiteX0" fmla="*/ 146168 w 3182441"/>
              <a:gd name="connsiteY0" fmla="*/ 0 h 3113567"/>
              <a:gd name="connsiteX1" fmla="*/ 3182151 w 3182441"/>
              <a:gd name="connsiteY1" fmla="*/ 199437 h 3113567"/>
              <a:gd name="connsiteX2" fmla="*/ 3181094 w 3182441"/>
              <a:gd name="connsiteY2" fmla="*/ 3113567 h 3113567"/>
              <a:gd name="connsiteX3" fmla="*/ 2598050 w 3182441"/>
              <a:gd name="connsiteY3" fmla="*/ 3108464 h 3113567"/>
              <a:gd name="connsiteX4" fmla="*/ 0 w 3182441"/>
              <a:gd name="connsiteY4" fmla="*/ 697619 h 3113567"/>
              <a:gd name="connsiteX5" fmla="*/ 146168 w 3182441"/>
              <a:gd name="connsiteY5" fmla="*/ 0 h 3113567"/>
              <a:gd name="connsiteX0" fmla="*/ 142768 w 3179041"/>
              <a:gd name="connsiteY0" fmla="*/ 0 h 3113567"/>
              <a:gd name="connsiteX1" fmla="*/ 3178751 w 3179041"/>
              <a:gd name="connsiteY1" fmla="*/ 199437 h 3113567"/>
              <a:gd name="connsiteX2" fmla="*/ 3177694 w 3179041"/>
              <a:gd name="connsiteY2" fmla="*/ 3113567 h 3113567"/>
              <a:gd name="connsiteX3" fmla="*/ 2594650 w 3179041"/>
              <a:gd name="connsiteY3" fmla="*/ 3108464 h 3113567"/>
              <a:gd name="connsiteX4" fmla="*/ 0 w 3179041"/>
              <a:gd name="connsiteY4" fmla="*/ 701018 h 3113567"/>
              <a:gd name="connsiteX5" fmla="*/ 142768 w 3179041"/>
              <a:gd name="connsiteY5" fmla="*/ 0 h 3113567"/>
              <a:gd name="connsiteX0" fmla="*/ 142768 w 3179041"/>
              <a:gd name="connsiteY0" fmla="*/ 0 h 3113567"/>
              <a:gd name="connsiteX1" fmla="*/ 3178751 w 3179041"/>
              <a:gd name="connsiteY1" fmla="*/ 199437 h 3113567"/>
              <a:gd name="connsiteX2" fmla="*/ 3177694 w 3179041"/>
              <a:gd name="connsiteY2" fmla="*/ 3113567 h 3113567"/>
              <a:gd name="connsiteX3" fmla="*/ 2599966 w 3179041"/>
              <a:gd name="connsiteY3" fmla="*/ 3100490 h 3113567"/>
              <a:gd name="connsiteX4" fmla="*/ 0 w 3179041"/>
              <a:gd name="connsiteY4" fmla="*/ 701018 h 3113567"/>
              <a:gd name="connsiteX5" fmla="*/ 142768 w 3179041"/>
              <a:gd name="connsiteY5" fmla="*/ 0 h 3113567"/>
              <a:gd name="connsiteX0" fmla="*/ 142768 w 3179041"/>
              <a:gd name="connsiteY0" fmla="*/ 0 h 3113567"/>
              <a:gd name="connsiteX1" fmla="*/ 3178751 w 3179041"/>
              <a:gd name="connsiteY1" fmla="*/ 199437 h 3113567"/>
              <a:gd name="connsiteX2" fmla="*/ 3177694 w 3179041"/>
              <a:gd name="connsiteY2" fmla="*/ 3113567 h 3113567"/>
              <a:gd name="connsiteX3" fmla="*/ 2599966 w 3179041"/>
              <a:gd name="connsiteY3" fmla="*/ 3100490 h 3113567"/>
              <a:gd name="connsiteX4" fmla="*/ 0 w 3179041"/>
              <a:gd name="connsiteY4" fmla="*/ 701018 h 3113567"/>
              <a:gd name="connsiteX5" fmla="*/ 142768 w 3179041"/>
              <a:gd name="connsiteY5" fmla="*/ 0 h 3113567"/>
              <a:gd name="connsiteX0" fmla="*/ 142768 w 3179041"/>
              <a:gd name="connsiteY0" fmla="*/ 0 h 3113567"/>
              <a:gd name="connsiteX1" fmla="*/ 3178751 w 3179041"/>
              <a:gd name="connsiteY1" fmla="*/ 199437 h 3113567"/>
              <a:gd name="connsiteX2" fmla="*/ 3177694 w 3179041"/>
              <a:gd name="connsiteY2" fmla="*/ 3113567 h 3113567"/>
              <a:gd name="connsiteX3" fmla="*/ 2599966 w 3179041"/>
              <a:gd name="connsiteY3" fmla="*/ 3100490 h 3113567"/>
              <a:gd name="connsiteX4" fmla="*/ 0 w 3179041"/>
              <a:gd name="connsiteY4" fmla="*/ 701018 h 3113567"/>
              <a:gd name="connsiteX5" fmla="*/ 142768 w 3179041"/>
              <a:gd name="connsiteY5" fmla="*/ 0 h 311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9041" h="3113567">
                <a:moveTo>
                  <a:pt x="142768" y="0"/>
                </a:moveTo>
                <a:cubicBezTo>
                  <a:pt x="1020505" y="12050"/>
                  <a:pt x="2166757" y="132958"/>
                  <a:pt x="3178751" y="199437"/>
                </a:cubicBezTo>
                <a:cubicBezTo>
                  <a:pt x="3180073" y="1189827"/>
                  <a:pt x="3176372" y="2123177"/>
                  <a:pt x="3177694" y="3113567"/>
                </a:cubicBezTo>
                <a:lnTo>
                  <a:pt x="2599966" y="3100490"/>
                </a:lnTo>
                <a:cubicBezTo>
                  <a:pt x="1782672" y="2301408"/>
                  <a:pt x="412252" y="669639"/>
                  <a:pt x="0" y="701018"/>
                </a:cubicBezTo>
                <a:lnTo>
                  <a:pt x="14276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00" y="8883499"/>
            <a:ext cx="3733800" cy="4526283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52400"/>
            <a:ext cx="3733800" cy="8382000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39302" y="2738544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00814" y="7430965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(a)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95400" y="1278415"/>
          <a:ext cx="1295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4" name="Double Bracket 6"/>
          <p:cNvSpPr>
            <a:spLocks noChangeArrowheads="1"/>
          </p:cNvSpPr>
          <p:nvPr/>
        </p:nvSpPr>
        <p:spPr bwMode="auto">
          <a:xfrm>
            <a:off x="1143000" y="1126015"/>
            <a:ext cx="1600200" cy="1371600"/>
          </a:xfrm>
          <a:prstGeom prst="bracketPair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819400" y="1126015"/>
            <a:ext cx="60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47274" y="6099610"/>
          <a:ext cx="1295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0.9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8" name="Double Bracket 6"/>
          <p:cNvSpPr>
            <a:spLocks noChangeArrowheads="1"/>
          </p:cNvSpPr>
          <p:nvPr/>
        </p:nvSpPr>
        <p:spPr bwMode="auto">
          <a:xfrm>
            <a:off x="1094874" y="5947210"/>
            <a:ext cx="1600200" cy="1371600"/>
          </a:xfrm>
          <a:prstGeom prst="bracketPair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771274" y="5947210"/>
            <a:ext cx="60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5400000">
            <a:off x="1628274" y="6937810"/>
            <a:ext cx="60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95400" y="3455255"/>
          <a:ext cx="1295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0.9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3" name="Double Bracket 6"/>
          <p:cNvSpPr>
            <a:spLocks noChangeArrowheads="1"/>
          </p:cNvSpPr>
          <p:nvPr/>
        </p:nvSpPr>
        <p:spPr bwMode="auto">
          <a:xfrm>
            <a:off x="1143000" y="3302855"/>
            <a:ext cx="1600200" cy="1371600"/>
          </a:xfrm>
          <a:prstGeom prst="bracketPair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 rot="5400000">
            <a:off x="1624263" y="4293455"/>
            <a:ext cx="60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43000" y="462860"/>
            <a:ext cx="1599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Right</a:t>
            </a:r>
            <a:endParaRPr lang="en-US" sz="3200"/>
          </a:p>
        </p:txBody>
      </p:sp>
      <p:sp>
        <p:nvSpPr>
          <p:cNvPr id="28" name="Rectangle 27"/>
          <p:cNvSpPr/>
          <p:nvPr/>
        </p:nvSpPr>
        <p:spPr>
          <a:xfrm>
            <a:off x="1143000" y="2738544"/>
            <a:ext cx="1599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Left</a:t>
            </a:r>
            <a:endParaRPr lang="en-US" sz="3200"/>
          </a:p>
        </p:txBody>
      </p:sp>
      <p:sp>
        <p:nvSpPr>
          <p:cNvPr id="29" name="Rectangle 28"/>
          <p:cNvSpPr/>
          <p:nvPr/>
        </p:nvSpPr>
        <p:spPr>
          <a:xfrm>
            <a:off x="1129284" y="5362435"/>
            <a:ext cx="1599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Double</a:t>
            </a:r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03182" y="1498624"/>
                <a:ext cx="4696157" cy="99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𝐴𝑇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82" y="1498624"/>
                <a:ext cx="4696157" cy="9989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06145" y="10052989"/>
          <a:ext cx="3429000" cy="2413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0.33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0.33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0.33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7931281" y="5728703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</a:t>
            </a:r>
            <a:r>
              <a:rPr lang="en-US" sz="400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55582" y="4428072"/>
                <a:ext cx="5223738" cy="99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𝑇𝐺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𝑇𝐺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0.33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82" y="4428072"/>
                <a:ext cx="5223738" cy="9989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7947323" y="8762957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TCATA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71624" y="7462326"/>
                <a:ext cx="4743606" cy="99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𝐺𝐴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𝐺𝐴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24" y="7462326"/>
                <a:ext cx="4743606" cy="9989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7955344" y="11842677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4000" u="sng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79645" y="10542046"/>
                <a:ext cx="4696157" cy="99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𝐴𝑇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645" y="10542046"/>
                <a:ext cx="4696157" cy="9989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4354227" y="555898"/>
            <a:ext cx="6730951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GATCATA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46207" y="3546057"/>
            <a:ext cx="673897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TG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ATCATA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62248" y="6580311"/>
            <a:ext cx="6722929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70269" y="9660031"/>
            <a:ext cx="670927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ATG</a:t>
            </a:r>
            <a:r>
              <a:rPr lang="en-US" sz="4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CATA</a:t>
            </a:r>
          </a:p>
        </p:txBody>
      </p:sp>
      <p:sp>
        <p:nvSpPr>
          <p:cNvPr id="46" name="Oval 45"/>
          <p:cNvSpPr/>
          <p:nvPr/>
        </p:nvSpPr>
        <p:spPr>
          <a:xfrm>
            <a:off x="4913733" y="12036594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(b)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6145" y="9189134"/>
            <a:ext cx="337871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ATGATCATA</a:t>
            </a:r>
          </a:p>
        </p:txBody>
      </p:sp>
      <p:sp>
        <p:nvSpPr>
          <p:cNvPr id="47" name="Oval 46"/>
          <p:cNvSpPr/>
          <p:nvPr/>
        </p:nvSpPr>
        <p:spPr>
          <a:xfrm>
            <a:off x="1792404" y="12550563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(c)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12568411" y="1962214"/>
            <a:ext cx="244858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093975" y="3743980"/>
            <a:ext cx="34663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12583058" y="5158147"/>
            <a:ext cx="241928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093975" y="6934200"/>
            <a:ext cx="346637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12595428" y="8362216"/>
            <a:ext cx="2426624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093975" y="10134600"/>
            <a:ext cx="34663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2603233" y="11562832"/>
            <a:ext cx="242705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4108287" y="4235239"/>
          <a:ext cx="3429000" cy="2413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0.33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14093975" y="533400"/>
            <a:ext cx="34663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en-US" sz="2800" i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endParaRPr lang="en-US" sz="2800" i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108287" y="1034839"/>
          <a:ext cx="3429000" cy="2413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4117908" y="7435639"/>
          <a:ext cx="3429000" cy="2413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0.33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14117908" y="10636039"/>
          <a:ext cx="3429000" cy="2413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0.33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Computation of transition matrices.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shows the types of transition matrices, namely the right stochastic matrix, the left stochastic matrix and the double stochastic matrix. Note that a transition matrix or a stochastic matrix are two names that represent the same thing. (</a:t>
            </a:r>
            <a:r>
              <a:rPr lang="en-US" sz="3200" b="1"/>
              <a:t>c</a:t>
            </a:r>
            <a:r>
              <a:rPr lang="en-US" sz="3200"/>
              <a:t>) shows just the first four steps in computing a right transition matrix from a sequence “ATGATCATA”. (</a:t>
            </a:r>
            <a:r>
              <a:rPr lang="en-US" sz="3200" b="1"/>
              <a:t>b</a:t>
            </a:r>
            <a:r>
              <a:rPr lang="en-US" sz="3200"/>
              <a:t>) Shows the final transition matrix for sequence “ATGATCATA”.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 fontScale="90000"/>
          </a:bodyPr>
          <a:lstStyle/>
          <a:p>
            <a:r>
              <a:rPr lang="en-US"/>
              <a:t>Computation of transition matrices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AD46F01-6570-49FB-AC86-CBAE2AFA9CA6}"/>
</file>

<file path=customXml/itemProps2.xml><?xml version="1.0" encoding="utf-8"?>
<ds:datastoreItem xmlns:ds="http://schemas.openxmlformats.org/officeDocument/2006/customXml" ds:itemID="{D2EABF52-A8B4-43E3-8E1A-B4CAACE39D39}"/>
</file>

<file path=customXml/itemProps3.xml><?xml version="1.0" encoding="utf-8"?>
<ds:datastoreItem xmlns:ds="http://schemas.openxmlformats.org/officeDocument/2006/customXml" ds:itemID="{C3F53EB9-16EA-4556-B1F6-D6DEA962591B}"/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307</Words>
  <Application>Microsoft Office PowerPoint</Application>
  <PresentationFormat>Custom</PresentationFormat>
  <Paragraphs>176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PowerPoint Presentation</vt:lpstr>
      <vt:lpstr>Computation of transition matrices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349</cp:revision>
  <dcterms:created xsi:type="dcterms:W3CDTF">2015-10-28T14:31:42Z</dcterms:created>
  <dcterms:modified xsi:type="dcterms:W3CDTF">2021-07-15T14:34:00Z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