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1.xml" ContentType="application/vnd.openxmlformats-officedocument.presentationml.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2" r:id="rId2"/>
    <p:sldId id="293" r:id="rId3"/>
  </p:sldIdLst>
  <p:sldSz cx="18288000" cy="13716000"/>
  <p:notesSz cx="6858000" cy="9144000"/>
  <p:defaultTextStyle>
    <a:defPPr>
      <a:defRPr lang="en-US"/>
    </a:defPPr>
    <a:lvl1pPr marL="0" algn="l" defTabSz="2839077" rtl="0" eaLnBrk="1" latinLnBrk="0" hangingPunct="1">
      <a:defRPr sz="5587" kern="1200">
        <a:solidFill>
          <a:schemeClr val="tx1"/>
        </a:solidFill>
        <a:latin typeface="+mn-lt"/>
        <a:ea typeface="+mn-ea"/>
        <a:cs typeface="+mn-cs"/>
      </a:defRPr>
    </a:lvl1pPr>
    <a:lvl2pPr marL="1419538" algn="l" defTabSz="2839077" rtl="0" eaLnBrk="1" latinLnBrk="0" hangingPunct="1">
      <a:defRPr sz="5587" kern="1200">
        <a:solidFill>
          <a:schemeClr val="tx1"/>
        </a:solidFill>
        <a:latin typeface="+mn-lt"/>
        <a:ea typeface="+mn-ea"/>
        <a:cs typeface="+mn-cs"/>
      </a:defRPr>
    </a:lvl2pPr>
    <a:lvl3pPr marL="2839077" algn="l" defTabSz="2839077" rtl="0" eaLnBrk="1" latinLnBrk="0" hangingPunct="1">
      <a:defRPr sz="5587" kern="1200">
        <a:solidFill>
          <a:schemeClr val="tx1"/>
        </a:solidFill>
        <a:latin typeface="+mn-lt"/>
        <a:ea typeface="+mn-ea"/>
        <a:cs typeface="+mn-cs"/>
      </a:defRPr>
    </a:lvl3pPr>
    <a:lvl4pPr marL="4258615" algn="l" defTabSz="2839077" rtl="0" eaLnBrk="1" latinLnBrk="0" hangingPunct="1">
      <a:defRPr sz="5587" kern="1200">
        <a:solidFill>
          <a:schemeClr val="tx1"/>
        </a:solidFill>
        <a:latin typeface="+mn-lt"/>
        <a:ea typeface="+mn-ea"/>
        <a:cs typeface="+mn-cs"/>
      </a:defRPr>
    </a:lvl4pPr>
    <a:lvl5pPr marL="5678156" algn="l" defTabSz="2839077" rtl="0" eaLnBrk="1" latinLnBrk="0" hangingPunct="1">
      <a:defRPr sz="5587" kern="1200">
        <a:solidFill>
          <a:schemeClr val="tx1"/>
        </a:solidFill>
        <a:latin typeface="+mn-lt"/>
        <a:ea typeface="+mn-ea"/>
        <a:cs typeface="+mn-cs"/>
      </a:defRPr>
    </a:lvl5pPr>
    <a:lvl6pPr marL="7097694" algn="l" defTabSz="2839077" rtl="0" eaLnBrk="1" latinLnBrk="0" hangingPunct="1">
      <a:defRPr sz="5587" kern="1200">
        <a:solidFill>
          <a:schemeClr val="tx1"/>
        </a:solidFill>
        <a:latin typeface="+mn-lt"/>
        <a:ea typeface="+mn-ea"/>
        <a:cs typeface="+mn-cs"/>
      </a:defRPr>
    </a:lvl6pPr>
    <a:lvl7pPr marL="8517233" algn="l" defTabSz="2839077" rtl="0" eaLnBrk="1" latinLnBrk="0" hangingPunct="1">
      <a:defRPr sz="5587" kern="1200">
        <a:solidFill>
          <a:schemeClr val="tx1"/>
        </a:solidFill>
        <a:latin typeface="+mn-lt"/>
        <a:ea typeface="+mn-ea"/>
        <a:cs typeface="+mn-cs"/>
      </a:defRPr>
    </a:lvl7pPr>
    <a:lvl8pPr marL="9936772" algn="l" defTabSz="2839077" rtl="0" eaLnBrk="1" latinLnBrk="0" hangingPunct="1">
      <a:defRPr sz="5587" kern="1200">
        <a:solidFill>
          <a:schemeClr val="tx1"/>
        </a:solidFill>
        <a:latin typeface="+mn-lt"/>
        <a:ea typeface="+mn-ea"/>
        <a:cs typeface="+mn-cs"/>
      </a:defRPr>
    </a:lvl8pPr>
    <a:lvl9pPr marL="11356310" algn="l" defTabSz="2839077" rtl="0" eaLnBrk="1" latinLnBrk="0" hangingPunct="1">
      <a:defRPr sz="558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22" autoAdjust="0"/>
    <p:restoredTop sz="97478" autoAdjust="0"/>
  </p:normalViewPr>
  <p:slideViewPr>
    <p:cSldViewPr>
      <p:cViewPr varScale="1">
        <p:scale>
          <a:sx n="83" d="100"/>
          <a:sy n="83" d="100"/>
        </p:scale>
        <p:origin x="1800" y="90"/>
      </p:cViewPr>
      <p:guideLst>
        <p:guide orient="horz" pos="4320"/>
        <p:guide pos="57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10" Type="http://schemas.openxmlformats.org/officeDocument/2006/relationships/customXml" Target="../customXml/item3.xml"/><Relationship Id="rId4" Type="http://schemas.openxmlformats.org/officeDocument/2006/relationships/presProps" Target="presProps.xml"/><Relationship Id="rId9"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7" y="4260855"/>
            <a:ext cx="15544800" cy="2940051"/>
          </a:xfr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7772400"/>
            <a:ext cx="12801600" cy="3505200"/>
          </a:xfrm>
        </p:spPr>
        <p:txBody>
          <a:bodyPr/>
          <a:lstStyle>
            <a:lvl1pPr marL="0" indent="0" algn="ctr">
              <a:buNone/>
              <a:defRPr>
                <a:solidFill>
                  <a:schemeClr val="tx1">
                    <a:tint val="75000"/>
                  </a:schemeClr>
                </a:solidFill>
              </a:defRPr>
            </a:lvl1pPr>
            <a:lvl2pPr marL="914472" indent="0" algn="ctr">
              <a:buNone/>
              <a:defRPr>
                <a:solidFill>
                  <a:schemeClr val="tx1">
                    <a:tint val="75000"/>
                  </a:schemeClr>
                </a:solidFill>
              </a:defRPr>
            </a:lvl2pPr>
            <a:lvl3pPr marL="1828943" indent="0" algn="ctr">
              <a:buNone/>
              <a:defRPr>
                <a:solidFill>
                  <a:schemeClr val="tx1">
                    <a:tint val="75000"/>
                  </a:schemeClr>
                </a:solidFill>
              </a:defRPr>
            </a:lvl3pPr>
            <a:lvl4pPr marL="2743414" indent="0" algn="ctr">
              <a:buNone/>
              <a:defRPr>
                <a:solidFill>
                  <a:schemeClr val="tx1">
                    <a:tint val="75000"/>
                  </a:schemeClr>
                </a:solidFill>
              </a:defRPr>
            </a:lvl4pPr>
            <a:lvl5pPr marL="3657886" indent="0" algn="ctr">
              <a:buNone/>
              <a:defRPr>
                <a:solidFill>
                  <a:schemeClr val="tx1">
                    <a:tint val="75000"/>
                  </a:schemeClr>
                </a:solidFill>
              </a:defRPr>
            </a:lvl5pPr>
            <a:lvl6pPr marL="4572357" indent="0" algn="ctr">
              <a:buNone/>
              <a:defRPr>
                <a:solidFill>
                  <a:schemeClr val="tx1">
                    <a:tint val="75000"/>
                  </a:schemeClr>
                </a:solidFill>
              </a:defRPr>
            </a:lvl6pPr>
            <a:lvl7pPr marL="5486828" indent="0" algn="ctr">
              <a:buNone/>
              <a:defRPr>
                <a:solidFill>
                  <a:schemeClr val="tx1">
                    <a:tint val="75000"/>
                  </a:schemeClr>
                </a:solidFill>
              </a:defRPr>
            </a:lvl7pPr>
            <a:lvl8pPr marL="6401301" indent="0" algn="ctr">
              <a:buNone/>
              <a:defRPr>
                <a:solidFill>
                  <a:schemeClr val="tx1">
                    <a:tint val="75000"/>
                  </a:schemeClr>
                </a:solidFill>
              </a:defRPr>
            </a:lvl8pPr>
            <a:lvl9pPr marL="731577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6977300" y="3460753"/>
            <a:ext cx="14579600" cy="73710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38505" y="3460753"/>
            <a:ext cx="43434000" cy="73710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33" y="8813811"/>
            <a:ext cx="15544800" cy="2724150"/>
          </a:xfrm>
        </p:spPr>
        <p:txBody>
          <a:bodyPr anchor="t"/>
          <a:lstStyle>
            <a:lvl1pPr algn="l">
              <a:defRPr sz="8003" b="1" cap="all"/>
            </a:lvl1pPr>
          </a:lstStyle>
          <a:p>
            <a:r>
              <a:rPr lang="en-US" smtClean="0"/>
              <a:t>Click to edit Master title style</a:t>
            </a:r>
            <a:endParaRPr lang="en-US"/>
          </a:p>
        </p:txBody>
      </p:sp>
      <p:sp>
        <p:nvSpPr>
          <p:cNvPr id="3" name="Text Placeholder 2"/>
          <p:cNvSpPr>
            <a:spLocks noGrp="1"/>
          </p:cNvSpPr>
          <p:nvPr>
            <p:ph type="body" idx="1"/>
          </p:nvPr>
        </p:nvSpPr>
        <p:spPr>
          <a:xfrm>
            <a:off x="1444633" y="5813431"/>
            <a:ext cx="15544800" cy="3000375"/>
          </a:xfrm>
        </p:spPr>
        <p:txBody>
          <a:bodyPr anchor="b"/>
          <a:lstStyle>
            <a:lvl1pPr marL="0" indent="0">
              <a:buNone/>
              <a:defRPr sz="3980">
                <a:solidFill>
                  <a:schemeClr val="tx1">
                    <a:tint val="75000"/>
                  </a:schemeClr>
                </a:solidFill>
              </a:defRPr>
            </a:lvl1pPr>
            <a:lvl2pPr marL="914472" indent="0">
              <a:buNone/>
              <a:defRPr sz="3599">
                <a:solidFill>
                  <a:schemeClr val="tx1">
                    <a:tint val="75000"/>
                  </a:schemeClr>
                </a:solidFill>
              </a:defRPr>
            </a:lvl2pPr>
            <a:lvl3pPr marL="1828943" indent="0">
              <a:buNone/>
              <a:defRPr sz="3219">
                <a:solidFill>
                  <a:schemeClr val="tx1">
                    <a:tint val="75000"/>
                  </a:schemeClr>
                </a:solidFill>
              </a:defRPr>
            </a:lvl3pPr>
            <a:lvl4pPr marL="2743414" indent="0">
              <a:buNone/>
              <a:defRPr sz="2795">
                <a:solidFill>
                  <a:schemeClr val="tx1">
                    <a:tint val="75000"/>
                  </a:schemeClr>
                </a:solidFill>
              </a:defRPr>
            </a:lvl4pPr>
            <a:lvl5pPr marL="3657886" indent="0">
              <a:buNone/>
              <a:defRPr sz="2795">
                <a:solidFill>
                  <a:schemeClr val="tx1">
                    <a:tint val="75000"/>
                  </a:schemeClr>
                </a:solidFill>
              </a:defRPr>
            </a:lvl5pPr>
            <a:lvl6pPr marL="4572357" indent="0">
              <a:buNone/>
              <a:defRPr sz="2795">
                <a:solidFill>
                  <a:schemeClr val="tx1">
                    <a:tint val="75000"/>
                  </a:schemeClr>
                </a:solidFill>
              </a:defRPr>
            </a:lvl6pPr>
            <a:lvl7pPr marL="5486828" indent="0">
              <a:buNone/>
              <a:defRPr sz="2795">
                <a:solidFill>
                  <a:schemeClr val="tx1">
                    <a:tint val="75000"/>
                  </a:schemeClr>
                </a:solidFill>
              </a:defRPr>
            </a:lvl7pPr>
            <a:lvl8pPr marL="6401301" indent="0">
              <a:buNone/>
              <a:defRPr sz="2795">
                <a:solidFill>
                  <a:schemeClr val="tx1">
                    <a:tint val="75000"/>
                  </a:schemeClr>
                </a:solidFill>
              </a:defRPr>
            </a:lvl8pPr>
            <a:lvl9pPr marL="7315773" indent="0">
              <a:buNone/>
              <a:defRPr sz="2795">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38500" y="20158088"/>
            <a:ext cx="29006800" cy="57013475"/>
          </a:xfrm>
        </p:spPr>
        <p:txBody>
          <a:bodyPr/>
          <a:lstStyle>
            <a:lvl1pPr>
              <a:defRPr sz="5588"/>
            </a:lvl1pPr>
            <a:lvl2pPr>
              <a:defRPr sz="4784"/>
            </a:lvl2pPr>
            <a:lvl3pPr>
              <a:defRPr sz="3980"/>
            </a:lvl3pPr>
            <a:lvl4pPr>
              <a:defRPr sz="3599"/>
            </a:lvl4pPr>
            <a:lvl5pPr>
              <a:defRPr sz="3599"/>
            </a:lvl5pPr>
            <a:lvl6pPr>
              <a:defRPr sz="3599"/>
            </a:lvl6pPr>
            <a:lvl7pPr>
              <a:defRPr sz="3599"/>
            </a:lvl7pPr>
            <a:lvl8pPr>
              <a:defRPr sz="3599"/>
            </a:lvl8pPr>
            <a:lvl9pPr>
              <a:defRPr sz="35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2550100" y="20158088"/>
            <a:ext cx="29006800" cy="57013475"/>
          </a:xfrm>
        </p:spPr>
        <p:txBody>
          <a:bodyPr/>
          <a:lstStyle>
            <a:lvl1pPr>
              <a:defRPr sz="5588"/>
            </a:lvl1pPr>
            <a:lvl2pPr>
              <a:defRPr sz="4784"/>
            </a:lvl2pPr>
            <a:lvl3pPr>
              <a:defRPr sz="3980"/>
            </a:lvl3pPr>
            <a:lvl4pPr>
              <a:defRPr sz="3599"/>
            </a:lvl4pPr>
            <a:lvl5pPr>
              <a:defRPr sz="3599"/>
            </a:lvl5pPr>
            <a:lvl6pPr>
              <a:defRPr sz="3599"/>
            </a:lvl6pPr>
            <a:lvl7pPr>
              <a:defRPr sz="3599"/>
            </a:lvl7pPr>
            <a:lvl8pPr>
              <a:defRPr sz="3599"/>
            </a:lvl8pPr>
            <a:lvl9pPr>
              <a:defRPr sz="35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9"/>
            <a:ext cx="16459200" cy="228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9" y="3070229"/>
            <a:ext cx="8080375" cy="1279524"/>
          </a:xfrm>
        </p:spPr>
        <p:txBody>
          <a:bodyPr anchor="b"/>
          <a:lstStyle>
            <a:lvl1pPr marL="0" indent="0">
              <a:buNone/>
              <a:defRPr sz="4784" b="1"/>
            </a:lvl1pPr>
            <a:lvl2pPr marL="914472" indent="0">
              <a:buNone/>
              <a:defRPr sz="3980" b="1"/>
            </a:lvl2pPr>
            <a:lvl3pPr marL="1828943" indent="0">
              <a:buNone/>
              <a:defRPr sz="3599" b="1"/>
            </a:lvl3pPr>
            <a:lvl4pPr marL="2743414" indent="0">
              <a:buNone/>
              <a:defRPr sz="3219" b="1"/>
            </a:lvl4pPr>
            <a:lvl5pPr marL="3657886" indent="0">
              <a:buNone/>
              <a:defRPr sz="3219" b="1"/>
            </a:lvl5pPr>
            <a:lvl6pPr marL="4572357" indent="0">
              <a:buNone/>
              <a:defRPr sz="3219" b="1"/>
            </a:lvl6pPr>
            <a:lvl7pPr marL="5486828" indent="0">
              <a:buNone/>
              <a:defRPr sz="3219" b="1"/>
            </a:lvl7pPr>
            <a:lvl8pPr marL="6401301" indent="0">
              <a:buNone/>
              <a:defRPr sz="3219" b="1"/>
            </a:lvl8pPr>
            <a:lvl9pPr marL="7315773" indent="0">
              <a:buNone/>
              <a:defRPr sz="3219" b="1"/>
            </a:lvl9pPr>
          </a:lstStyle>
          <a:p>
            <a:pPr lvl="0"/>
            <a:r>
              <a:rPr lang="en-US" smtClean="0"/>
              <a:t>Click to edit Master text styles</a:t>
            </a:r>
          </a:p>
        </p:txBody>
      </p:sp>
      <p:sp>
        <p:nvSpPr>
          <p:cNvPr id="4" name="Content Placeholder 3"/>
          <p:cNvSpPr>
            <a:spLocks noGrp="1"/>
          </p:cNvSpPr>
          <p:nvPr>
            <p:ph sz="half" idx="2"/>
          </p:nvPr>
        </p:nvSpPr>
        <p:spPr>
          <a:xfrm>
            <a:off x="914409" y="4349752"/>
            <a:ext cx="8080375" cy="7902578"/>
          </a:xfrm>
        </p:spPr>
        <p:txBody>
          <a:bodyPr/>
          <a:lstStyle>
            <a:lvl1pPr>
              <a:defRPr sz="4784"/>
            </a:lvl1pPr>
            <a:lvl2pPr>
              <a:defRPr sz="3980"/>
            </a:lvl2pPr>
            <a:lvl3pPr>
              <a:defRPr sz="3599"/>
            </a:lvl3pPr>
            <a:lvl4pPr>
              <a:defRPr sz="3219"/>
            </a:lvl4pPr>
            <a:lvl5pPr>
              <a:defRPr sz="3219"/>
            </a:lvl5pPr>
            <a:lvl6pPr>
              <a:defRPr sz="3219"/>
            </a:lvl6pPr>
            <a:lvl7pPr>
              <a:defRPr sz="3219"/>
            </a:lvl7pPr>
            <a:lvl8pPr>
              <a:defRPr sz="3219"/>
            </a:lvl8pPr>
            <a:lvl9pPr>
              <a:defRPr sz="321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7" y="3070229"/>
            <a:ext cx="8083550" cy="1279524"/>
          </a:xfrm>
        </p:spPr>
        <p:txBody>
          <a:bodyPr anchor="b"/>
          <a:lstStyle>
            <a:lvl1pPr marL="0" indent="0">
              <a:buNone/>
              <a:defRPr sz="4784" b="1"/>
            </a:lvl1pPr>
            <a:lvl2pPr marL="914472" indent="0">
              <a:buNone/>
              <a:defRPr sz="3980" b="1"/>
            </a:lvl2pPr>
            <a:lvl3pPr marL="1828943" indent="0">
              <a:buNone/>
              <a:defRPr sz="3599" b="1"/>
            </a:lvl3pPr>
            <a:lvl4pPr marL="2743414" indent="0">
              <a:buNone/>
              <a:defRPr sz="3219" b="1"/>
            </a:lvl4pPr>
            <a:lvl5pPr marL="3657886" indent="0">
              <a:buNone/>
              <a:defRPr sz="3219" b="1"/>
            </a:lvl5pPr>
            <a:lvl6pPr marL="4572357" indent="0">
              <a:buNone/>
              <a:defRPr sz="3219" b="1"/>
            </a:lvl6pPr>
            <a:lvl7pPr marL="5486828" indent="0">
              <a:buNone/>
              <a:defRPr sz="3219" b="1"/>
            </a:lvl7pPr>
            <a:lvl8pPr marL="6401301" indent="0">
              <a:buNone/>
              <a:defRPr sz="3219" b="1"/>
            </a:lvl8pPr>
            <a:lvl9pPr marL="7315773" indent="0">
              <a:buNone/>
              <a:defRPr sz="3219" b="1"/>
            </a:lvl9pPr>
          </a:lstStyle>
          <a:p>
            <a:pPr lvl="0"/>
            <a:r>
              <a:rPr lang="en-US" smtClean="0"/>
              <a:t>Click to edit Master text styles</a:t>
            </a:r>
          </a:p>
        </p:txBody>
      </p:sp>
      <p:sp>
        <p:nvSpPr>
          <p:cNvPr id="6" name="Content Placeholder 5"/>
          <p:cNvSpPr>
            <a:spLocks noGrp="1"/>
          </p:cNvSpPr>
          <p:nvPr>
            <p:ph sz="quarter" idx="4"/>
          </p:nvPr>
        </p:nvSpPr>
        <p:spPr>
          <a:xfrm>
            <a:off x="9290057" y="4349752"/>
            <a:ext cx="8083550" cy="7902578"/>
          </a:xfrm>
        </p:spPr>
        <p:txBody>
          <a:bodyPr/>
          <a:lstStyle>
            <a:lvl1pPr>
              <a:defRPr sz="4784"/>
            </a:lvl1pPr>
            <a:lvl2pPr>
              <a:defRPr sz="3980"/>
            </a:lvl2pPr>
            <a:lvl3pPr>
              <a:defRPr sz="3599"/>
            </a:lvl3pPr>
            <a:lvl4pPr>
              <a:defRPr sz="3219"/>
            </a:lvl4pPr>
            <a:lvl5pPr>
              <a:defRPr sz="3219"/>
            </a:lvl5pPr>
            <a:lvl6pPr>
              <a:defRPr sz="3219"/>
            </a:lvl6pPr>
            <a:lvl7pPr>
              <a:defRPr sz="3219"/>
            </a:lvl7pPr>
            <a:lvl8pPr>
              <a:defRPr sz="3219"/>
            </a:lvl8pPr>
            <a:lvl9pPr>
              <a:defRPr sz="321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2A7B0C-6924-430C-95F9-402E4A9E8E2E}" type="datetimeFigureOut">
              <a:rPr lang="en-US" smtClean="0"/>
              <a:t>7/15/2021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2A7B0C-6924-430C-95F9-402E4A9E8E2E}" type="datetimeFigureOut">
              <a:rPr lang="en-US" smtClean="0"/>
              <a:t>7/15/2021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A7B0C-6924-430C-95F9-402E4A9E8E2E}" type="datetimeFigureOut">
              <a:rPr lang="en-US" smtClean="0"/>
              <a:t>7/15/2021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9" y="546102"/>
            <a:ext cx="6016625" cy="2324100"/>
          </a:xfrm>
        </p:spPr>
        <p:txBody>
          <a:bodyPr anchor="b"/>
          <a:lstStyle>
            <a:lvl1pPr algn="l">
              <a:defRPr sz="3980" b="1"/>
            </a:lvl1pPr>
          </a:lstStyle>
          <a:p>
            <a:r>
              <a:rPr lang="en-US" smtClean="0"/>
              <a:t>Click to edit Master title style</a:t>
            </a:r>
            <a:endParaRPr lang="en-US"/>
          </a:p>
        </p:txBody>
      </p:sp>
      <p:sp>
        <p:nvSpPr>
          <p:cNvPr id="3" name="Content Placeholder 2"/>
          <p:cNvSpPr>
            <a:spLocks noGrp="1"/>
          </p:cNvSpPr>
          <p:nvPr>
            <p:ph idx="1"/>
          </p:nvPr>
        </p:nvSpPr>
        <p:spPr>
          <a:xfrm>
            <a:off x="7150101" y="546105"/>
            <a:ext cx="10223500" cy="11706227"/>
          </a:xfrm>
        </p:spPr>
        <p:txBody>
          <a:bodyPr/>
          <a:lstStyle>
            <a:lvl1pPr>
              <a:defRPr sz="6394"/>
            </a:lvl1pPr>
            <a:lvl2pPr>
              <a:defRPr sz="5588"/>
            </a:lvl2pPr>
            <a:lvl3pPr>
              <a:defRPr sz="4784"/>
            </a:lvl3pPr>
            <a:lvl4pPr>
              <a:defRPr sz="3980"/>
            </a:lvl4pPr>
            <a:lvl5pPr>
              <a:defRPr sz="3980"/>
            </a:lvl5pPr>
            <a:lvl6pPr>
              <a:defRPr sz="3980"/>
            </a:lvl6pPr>
            <a:lvl7pPr>
              <a:defRPr sz="3980"/>
            </a:lvl7pPr>
            <a:lvl8pPr>
              <a:defRPr sz="3980"/>
            </a:lvl8pPr>
            <a:lvl9pPr>
              <a:defRPr sz="39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9" y="2870205"/>
            <a:ext cx="6016625" cy="9382127"/>
          </a:xfrm>
        </p:spPr>
        <p:txBody>
          <a:bodyPr/>
          <a:lstStyle>
            <a:lvl1pPr marL="0" indent="0">
              <a:buNone/>
              <a:defRPr sz="2795"/>
            </a:lvl1pPr>
            <a:lvl2pPr marL="914472" indent="0">
              <a:buNone/>
              <a:defRPr sz="2413"/>
            </a:lvl2pPr>
            <a:lvl3pPr marL="1828943" indent="0">
              <a:buNone/>
              <a:defRPr sz="1990"/>
            </a:lvl3pPr>
            <a:lvl4pPr marL="2743414" indent="0">
              <a:buNone/>
              <a:defRPr sz="1821"/>
            </a:lvl4pPr>
            <a:lvl5pPr marL="3657886" indent="0">
              <a:buNone/>
              <a:defRPr sz="1821"/>
            </a:lvl5pPr>
            <a:lvl6pPr marL="4572357" indent="0">
              <a:buNone/>
              <a:defRPr sz="1821"/>
            </a:lvl6pPr>
            <a:lvl7pPr marL="5486828" indent="0">
              <a:buNone/>
              <a:defRPr sz="1821"/>
            </a:lvl7pPr>
            <a:lvl8pPr marL="6401301" indent="0">
              <a:buNone/>
              <a:defRPr sz="1821"/>
            </a:lvl8pPr>
            <a:lvl9pPr marL="7315773" indent="0">
              <a:buNone/>
              <a:defRPr sz="182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5" y="9601203"/>
            <a:ext cx="10972800" cy="1133477"/>
          </a:xfrm>
        </p:spPr>
        <p:txBody>
          <a:bodyPr anchor="b"/>
          <a:lstStyle>
            <a:lvl1pPr algn="l">
              <a:defRPr sz="3980" b="1"/>
            </a:lvl1pPr>
          </a:lstStyle>
          <a:p>
            <a:r>
              <a:rPr lang="en-US" smtClean="0"/>
              <a:t>Click to edit Master title style</a:t>
            </a:r>
            <a:endParaRPr lang="en-US"/>
          </a:p>
        </p:txBody>
      </p:sp>
      <p:sp>
        <p:nvSpPr>
          <p:cNvPr id="3" name="Picture Placeholder 2"/>
          <p:cNvSpPr>
            <a:spLocks noGrp="1"/>
          </p:cNvSpPr>
          <p:nvPr>
            <p:ph type="pic" idx="1"/>
          </p:nvPr>
        </p:nvSpPr>
        <p:spPr>
          <a:xfrm>
            <a:off x="3584575" y="1225553"/>
            <a:ext cx="10972800" cy="8229600"/>
          </a:xfrm>
        </p:spPr>
        <p:txBody>
          <a:bodyPr/>
          <a:lstStyle>
            <a:lvl1pPr marL="0" indent="0">
              <a:buNone/>
              <a:defRPr sz="6394"/>
            </a:lvl1pPr>
            <a:lvl2pPr marL="914472" indent="0">
              <a:buNone/>
              <a:defRPr sz="5588"/>
            </a:lvl2pPr>
            <a:lvl3pPr marL="1828943" indent="0">
              <a:buNone/>
              <a:defRPr sz="4784"/>
            </a:lvl3pPr>
            <a:lvl4pPr marL="2743414" indent="0">
              <a:buNone/>
              <a:defRPr sz="3980"/>
            </a:lvl4pPr>
            <a:lvl5pPr marL="3657886" indent="0">
              <a:buNone/>
              <a:defRPr sz="3980"/>
            </a:lvl5pPr>
            <a:lvl6pPr marL="4572357" indent="0">
              <a:buNone/>
              <a:defRPr sz="3980"/>
            </a:lvl6pPr>
            <a:lvl7pPr marL="5486828" indent="0">
              <a:buNone/>
              <a:defRPr sz="3980"/>
            </a:lvl7pPr>
            <a:lvl8pPr marL="6401301" indent="0">
              <a:buNone/>
              <a:defRPr sz="3980"/>
            </a:lvl8pPr>
            <a:lvl9pPr marL="7315773" indent="0">
              <a:buNone/>
              <a:defRPr sz="3980"/>
            </a:lvl9pPr>
          </a:lstStyle>
          <a:p>
            <a:endParaRPr lang="en-US"/>
          </a:p>
        </p:txBody>
      </p:sp>
      <p:sp>
        <p:nvSpPr>
          <p:cNvPr id="4" name="Text Placeholder 3"/>
          <p:cNvSpPr>
            <a:spLocks noGrp="1"/>
          </p:cNvSpPr>
          <p:nvPr>
            <p:ph type="body" sz="half" idx="2"/>
          </p:nvPr>
        </p:nvSpPr>
        <p:spPr>
          <a:xfrm>
            <a:off x="3584575" y="10734687"/>
            <a:ext cx="10972800" cy="1609725"/>
          </a:xfrm>
        </p:spPr>
        <p:txBody>
          <a:bodyPr/>
          <a:lstStyle>
            <a:lvl1pPr marL="0" indent="0">
              <a:buNone/>
              <a:defRPr sz="2795"/>
            </a:lvl1pPr>
            <a:lvl2pPr marL="914472" indent="0">
              <a:buNone/>
              <a:defRPr sz="2413"/>
            </a:lvl2pPr>
            <a:lvl3pPr marL="1828943" indent="0">
              <a:buNone/>
              <a:defRPr sz="1990"/>
            </a:lvl3pPr>
            <a:lvl4pPr marL="2743414" indent="0">
              <a:buNone/>
              <a:defRPr sz="1821"/>
            </a:lvl4pPr>
            <a:lvl5pPr marL="3657886" indent="0">
              <a:buNone/>
              <a:defRPr sz="1821"/>
            </a:lvl5pPr>
            <a:lvl6pPr marL="4572357" indent="0">
              <a:buNone/>
              <a:defRPr sz="1821"/>
            </a:lvl6pPr>
            <a:lvl7pPr marL="5486828" indent="0">
              <a:buNone/>
              <a:defRPr sz="1821"/>
            </a:lvl7pPr>
            <a:lvl8pPr marL="6401301" indent="0">
              <a:buNone/>
              <a:defRPr sz="1821"/>
            </a:lvl8pPr>
            <a:lvl9pPr marL="7315773" indent="0">
              <a:buNone/>
              <a:defRPr sz="182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49279"/>
            <a:ext cx="16459200" cy="2286000"/>
          </a:xfrm>
          <a:prstGeom prst="rect">
            <a:avLst/>
          </a:prstGeom>
        </p:spPr>
        <p:txBody>
          <a:bodyPr vert="horz" lIns="431963" tIns="215981" rIns="431963" bIns="21598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4400" y="3200406"/>
            <a:ext cx="16459200" cy="9051927"/>
          </a:xfrm>
          <a:prstGeom prst="rect">
            <a:avLst/>
          </a:prstGeom>
        </p:spPr>
        <p:txBody>
          <a:bodyPr vert="horz" lIns="431963" tIns="215981" rIns="431963" bIns="2159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0" y="12712711"/>
            <a:ext cx="4267200" cy="730250"/>
          </a:xfrm>
          <a:prstGeom prst="rect">
            <a:avLst/>
          </a:prstGeom>
        </p:spPr>
        <p:txBody>
          <a:bodyPr vert="horz" lIns="431963" tIns="215981" rIns="431963" bIns="215981" rtlCol="0" anchor="ctr"/>
          <a:lstStyle>
            <a:lvl1pPr algn="l">
              <a:defRPr sz="2413">
                <a:solidFill>
                  <a:schemeClr val="tx1">
                    <a:tint val="75000"/>
                  </a:schemeClr>
                </a:solidFill>
              </a:defRPr>
            </a:lvl1pPr>
          </a:lstStyle>
          <a:p>
            <a:fld id="{412A7B0C-6924-430C-95F9-402E4A9E8E2E}" type="datetimeFigureOut">
              <a:rPr lang="en-US" smtClean="0"/>
              <a:t>7/15/2021</a:t>
            </a:fld>
            <a:endParaRPr lang="en-US"/>
          </a:p>
        </p:txBody>
      </p:sp>
      <p:sp>
        <p:nvSpPr>
          <p:cNvPr id="5" name="Footer Placeholder 4"/>
          <p:cNvSpPr>
            <a:spLocks noGrp="1"/>
          </p:cNvSpPr>
          <p:nvPr>
            <p:ph type="ftr" sz="quarter" idx="3"/>
          </p:nvPr>
        </p:nvSpPr>
        <p:spPr>
          <a:xfrm>
            <a:off x="6248400" y="12712711"/>
            <a:ext cx="5791200" cy="730250"/>
          </a:xfrm>
          <a:prstGeom prst="rect">
            <a:avLst/>
          </a:prstGeom>
        </p:spPr>
        <p:txBody>
          <a:bodyPr vert="horz" lIns="431963" tIns="215981" rIns="431963" bIns="215981" rtlCol="0" anchor="ctr"/>
          <a:lstStyle>
            <a:lvl1pPr algn="ctr">
              <a:defRPr sz="241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2" y="12712711"/>
            <a:ext cx="4267200" cy="730250"/>
          </a:xfrm>
          <a:prstGeom prst="rect">
            <a:avLst/>
          </a:prstGeom>
        </p:spPr>
        <p:txBody>
          <a:bodyPr vert="horz" lIns="431963" tIns="215981" rIns="431963" bIns="215981" rtlCol="0" anchor="ctr"/>
          <a:lstStyle>
            <a:lvl1pPr algn="r">
              <a:defRPr sz="2413">
                <a:solidFill>
                  <a:schemeClr val="tx1">
                    <a:tint val="75000"/>
                  </a:schemeClr>
                </a:solidFill>
              </a:defRPr>
            </a:lvl1pPr>
          </a:lstStyle>
          <a:p>
            <a:fld id="{05ECAE7C-D7A4-4EEB-ABB3-CD01BFCDBA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943" rtl="0" eaLnBrk="1" latinLnBrk="0" hangingPunct="1">
        <a:spcBef>
          <a:spcPct val="0"/>
        </a:spcBef>
        <a:buNone/>
        <a:defRPr sz="8807" kern="1200">
          <a:solidFill>
            <a:schemeClr val="tx1"/>
          </a:solidFill>
          <a:latin typeface="+mj-lt"/>
          <a:ea typeface="+mj-ea"/>
          <a:cs typeface="+mj-cs"/>
        </a:defRPr>
      </a:lvl1pPr>
    </p:titleStyle>
    <p:bodyStyle>
      <a:lvl1pPr marL="685854" indent="-685854" algn="l" defTabSz="1828943" rtl="0" eaLnBrk="1" latinLnBrk="0" hangingPunct="1">
        <a:spcBef>
          <a:spcPct val="20000"/>
        </a:spcBef>
        <a:buFont typeface="Arial" pitchFamily="34" charset="0"/>
        <a:buChar char="•"/>
        <a:defRPr sz="6394" kern="1200">
          <a:solidFill>
            <a:schemeClr val="tx1"/>
          </a:solidFill>
          <a:latin typeface="+mn-lt"/>
          <a:ea typeface="+mn-ea"/>
          <a:cs typeface="+mn-cs"/>
        </a:defRPr>
      </a:lvl1pPr>
      <a:lvl2pPr marL="1486016" indent="-571545" algn="l" defTabSz="1828943" rtl="0" eaLnBrk="1" latinLnBrk="0" hangingPunct="1">
        <a:spcBef>
          <a:spcPct val="20000"/>
        </a:spcBef>
        <a:buFont typeface="Arial" pitchFamily="34" charset="0"/>
        <a:buChar char="–"/>
        <a:defRPr sz="5588" kern="1200">
          <a:solidFill>
            <a:schemeClr val="tx1"/>
          </a:solidFill>
          <a:latin typeface="+mn-lt"/>
          <a:ea typeface="+mn-ea"/>
          <a:cs typeface="+mn-cs"/>
        </a:defRPr>
      </a:lvl2pPr>
      <a:lvl3pPr marL="2286180" indent="-457236" algn="l" defTabSz="1828943" rtl="0" eaLnBrk="1" latinLnBrk="0" hangingPunct="1">
        <a:spcBef>
          <a:spcPct val="20000"/>
        </a:spcBef>
        <a:buFont typeface="Arial" pitchFamily="34" charset="0"/>
        <a:buChar char="•"/>
        <a:defRPr sz="4784" kern="1200">
          <a:solidFill>
            <a:schemeClr val="tx1"/>
          </a:solidFill>
          <a:latin typeface="+mn-lt"/>
          <a:ea typeface="+mn-ea"/>
          <a:cs typeface="+mn-cs"/>
        </a:defRPr>
      </a:lvl3pPr>
      <a:lvl4pPr marL="3200651"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4pPr>
      <a:lvl5pPr marL="4115122"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5pPr>
      <a:lvl6pPr marL="5029593"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6pPr>
      <a:lvl7pPr marL="5944065"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7pPr>
      <a:lvl8pPr marL="6858537"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8pPr>
      <a:lvl9pPr marL="7773008"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9pPr>
    </p:bodyStyle>
    <p:otherStyle>
      <a:defPPr>
        <a:defRPr lang="en-US"/>
      </a:defPPr>
      <a:lvl1pPr marL="0" algn="l" defTabSz="1828943" rtl="0" eaLnBrk="1" latinLnBrk="0" hangingPunct="1">
        <a:defRPr sz="3599" kern="1200">
          <a:solidFill>
            <a:schemeClr val="tx1"/>
          </a:solidFill>
          <a:latin typeface="+mn-lt"/>
          <a:ea typeface="+mn-ea"/>
          <a:cs typeface="+mn-cs"/>
        </a:defRPr>
      </a:lvl1pPr>
      <a:lvl2pPr marL="914472" algn="l" defTabSz="1828943" rtl="0" eaLnBrk="1" latinLnBrk="0" hangingPunct="1">
        <a:defRPr sz="3599" kern="1200">
          <a:solidFill>
            <a:schemeClr val="tx1"/>
          </a:solidFill>
          <a:latin typeface="+mn-lt"/>
          <a:ea typeface="+mn-ea"/>
          <a:cs typeface="+mn-cs"/>
        </a:defRPr>
      </a:lvl2pPr>
      <a:lvl3pPr marL="1828943" algn="l" defTabSz="1828943" rtl="0" eaLnBrk="1" latinLnBrk="0" hangingPunct="1">
        <a:defRPr sz="3599" kern="1200">
          <a:solidFill>
            <a:schemeClr val="tx1"/>
          </a:solidFill>
          <a:latin typeface="+mn-lt"/>
          <a:ea typeface="+mn-ea"/>
          <a:cs typeface="+mn-cs"/>
        </a:defRPr>
      </a:lvl3pPr>
      <a:lvl4pPr marL="2743414" algn="l" defTabSz="1828943" rtl="0" eaLnBrk="1" latinLnBrk="0" hangingPunct="1">
        <a:defRPr sz="3599" kern="1200">
          <a:solidFill>
            <a:schemeClr val="tx1"/>
          </a:solidFill>
          <a:latin typeface="+mn-lt"/>
          <a:ea typeface="+mn-ea"/>
          <a:cs typeface="+mn-cs"/>
        </a:defRPr>
      </a:lvl4pPr>
      <a:lvl5pPr marL="3657886" algn="l" defTabSz="1828943" rtl="0" eaLnBrk="1" latinLnBrk="0" hangingPunct="1">
        <a:defRPr sz="3599" kern="1200">
          <a:solidFill>
            <a:schemeClr val="tx1"/>
          </a:solidFill>
          <a:latin typeface="+mn-lt"/>
          <a:ea typeface="+mn-ea"/>
          <a:cs typeface="+mn-cs"/>
        </a:defRPr>
      </a:lvl5pPr>
      <a:lvl6pPr marL="4572357" algn="l" defTabSz="1828943" rtl="0" eaLnBrk="1" latinLnBrk="0" hangingPunct="1">
        <a:defRPr sz="3599" kern="1200">
          <a:solidFill>
            <a:schemeClr val="tx1"/>
          </a:solidFill>
          <a:latin typeface="+mn-lt"/>
          <a:ea typeface="+mn-ea"/>
          <a:cs typeface="+mn-cs"/>
        </a:defRPr>
      </a:lvl6pPr>
      <a:lvl7pPr marL="5486828" algn="l" defTabSz="1828943" rtl="0" eaLnBrk="1" latinLnBrk="0" hangingPunct="1">
        <a:defRPr sz="3599" kern="1200">
          <a:solidFill>
            <a:schemeClr val="tx1"/>
          </a:solidFill>
          <a:latin typeface="+mn-lt"/>
          <a:ea typeface="+mn-ea"/>
          <a:cs typeface="+mn-cs"/>
        </a:defRPr>
      </a:lvl7pPr>
      <a:lvl8pPr marL="6401301" algn="l" defTabSz="1828943" rtl="0" eaLnBrk="1" latinLnBrk="0" hangingPunct="1">
        <a:defRPr sz="3599" kern="1200">
          <a:solidFill>
            <a:schemeClr val="tx1"/>
          </a:solidFill>
          <a:latin typeface="+mn-lt"/>
          <a:ea typeface="+mn-ea"/>
          <a:cs typeface="+mn-cs"/>
        </a:defRPr>
      </a:lvl8pPr>
      <a:lvl9pPr marL="7315773" algn="l" defTabSz="18289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Right Triangle 238"/>
          <p:cNvSpPr/>
          <p:nvPr/>
        </p:nvSpPr>
        <p:spPr>
          <a:xfrm>
            <a:off x="-14912" y="8763000"/>
            <a:ext cx="3820337" cy="4953000"/>
          </a:xfrm>
          <a:prstGeom prst="rtTriangle">
            <a:avLst/>
          </a:prstGeom>
          <a:solidFill>
            <a:schemeClr val="tx1">
              <a:lumMod val="50000"/>
              <a:lumOff val="50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ular Callout 218"/>
          <p:cNvSpPr/>
          <p:nvPr/>
        </p:nvSpPr>
        <p:spPr>
          <a:xfrm>
            <a:off x="13561707" y="90715"/>
            <a:ext cx="4286565" cy="1833282"/>
          </a:xfrm>
          <a:prstGeom prst="wedgeRoundRectCallout">
            <a:avLst>
              <a:gd name="adj1" fmla="val -37570"/>
              <a:gd name="adj2" fmla="val 156943"/>
              <a:gd name="adj3" fmla="val 16667"/>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ounded Rectangular Callout 193"/>
          <p:cNvSpPr/>
          <p:nvPr/>
        </p:nvSpPr>
        <p:spPr>
          <a:xfrm>
            <a:off x="856955" y="137037"/>
            <a:ext cx="6190892" cy="1560843"/>
          </a:xfrm>
          <a:prstGeom prst="wedgeRoundRectCallout">
            <a:avLst>
              <a:gd name="adj1" fmla="val -3732"/>
              <a:gd name="adj2" fmla="val 95510"/>
              <a:gd name="adj3" fmla="val 16667"/>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ular Callout 14"/>
          <p:cNvSpPr/>
          <p:nvPr/>
        </p:nvSpPr>
        <p:spPr>
          <a:xfrm>
            <a:off x="7461476" y="90715"/>
            <a:ext cx="5777627" cy="1833282"/>
          </a:xfrm>
          <a:prstGeom prst="wedgeRoundRectCallout">
            <a:avLst>
              <a:gd name="adj1" fmla="val 29448"/>
              <a:gd name="adj2" fmla="val 86923"/>
              <a:gd name="adj3" fmla="val 16667"/>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4912" y="4190801"/>
            <a:ext cx="945575" cy="1066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smtClean="0">
                <a:solidFill>
                  <a:schemeClr val="tx1">
                    <a:lumMod val="50000"/>
                    <a:lumOff val="50000"/>
                  </a:schemeClr>
                </a:solidFill>
              </a:rPr>
              <a:t>3’-</a:t>
            </a:r>
            <a:endParaRPr lang="en-US" sz="4400">
              <a:solidFill>
                <a:schemeClr val="tx1">
                  <a:lumMod val="50000"/>
                  <a:lumOff val="50000"/>
                </a:schemeClr>
              </a:solidFill>
            </a:endParaRPr>
          </a:p>
        </p:txBody>
      </p:sp>
      <p:sp>
        <p:nvSpPr>
          <p:cNvPr id="253" name="Rectangle 252"/>
          <p:cNvSpPr/>
          <p:nvPr/>
        </p:nvSpPr>
        <p:spPr>
          <a:xfrm>
            <a:off x="4202807" y="4188712"/>
            <a:ext cx="13019442" cy="106889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Transcription unit (template strand)</a:t>
            </a:r>
            <a:endParaRPr lang="en-US"/>
          </a:p>
        </p:txBody>
      </p:sp>
      <p:sp>
        <p:nvSpPr>
          <p:cNvPr id="255" name="Rectangle 254"/>
          <p:cNvSpPr/>
          <p:nvPr/>
        </p:nvSpPr>
        <p:spPr>
          <a:xfrm>
            <a:off x="930663" y="4190801"/>
            <a:ext cx="3272144" cy="1066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t>Regulatory region</a:t>
            </a:r>
            <a:endParaRPr lang="en-US" sz="2800"/>
          </a:p>
        </p:txBody>
      </p:sp>
      <p:sp>
        <p:nvSpPr>
          <p:cNvPr id="45" name="Rectangle 44"/>
          <p:cNvSpPr/>
          <p:nvPr/>
        </p:nvSpPr>
        <p:spPr>
          <a:xfrm>
            <a:off x="17222249" y="4190454"/>
            <a:ext cx="1062318" cy="1066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smtClean="0">
                <a:solidFill>
                  <a:schemeClr val="tx1">
                    <a:lumMod val="50000"/>
                    <a:lumOff val="50000"/>
                  </a:schemeClr>
                </a:solidFill>
              </a:rPr>
              <a:t>-5’</a:t>
            </a:r>
            <a:endParaRPr lang="en-US" sz="4400">
              <a:solidFill>
                <a:schemeClr val="tx1">
                  <a:lumMod val="50000"/>
                  <a:lumOff val="50000"/>
                </a:schemeClr>
              </a:solidFill>
            </a:endParaRPr>
          </a:p>
        </p:txBody>
      </p:sp>
      <p:sp>
        <p:nvSpPr>
          <p:cNvPr id="92" name="Pentagon 91"/>
          <p:cNvSpPr/>
          <p:nvPr/>
        </p:nvSpPr>
        <p:spPr>
          <a:xfrm rot="5400000">
            <a:off x="7862635" y="661679"/>
            <a:ext cx="536448" cy="335280"/>
          </a:xfrm>
          <a:prstGeom prst="homePlate">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93" name="Pentagon 92"/>
          <p:cNvSpPr/>
          <p:nvPr/>
        </p:nvSpPr>
        <p:spPr>
          <a:xfrm rot="5400000">
            <a:off x="8252779" y="661679"/>
            <a:ext cx="536448" cy="335280"/>
          </a:xfrm>
          <a:prstGeom prst="homePlat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94" name="Pentagon 93"/>
          <p:cNvSpPr/>
          <p:nvPr/>
        </p:nvSpPr>
        <p:spPr>
          <a:xfrm rot="5400000" flipH="1">
            <a:off x="8030275" y="1033535"/>
            <a:ext cx="536448" cy="335280"/>
          </a:xfrm>
          <a:prstGeom prst="homePlat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95" name="Pentagon 94"/>
          <p:cNvSpPr/>
          <p:nvPr/>
        </p:nvSpPr>
        <p:spPr>
          <a:xfrm rot="5400000" flipH="1">
            <a:off x="8420419" y="1033535"/>
            <a:ext cx="536448" cy="335280"/>
          </a:xfrm>
          <a:prstGeom prst="homePlate">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96" name="Left-Right-Up Arrow 95"/>
          <p:cNvSpPr/>
          <p:nvPr/>
        </p:nvSpPr>
        <p:spPr>
          <a:xfrm flipV="1">
            <a:off x="7935787" y="341376"/>
            <a:ext cx="390144" cy="268224"/>
          </a:xfrm>
          <a:prstGeom prst="leftRightUpArrow">
            <a:avLst>
              <a:gd name="adj1" fmla="val 50000"/>
              <a:gd name="adj2" fmla="val 25000"/>
              <a:gd name="adj3" fmla="val 25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97" name="Left-Right-Up Arrow 96"/>
          <p:cNvSpPr/>
          <p:nvPr/>
        </p:nvSpPr>
        <p:spPr>
          <a:xfrm>
            <a:off x="8493571" y="1408439"/>
            <a:ext cx="390144" cy="265176"/>
          </a:xfrm>
          <a:prstGeom prst="leftRightUpArrow">
            <a:avLst>
              <a:gd name="adj1" fmla="val 50000"/>
              <a:gd name="adj2" fmla="val 25000"/>
              <a:gd name="adj3" fmla="val 25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98" name="Pentagon 97"/>
          <p:cNvSpPr/>
          <p:nvPr/>
        </p:nvSpPr>
        <p:spPr>
          <a:xfrm rot="5400000">
            <a:off x="8636827" y="661679"/>
            <a:ext cx="536448" cy="335280"/>
          </a:xfrm>
          <a:prstGeom prst="homePlate">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99" name="Pentagon 98"/>
          <p:cNvSpPr/>
          <p:nvPr/>
        </p:nvSpPr>
        <p:spPr>
          <a:xfrm rot="5400000">
            <a:off x="9026971" y="661679"/>
            <a:ext cx="536448" cy="335280"/>
          </a:xfrm>
          <a:prstGeom prst="homePlat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00" name="Pentagon 99"/>
          <p:cNvSpPr/>
          <p:nvPr/>
        </p:nvSpPr>
        <p:spPr>
          <a:xfrm rot="5400000" flipH="1">
            <a:off x="8804467" y="1033535"/>
            <a:ext cx="536448" cy="335280"/>
          </a:xfrm>
          <a:prstGeom prst="homePlat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01" name="Pentagon 100"/>
          <p:cNvSpPr/>
          <p:nvPr/>
        </p:nvSpPr>
        <p:spPr>
          <a:xfrm rot="5400000" flipH="1">
            <a:off x="9194611" y="1033535"/>
            <a:ext cx="536448" cy="335280"/>
          </a:xfrm>
          <a:prstGeom prst="homePlate">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02" name="Left-Right-Up Arrow 101"/>
          <p:cNvSpPr/>
          <p:nvPr/>
        </p:nvSpPr>
        <p:spPr>
          <a:xfrm flipV="1">
            <a:off x="8709979" y="341376"/>
            <a:ext cx="390144" cy="268224"/>
          </a:xfrm>
          <a:prstGeom prst="leftRightUpArrow">
            <a:avLst>
              <a:gd name="adj1" fmla="val 50000"/>
              <a:gd name="adj2" fmla="val 25000"/>
              <a:gd name="adj3" fmla="val 25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03" name="Left-Right-Up Arrow 102"/>
          <p:cNvSpPr/>
          <p:nvPr/>
        </p:nvSpPr>
        <p:spPr>
          <a:xfrm>
            <a:off x="9267763" y="1408439"/>
            <a:ext cx="390144" cy="265176"/>
          </a:xfrm>
          <a:prstGeom prst="leftRightUpArrow">
            <a:avLst>
              <a:gd name="adj1" fmla="val 50000"/>
              <a:gd name="adj2" fmla="val 25000"/>
              <a:gd name="adj3" fmla="val 25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20" name="Pentagon 119"/>
          <p:cNvSpPr/>
          <p:nvPr/>
        </p:nvSpPr>
        <p:spPr>
          <a:xfrm rot="5400000">
            <a:off x="9411019" y="655583"/>
            <a:ext cx="536448" cy="335280"/>
          </a:xfrm>
          <a:prstGeom prst="homePlate">
            <a:avLst/>
          </a:prstGeom>
          <a:solidFill>
            <a:srgbClr val="ED7D31"/>
          </a:solidFill>
          <a:ln w="12700" cap="flat" cmpd="sng" algn="ctr">
            <a:solidFill>
              <a:srgbClr val="ED7D31">
                <a:shade val="50000"/>
              </a:srgbClr>
            </a:solidFill>
            <a:prstDash val="solid"/>
            <a:miter lim="800000"/>
          </a:ln>
          <a:effectLst/>
        </p:spPr>
        <p:txBody>
          <a:bodyPr rtlCol="0" anchor="ctr"/>
          <a:lstStyle/>
          <a:p>
            <a:pPr algn="ctr" defTabSz="914400"/>
            <a:endParaRPr lang="en-US" sz="1800" kern="0">
              <a:solidFill>
                <a:prstClr val="white"/>
              </a:solidFill>
              <a:latin typeface="Calibri" panose="020F0502020204030204"/>
            </a:endParaRPr>
          </a:p>
        </p:txBody>
      </p:sp>
      <p:sp>
        <p:nvSpPr>
          <p:cNvPr id="121" name="Pentagon 120"/>
          <p:cNvSpPr/>
          <p:nvPr/>
        </p:nvSpPr>
        <p:spPr>
          <a:xfrm rot="5400000">
            <a:off x="9801163" y="655583"/>
            <a:ext cx="536448" cy="335280"/>
          </a:xfrm>
          <a:prstGeom prst="homePlat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22" name="Pentagon 121"/>
          <p:cNvSpPr/>
          <p:nvPr/>
        </p:nvSpPr>
        <p:spPr>
          <a:xfrm rot="5400000" flipH="1">
            <a:off x="9578659" y="1027439"/>
            <a:ext cx="536448" cy="335280"/>
          </a:xfrm>
          <a:prstGeom prst="homePlate">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400"/>
            <a:endParaRPr lang="en-US" sz="1800" kern="0">
              <a:solidFill>
                <a:prstClr val="white"/>
              </a:solidFill>
              <a:latin typeface="Calibri" panose="020F0502020204030204"/>
            </a:endParaRPr>
          </a:p>
        </p:txBody>
      </p:sp>
      <p:sp>
        <p:nvSpPr>
          <p:cNvPr id="123" name="Pentagon 122"/>
          <p:cNvSpPr/>
          <p:nvPr/>
        </p:nvSpPr>
        <p:spPr>
          <a:xfrm rot="5400000" flipH="1">
            <a:off x="9968803" y="1027439"/>
            <a:ext cx="536448" cy="335280"/>
          </a:xfrm>
          <a:prstGeom prst="homePlate">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25" name="Left-Right-Up Arrow 124"/>
          <p:cNvSpPr/>
          <p:nvPr/>
        </p:nvSpPr>
        <p:spPr>
          <a:xfrm>
            <a:off x="10041955" y="1411224"/>
            <a:ext cx="390144" cy="265176"/>
          </a:xfrm>
          <a:prstGeom prst="leftRightUpArrow">
            <a:avLst>
              <a:gd name="adj1" fmla="val 50000"/>
              <a:gd name="adj2" fmla="val 25000"/>
              <a:gd name="adj3" fmla="val 25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26" name="Pentagon 125"/>
          <p:cNvSpPr/>
          <p:nvPr/>
        </p:nvSpPr>
        <p:spPr>
          <a:xfrm rot="5400000">
            <a:off x="10203499" y="655583"/>
            <a:ext cx="536448" cy="335280"/>
          </a:xfrm>
          <a:prstGeom prst="homePlate">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27" name="Pentagon 126"/>
          <p:cNvSpPr/>
          <p:nvPr/>
        </p:nvSpPr>
        <p:spPr>
          <a:xfrm rot="5400000">
            <a:off x="10593643" y="655583"/>
            <a:ext cx="536448" cy="335280"/>
          </a:xfrm>
          <a:prstGeom prst="homePlat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28" name="Pentagon 127"/>
          <p:cNvSpPr/>
          <p:nvPr/>
        </p:nvSpPr>
        <p:spPr>
          <a:xfrm rot="5400000" flipH="1">
            <a:off x="10371139" y="1027439"/>
            <a:ext cx="536448" cy="335280"/>
          </a:xfrm>
          <a:prstGeom prst="homePlat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29" name="Pentagon 128"/>
          <p:cNvSpPr/>
          <p:nvPr/>
        </p:nvSpPr>
        <p:spPr>
          <a:xfrm rot="5400000" flipH="1">
            <a:off x="10761283" y="1027439"/>
            <a:ext cx="536448" cy="335280"/>
          </a:xfrm>
          <a:prstGeom prst="homePlate">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30" name="Left-Right-Up Arrow 129"/>
          <p:cNvSpPr/>
          <p:nvPr/>
        </p:nvSpPr>
        <p:spPr>
          <a:xfrm flipV="1">
            <a:off x="10276651" y="338591"/>
            <a:ext cx="390144" cy="268224"/>
          </a:xfrm>
          <a:prstGeom prst="leftRightUpArrow">
            <a:avLst>
              <a:gd name="adj1" fmla="val 50000"/>
              <a:gd name="adj2" fmla="val 25000"/>
              <a:gd name="adj3" fmla="val 25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31" name="Left-Right-Up Arrow 130"/>
          <p:cNvSpPr/>
          <p:nvPr/>
        </p:nvSpPr>
        <p:spPr>
          <a:xfrm>
            <a:off x="10834435" y="1411224"/>
            <a:ext cx="390144" cy="265176"/>
          </a:xfrm>
          <a:prstGeom prst="leftRightUpArrow">
            <a:avLst>
              <a:gd name="adj1" fmla="val 50000"/>
              <a:gd name="adj2" fmla="val 25000"/>
              <a:gd name="adj3" fmla="val 25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32" name="Pentagon 131"/>
          <p:cNvSpPr/>
          <p:nvPr/>
        </p:nvSpPr>
        <p:spPr>
          <a:xfrm rot="5400000">
            <a:off x="10980739" y="655583"/>
            <a:ext cx="536448" cy="335280"/>
          </a:xfrm>
          <a:prstGeom prst="homePlate">
            <a:avLst/>
          </a:prstGeom>
          <a:solidFill>
            <a:srgbClr val="70AD47"/>
          </a:solidFill>
          <a:ln w="12700" cap="flat" cmpd="sng" algn="ctr">
            <a:solidFill>
              <a:srgbClr val="70AD47">
                <a:shade val="50000"/>
              </a:srgbClr>
            </a:solidFill>
            <a:prstDash val="solid"/>
            <a:miter lim="800000"/>
          </a:ln>
          <a:effectLst/>
        </p:spPr>
        <p:txBody>
          <a:bodyPr rtlCol="0" anchor="ctr"/>
          <a:lstStyle/>
          <a:p>
            <a:pPr algn="ctr" defTabSz="914400"/>
            <a:endParaRPr lang="en-US" sz="1800" kern="0">
              <a:solidFill>
                <a:prstClr val="white"/>
              </a:solidFill>
              <a:latin typeface="Calibri" panose="020F0502020204030204"/>
            </a:endParaRPr>
          </a:p>
        </p:txBody>
      </p:sp>
      <p:sp>
        <p:nvSpPr>
          <p:cNvPr id="133" name="Pentagon 132"/>
          <p:cNvSpPr/>
          <p:nvPr/>
        </p:nvSpPr>
        <p:spPr>
          <a:xfrm rot="5400000">
            <a:off x="11370883" y="655583"/>
            <a:ext cx="536448" cy="335280"/>
          </a:xfrm>
          <a:prstGeom prst="homePlat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34" name="Pentagon 133"/>
          <p:cNvSpPr/>
          <p:nvPr/>
        </p:nvSpPr>
        <p:spPr>
          <a:xfrm rot="5400000" flipH="1">
            <a:off x="11148379" y="1027439"/>
            <a:ext cx="536448" cy="335280"/>
          </a:xfrm>
          <a:prstGeom prst="homePlate">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400"/>
            <a:endParaRPr lang="en-US" sz="1800" kern="0">
              <a:solidFill>
                <a:prstClr val="white"/>
              </a:solidFill>
              <a:latin typeface="Calibri" panose="020F0502020204030204"/>
            </a:endParaRPr>
          </a:p>
        </p:txBody>
      </p:sp>
      <p:sp>
        <p:nvSpPr>
          <p:cNvPr id="135" name="Pentagon 134"/>
          <p:cNvSpPr/>
          <p:nvPr/>
        </p:nvSpPr>
        <p:spPr>
          <a:xfrm rot="5400000" flipH="1">
            <a:off x="11538523" y="1027439"/>
            <a:ext cx="536448" cy="335280"/>
          </a:xfrm>
          <a:prstGeom prst="homePlate">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37" name="Left-Right-Up Arrow 136"/>
          <p:cNvSpPr/>
          <p:nvPr/>
        </p:nvSpPr>
        <p:spPr>
          <a:xfrm>
            <a:off x="11611675" y="1411224"/>
            <a:ext cx="390144" cy="265176"/>
          </a:xfrm>
          <a:prstGeom prst="leftRightUpArrow">
            <a:avLst>
              <a:gd name="adj1" fmla="val 50000"/>
              <a:gd name="adj2" fmla="val 25000"/>
              <a:gd name="adj3" fmla="val 25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38" name="Pentagon 137"/>
          <p:cNvSpPr/>
          <p:nvPr/>
        </p:nvSpPr>
        <p:spPr>
          <a:xfrm rot="5400000">
            <a:off x="11754931" y="655583"/>
            <a:ext cx="536448" cy="335280"/>
          </a:xfrm>
          <a:prstGeom prst="homePlate">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39" name="Pentagon 138"/>
          <p:cNvSpPr/>
          <p:nvPr/>
        </p:nvSpPr>
        <p:spPr>
          <a:xfrm rot="5400000">
            <a:off x="12145075" y="655583"/>
            <a:ext cx="536448" cy="335280"/>
          </a:xfrm>
          <a:prstGeom prst="homePlat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40" name="Pentagon 139"/>
          <p:cNvSpPr/>
          <p:nvPr/>
        </p:nvSpPr>
        <p:spPr>
          <a:xfrm rot="5400000" flipH="1">
            <a:off x="11922571" y="1027439"/>
            <a:ext cx="536448" cy="335280"/>
          </a:xfrm>
          <a:prstGeom prst="homePlat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41" name="Pentagon 140"/>
          <p:cNvSpPr/>
          <p:nvPr/>
        </p:nvSpPr>
        <p:spPr>
          <a:xfrm rot="5400000" flipH="1">
            <a:off x="12312715" y="1027439"/>
            <a:ext cx="536448" cy="335280"/>
          </a:xfrm>
          <a:prstGeom prst="homePlate">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42" name="Left-Right-Up Arrow 141"/>
          <p:cNvSpPr/>
          <p:nvPr/>
        </p:nvSpPr>
        <p:spPr>
          <a:xfrm flipV="1">
            <a:off x="11828083" y="338591"/>
            <a:ext cx="390144" cy="268224"/>
          </a:xfrm>
          <a:prstGeom prst="leftRightUpArrow">
            <a:avLst>
              <a:gd name="adj1" fmla="val 50000"/>
              <a:gd name="adj2" fmla="val 25000"/>
              <a:gd name="adj3" fmla="val 25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43" name="Left-Right-Up Arrow 142"/>
          <p:cNvSpPr/>
          <p:nvPr/>
        </p:nvSpPr>
        <p:spPr>
          <a:xfrm>
            <a:off x="12385867" y="1411224"/>
            <a:ext cx="390144" cy="265176"/>
          </a:xfrm>
          <a:prstGeom prst="leftRightUpArrow">
            <a:avLst>
              <a:gd name="adj1" fmla="val 50000"/>
              <a:gd name="adj2" fmla="val 25000"/>
              <a:gd name="adj3" fmla="val 25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3" name="Freeform 12"/>
          <p:cNvSpPr/>
          <p:nvPr/>
        </p:nvSpPr>
        <p:spPr>
          <a:xfrm>
            <a:off x="314253" y="1970523"/>
            <a:ext cx="16945272" cy="1698172"/>
          </a:xfrm>
          <a:custGeom>
            <a:avLst/>
            <a:gdLst>
              <a:gd name="connsiteX0" fmla="*/ 0 w 17753610"/>
              <a:gd name="connsiteY0" fmla="*/ 1496291 h 1698172"/>
              <a:gd name="connsiteX1" fmla="*/ 368135 w 17753610"/>
              <a:gd name="connsiteY1" fmla="*/ 1496291 h 1698172"/>
              <a:gd name="connsiteX2" fmla="*/ 403761 w 17753610"/>
              <a:gd name="connsiteY2" fmla="*/ 1460665 h 1698172"/>
              <a:gd name="connsiteX3" fmla="*/ 451262 w 17753610"/>
              <a:gd name="connsiteY3" fmla="*/ 1436914 h 1698172"/>
              <a:gd name="connsiteX4" fmla="*/ 546265 w 17753610"/>
              <a:gd name="connsiteY4" fmla="*/ 1377538 h 1698172"/>
              <a:gd name="connsiteX5" fmla="*/ 665018 w 17753610"/>
              <a:gd name="connsiteY5" fmla="*/ 1425039 h 1698172"/>
              <a:gd name="connsiteX6" fmla="*/ 748145 w 17753610"/>
              <a:gd name="connsiteY6" fmla="*/ 1401288 h 1698172"/>
              <a:gd name="connsiteX7" fmla="*/ 771896 w 17753610"/>
              <a:gd name="connsiteY7" fmla="*/ 1365663 h 1698172"/>
              <a:gd name="connsiteX8" fmla="*/ 807522 w 17753610"/>
              <a:gd name="connsiteY8" fmla="*/ 1318161 h 1698172"/>
              <a:gd name="connsiteX9" fmla="*/ 843148 w 17753610"/>
              <a:gd name="connsiteY9" fmla="*/ 1282535 h 1698172"/>
              <a:gd name="connsiteX10" fmla="*/ 1199408 w 17753610"/>
              <a:gd name="connsiteY10" fmla="*/ 1246909 h 1698172"/>
              <a:gd name="connsiteX11" fmla="*/ 1223158 w 17753610"/>
              <a:gd name="connsiteY11" fmla="*/ 1211283 h 1698172"/>
              <a:gd name="connsiteX12" fmla="*/ 1235034 w 17753610"/>
              <a:gd name="connsiteY12" fmla="*/ 1080655 h 1698172"/>
              <a:gd name="connsiteX13" fmla="*/ 1246909 w 17753610"/>
              <a:gd name="connsiteY13" fmla="*/ 1045029 h 1698172"/>
              <a:gd name="connsiteX14" fmla="*/ 1258784 w 17753610"/>
              <a:gd name="connsiteY14" fmla="*/ 997527 h 1698172"/>
              <a:gd name="connsiteX15" fmla="*/ 1294410 w 17753610"/>
              <a:gd name="connsiteY15" fmla="*/ 985652 h 1698172"/>
              <a:gd name="connsiteX16" fmla="*/ 1448790 w 17753610"/>
              <a:gd name="connsiteY16" fmla="*/ 997527 h 1698172"/>
              <a:gd name="connsiteX17" fmla="*/ 1567543 w 17753610"/>
              <a:gd name="connsiteY17" fmla="*/ 843148 h 1698172"/>
              <a:gd name="connsiteX18" fmla="*/ 1603169 w 17753610"/>
              <a:gd name="connsiteY18" fmla="*/ 819398 h 1698172"/>
              <a:gd name="connsiteX19" fmla="*/ 1615044 w 17753610"/>
              <a:gd name="connsiteY19" fmla="*/ 783772 h 1698172"/>
              <a:gd name="connsiteX20" fmla="*/ 1662545 w 17753610"/>
              <a:gd name="connsiteY20" fmla="*/ 736270 h 1698172"/>
              <a:gd name="connsiteX21" fmla="*/ 1757548 w 17753610"/>
              <a:gd name="connsiteY21" fmla="*/ 676894 h 1698172"/>
              <a:gd name="connsiteX22" fmla="*/ 1793174 w 17753610"/>
              <a:gd name="connsiteY22" fmla="*/ 665018 h 1698172"/>
              <a:gd name="connsiteX23" fmla="*/ 1876301 w 17753610"/>
              <a:gd name="connsiteY23" fmla="*/ 653143 h 1698172"/>
              <a:gd name="connsiteX24" fmla="*/ 1947553 w 17753610"/>
              <a:gd name="connsiteY24" fmla="*/ 700644 h 1698172"/>
              <a:gd name="connsiteX25" fmla="*/ 1983179 w 17753610"/>
              <a:gd name="connsiteY25" fmla="*/ 783772 h 1698172"/>
              <a:gd name="connsiteX26" fmla="*/ 2018805 w 17753610"/>
              <a:gd name="connsiteY26" fmla="*/ 819398 h 1698172"/>
              <a:gd name="connsiteX27" fmla="*/ 2054431 w 17753610"/>
              <a:gd name="connsiteY27" fmla="*/ 807522 h 1698172"/>
              <a:gd name="connsiteX28" fmla="*/ 2125683 w 17753610"/>
              <a:gd name="connsiteY28" fmla="*/ 760021 h 1698172"/>
              <a:gd name="connsiteX29" fmla="*/ 2161309 w 17753610"/>
              <a:gd name="connsiteY29" fmla="*/ 748146 h 1698172"/>
              <a:gd name="connsiteX30" fmla="*/ 2244436 w 17753610"/>
              <a:gd name="connsiteY30" fmla="*/ 700644 h 1698172"/>
              <a:gd name="connsiteX31" fmla="*/ 2280062 w 17753610"/>
              <a:gd name="connsiteY31" fmla="*/ 676894 h 1698172"/>
              <a:gd name="connsiteX32" fmla="*/ 2351314 w 17753610"/>
              <a:gd name="connsiteY32" fmla="*/ 653143 h 1698172"/>
              <a:gd name="connsiteX33" fmla="*/ 2386940 w 17753610"/>
              <a:gd name="connsiteY33" fmla="*/ 617517 h 1698172"/>
              <a:gd name="connsiteX34" fmla="*/ 2398816 w 17753610"/>
              <a:gd name="connsiteY34" fmla="*/ 570016 h 1698172"/>
              <a:gd name="connsiteX35" fmla="*/ 2410691 w 17753610"/>
              <a:gd name="connsiteY35" fmla="*/ 463138 h 1698172"/>
              <a:gd name="connsiteX36" fmla="*/ 2458192 w 17753610"/>
              <a:gd name="connsiteY36" fmla="*/ 427512 h 1698172"/>
              <a:gd name="connsiteX37" fmla="*/ 2493818 w 17753610"/>
              <a:gd name="connsiteY37" fmla="*/ 391886 h 1698172"/>
              <a:gd name="connsiteX38" fmla="*/ 2576945 w 17753610"/>
              <a:gd name="connsiteY38" fmla="*/ 356260 h 1698172"/>
              <a:gd name="connsiteX39" fmla="*/ 2612571 w 17753610"/>
              <a:gd name="connsiteY39" fmla="*/ 332509 h 1698172"/>
              <a:gd name="connsiteX40" fmla="*/ 2766951 w 17753610"/>
              <a:gd name="connsiteY40" fmla="*/ 308759 h 1698172"/>
              <a:gd name="connsiteX41" fmla="*/ 2790701 w 17753610"/>
              <a:gd name="connsiteY41" fmla="*/ 166255 h 1698172"/>
              <a:gd name="connsiteX42" fmla="*/ 2814452 w 17753610"/>
              <a:gd name="connsiteY42" fmla="*/ 130629 h 1698172"/>
              <a:gd name="connsiteX43" fmla="*/ 2921330 w 17753610"/>
              <a:gd name="connsiteY43" fmla="*/ 106878 h 1698172"/>
              <a:gd name="connsiteX44" fmla="*/ 2956956 w 17753610"/>
              <a:gd name="connsiteY44" fmla="*/ 95003 h 1698172"/>
              <a:gd name="connsiteX45" fmla="*/ 3218213 w 17753610"/>
              <a:gd name="connsiteY45" fmla="*/ 83127 h 1698172"/>
              <a:gd name="connsiteX46" fmla="*/ 3325091 w 17753610"/>
              <a:gd name="connsiteY46" fmla="*/ 71252 h 1698172"/>
              <a:gd name="connsiteX47" fmla="*/ 3360717 w 17753610"/>
              <a:gd name="connsiteY47" fmla="*/ 59377 h 1698172"/>
              <a:gd name="connsiteX48" fmla="*/ 3384467 w 17753610"/>
              <a:gd name="connsiteY48" fmla="*/ 23751 h 1698172"/>
              <a:gd name="connsiteX49" fmla="*/ 3420093 w 17753610"/>
              <a:gd name="connsiteY49" fmla="*/ 0 h 1698172"/>
              <a:gd name="connsiteX50" fmla="*/ 3610099 w 17753610"/>
              <a:gd name="connsiteY50" fmla="*/ 11875 h 1698172"/>
              <a:gd name="connsiteX51" fmla="*/ 3657600 w 17753610"/>
              <a:gd name="connsiteY51" fmla="*/ 35626 h 1698172"/>
              <a:gd name="connsiteX52" fmla="*/ 3716977 w 17753610"/>
              <a:gd name="connsiteY52" fmla="*/ 71252 h 1698172"/>
              <a:gd name="connsiteX53" fmla="*/ 3752603 w 17753610"/>
              <a:gd name="connsiteY53" fmla="*/ 95003 h 1698172"/>
              <a:gd name="connsiteX54" fmla="*/ 3811979 w 17753610"/>
              <a:gd name="connsiteY54" fmla="*/ 106878 h 1698172"/>
              <a:gd name="connsiteX55" fmla="*/ 4156364 w 17753610"/>
              <a:gd name="connsiteY55" fmla="*/ 118753 h 1698172"/>
              <a:gd name="connsiteX56" fmla="*/ 4203865 w 17753610"/>
              <a:gd name="connsiteY56" fmla="*/ 95003 h 1698172"/>
              <a:gd name="connsiteX57" fmla="*/ 4275117 w 17753610"/>
              <a:gd name="connsiteY57" fmla="*/ 71252 h 1698172"/>
              <a:gd name="connsiteX58" fmla="*/ 4310743 w 17753610"/>
              <a:gd name="connsiteY58" fmla="*/ 59377 h 1698172"/>
              <a:gd name="connsiteX59" fmla="*/ 4405745 w 17753610"/>
              <a:gd name="connsiteY59" fmla="*/ 23751 h 1698172"/>
              <a:gd name="connsiteX60" fmla="*/ 4500748 w 17753610"/>
              <a:gd name="connsiteY60" fmla="*/ 0 h 1698172"/>
              <a:gd name="connsiteX61" fmla="*/ 4560125 w 17753610"/>
              <a:gd name="connsiteY61" fmla="*/ 11875 h 1698172"/>
              <a:gd name="connsiteX62" fmla="*/ 4595751 w 17753610"/>
              <a:gd name="connsiteY62" fmla="*/ 35626 h 1698172"/>
              <a:gd name="connsiteX63" fmla="*/ 4631377 w 17753610"/>
              <a:gd name="connsiteY63" fmla="*/ 47501 h 1698172"/>
              <a:gd name="connsiteX64" fmla="*/ 4667003 w 17753610"/>
              <a:gd name="connsiteY64" fmla="*/ 130629 h 1698172"/>
              <a:gd name="connsiteX65" fmla="*/ 4690753 w 17753610"/>
              <a:gd name="connsiteY65" fmla="*/ 166255 h 1698172"/>
              <a:gd name="connsiteX66" fmla="*/ 4702629 w 17753610"/>
              <a:gd name="connsiteY66" fmla="*/ 201881 h 1698172"/>
              <a:gd name="connsiteX67" fmla="*/ 4809506 w 17753610"/>
              <a:gd name="connsiteY67" fmla="*/ 285008 h 1698172"/>
              <a:gd name="connsiteX68" fmla="*/ 4857008 w 17753610"/>
              <a:gd name="connsiteY68" fmla="*/ 308759 h 1698172"/>
              <a:gd name="connsiteX69" fmla="*/ 4940135 w 17753610"/>
              <a:gd name="connsiteY69" fmla="*/ 356260 h 1698172"/>
              <a:gd name="connsiteX70" fmla="*/ 5130140 w 17753610"/>
              <a:gd name="connsiteY70" fmla="*/ 391886 h 1698172"/>
              <a:gd name="connsiteX71" fmla="*/ 5593278 w 17753610"/>
              <a:gd name="connsiteY71" fmla="*/ 380011 h 1698172"/>
              <a:gd name="connsiteX72" fmla="*/ 5628904 w 17753610"/>
              <a:gd name="connsiteY72" fmla="*/ 368135 h 1698172"/>
              <a:gd name="connsiteX73" fmla="*/ 5735782 w 17753610"/>
              <a:gd name="connsiteY73" fmla="*/ 415637 h 1698172"/>
              <a:gd name="connsiteX74" fmla="*/ 5818909 w 17753610"/>
              <a:gd name="connsiteY74" fmla="*/ 427512 h 1698172"/>
              <a:gd name="connsiteX75" fmla="*/ 5878286 w 17753610"/>
              <a:gd name="connsiteY75" fmla="*/ 439387 h 1698172"/>
              <a:gd name="connsiteX76" fmla="*/ 5937662 w 17753610"/>
              <a:gd name="connsiteY76" fmla="*/ 475013 h 1698172"/>
              <a:gd name="connsiteX77" fmla="*/ 5997039 w 17753610"/>
              <a:gd name="connsiteY77" fmla="*/ 486888 h 1698172"/>
              <a:gd name="connsiteX78" fmla="*/ 6044540 w 17753610"/>
              <a:gd name="connsiteY78" fmla="*/ 498764 h 1698172"/>
              <a:gd name="connsiteX79" fmla="*/ 6127667 w 17753610"/>
              <a:gd name="connsiteY79" fmla="*/ 534390 h 1698172"/>
              <a:gd name="connsiteX80" fmla="*/ 6163293 w 17753610"/>
              <a:gd name="connsiteY80" fmla="*/ 546265 h 1698172"/>
              <a:gd name="connsiteX81" fmla="*/ 6460177 w 17753610"/>
              <a:gd name="connsiteY81" fmla="*/ 581891 h 1698172"/>
              <a:gd name="connsiteX82" fmla="*/ 6555179 w 17753610"/>
              <a:gd name="connsiteY82" fmla="*/ 534390 h 1698172"/>
              <a:gd name="connsiteX83" fmla="*/ 6638306 w 17753610"/>
              <a:gd name="connsiteY83" fmla="*/ 522514 h 1698172"/>
              <a:gd name="connsiteX84" fmla="*/ 6733309 w 17753610"/>
              <a:gd name="connsiteY84" fmla="*/ 498764 h 1698172"/>
              <a:gd name="connsiteX85" fmla="*/ 6875813 w 17753610"/>
              <a:gd name="connsiteY85" fmla="*/ 510639 h 1698172"/>
              <a:gd name="connsiteX86" fmla="*/ 6923314 w 17753610"/>
              <a:gd name="connsiteY86" fmla="*/ 522514 h 1698172"/>
              <a:gd name="connsiteX87" fmla="*/ 7018317 w 17753610"/>
              <a:gd name="connsiteY87" fmla="*/ 581891 h 1698172"/>
              <a:gd name="connsiteX88" fmla="*/ 7148945 w 17753610"/>
              <a:gd name="connsiteY88" fmla="*/ 629392 h 1698172"/>
              <a:gd name="connsiteX89" fmla="*/ 7196447 w 17753610"/>
              <a:gd name="connsiteY89" fmla="*/ 617517 h 1698172"/>
              <a:gd name="connsiteX90" fmla="*/ 7243948 w 17753610"/>
              <a:gd name="connsiteY90" fmla="*/ 581891 h 1698172"/>
              <a:gd name="connsiteX91" fmla="*/ 7315200 w 17753610"/>
              <a:gd name="connsiteY91" fmla="*/ 570016 h 1698172"/>
              <a:gd name="connsiteX92" fmla="*/ 7433953 w 17753610"/>
              <a:gd name="connsiteY92" fmla="*/ 546265 h 1698172"/>
              <a:gd name="connsiteX93" fmla="*/ 7493330 w 17753610"/>
              <a:gd name="connsiteY93" fmla="*/ 534390 h 1698172"/>
              <a:gd name="connsiteX94" fmla="*/ 7730836 w 17753610"/>
              <a:gd name="connsiteY94" fmla="*/ 558140 h 1698172"/>
              <a:gd name="connsiteX95" fmla="*/ 7790213 w 17753610"/>
              <a:gd name="connsiteY95" fmla="*/ 581891 h 1698172"/>
              <a:gd name="connsiteX96" fmla="*/ 7825839 w 17753610"/>
              <a:gd name="connsiteY96" fmla="*/ 593766 h 1698172"/>
              <a:gd name="connsiteX97" fmla="*/ 7885216 w 17753610"/>
              <a:gd name="connsiteY97" fmla="*/ 581891 h 1698172"/>
              <a:gd name="connsiteX98" fmla="*/ 7992093 w 17753610"/>
              <a:gd name="connsiteY98" fmla="*/ 676894 h 1698172"/>
              <a:gd name="connsiteX99" fmla="*/ 8217725 w 17753610"/>
              <a:gd name="connsiteY99" fmla="*/ 831273 h 1698172"/>
              <a:gd name="connsiteX100" fmla="*/ 8253351 w 17753610"/>
              <a:gd name="connsiteY100" fmla="*/ 843148 h 1698172"/>
              <a:gd name="connsiteX101" fmla="*/ 8324603 w 17753610"/>
              <a:gd name="connsiteY101" fmla="*/ 878774 h 1698172"/>
              <a:gd name="connsiteX102" fmla="*/ 8360229 w 17753610"/>
              <a:gd name="connsiteY102" fmla="*/ 843148 h 1698172"/>
              <a:gd name="connsiteX103" fmla="*/ 8395854 w 17753610"/>
              <a:gd name="connsiteY103" fmla="*/ 819398 h 1698172"/>
              <a:gd name="connsiteX104" fmla="*/ 8478982 w 17753610"/>
              <a:gd name="connsiteY104" fmla="*/ 831273 h 1698172"/>
              <a:gd name="connsiteX105" fmla="*/ 8538358 w 17753610"/>
              <a:gd name="connsiteY105" fmla="*/ 878774 h 1698172"/>
              <a:gd name="connsiteX106" fmla="*/ 8573984 w 17753610"/>
              <a:gd name="connsiteY106" fmla="*/ 902525 h 1698172"/>
              <a:gd name="connsiteX107" fmla="*/ 8609610 w 17753610"/>
              <a:gd name="connsiteY107" fmla="*/ 938151 h 1698172"/>
              <a:gd name="connsiteX108" fmla="*/ 8657112 w 17753610"/>
              <a:gd name="connsiteY108" fmla="*/ 950026 h 1698172"/>
              <a:gd name="connsiteX109" fmla="*/ 8752114 w 17753610"/>
              <a:gd name="connsiteY109" fmla="*/ 985652 h 1698172"/>
              <a:gd name="connsiteX110" fmla="*/ 8799616 w 17753610"/>
              <a:gd name="connsiteY110" fmla="*/ 1009403 h 1698172"/>
              <a:gd name="connsiteX111" fmla="*/ 8858992 w 17753610"/>
              <a:gd name="connsiteY111" fmla="*/ 1033153 h 1698172"/>
              <a:gd name="connsiteX112" fmla="*/ 8906493 w 17753610"/>
              <a:gd name="connsiteY112" fmla="*/ 1056904 h 1698172"/>
              <a:gd name="connsiteX113" fmla="*/ 8965870 w 17753610"/>
              <a:gd name="connsiteY113" fmla="*/ 1080655 h 1698172"/>
              <a:gd name="connsiteX114" fmla="*/ 9048997 w 17753610"/>
              <a:gd name="connsiteY114" fmla="*/ 1116281 h 1698172"/>
              <a:gd name="connsiteX115" fmla="*/ 9191501 w 17753610"/>
              <a:gd name="connsiteY115" fmla="*/ 1080655 h 1698172"/>
              <a:gd name="connsiteX116" fmla="*/ 9369631 w 17753610"/>
              <a:gd name="connsiteY116" fmla="*/ 1056904 h 1698172"/>
              <a:gd name="connsiteX117" fmla="*/ 9429008 w 17753610"/>
              <a:gd name="connsiteY117" fmla="*/ 1033153 h 1698172"/>
              <a:gd name="connsiteX118" fmla="*/ 9512135 w 17753610"/>
              <a:gd name="connsiteY118" fmla="*/ 1056904 h 1698172"/>
              <a:gd name="connsiteX119" fmla="*/ 9571512 w 17753610"/>
              <a:gd name="connsiteY119" fmla="*/ 1068779 h 1698172"/>
              <a:gd name="connsiteX120" fmla="*/ 9642764 w 17753610"/>
              <a:gd name="connsiteY120" fmla="*/ 1092530 h 1698172"/>
              <a:gd name="connsiteX121" fmla="*/ 9690265 w 17753610"/>
              <a:gd name="connsiteY121" fmla="*/ 1068779 h 1698172"/>
              <a:gd name="connsiteX122" fmla="*/ 9737766 w 17753610"/>
              <a:gd name="connsiteY122" fmla="*/ 997527 h 1698172"/>
              <a:gd name="connsiteX123" fmla="*/ 9773392 w 17753610"/>
              <a:gd name="connsiteY123" fmla="*/ 950026 h 1698172"/>
              <a:gd name="connsiteX124" fmla="*/ 9904021 w 17753610"/>
              <a:gd name="connsiteY124" fmla="*/ 1045029 h 1698172"/>
              <a:gd name="connsiteX125" fmla="*/ 9987148 w 17753610"/>
              <a:gd name="connsiteY125" fmla="*/ 1080655 h 1698172"/>
              <a:gd name="connsiteX126" fmla="*/ 10117777 w 17753610"/>
              <a:gd name="connsiteY126" fmla="*/ 1056904 h 1698172"/>
              <a:gd name="connsiteX127" fmla="*/ 10153403 w 17753610"/>
              <a:gd name="connsiteY127" fmla="*/ 985652 h 1698172"/>
              <a:gd name="connsiteX128" fmla="*/ 10200904 w 17753610"/>
              <a:gd name="connsiteY128" fmla="*/ 961901 h 1698172"/>
              <a:gd name="connsiteX129" fmla="*/ 10284031 w 17753610"/>
              <a:gd name="connsiteY129" fmla="*/ 997527 h 1698172"/>
              <a:gd name="connsiteX130" fmla="*/ 10319657 w 17753610"/>
              <a:gd name="connsiteY130" fmla="*/ 1009403 h 1698172"/>
              <a:gd name="connsiteX131" fmla="*/ 10474036 w 17753610"/>
              <a:gd name="connsiteY131" fmla="*/ 1056904 h 1698172"/>
              <a:gd name="connsiteX132" fmla="*/ 10687792 w 17753610"/>
              <a:gd name="connsiteY132" fmla="*/ 1045029 h 1698172"/>
              <a:gd name="connsiteX133" fmla="*/ 10842171 w 17753610"/>
              <a:gd name="connsiteY133" fmla="*/ 1080655 h 1698172"/>
              <a:gd name="connsiteX134" fmla="*/ 10937174 w 17753610"/>
              <a:gd name="connsiteY134" fmla="*/ 1092530 h 1698172"/>
              <a:gd name="connsiteX135" fmla="*/ 11127179 w 17753610"/>
              <a:gd name="connsiteY135" fmla="*/ 1068779 h 1698172"/>
              <a:gd name="connsiteX136" fmla="*/ 11162805 w 17753610"/>
              <a:gd name="connsiteY136" fmla="*/ 1056904 h 1698172"/>
              <a:gd name="connsiteX137" fmla="*/ 11483439 w 17753610"/>
              <a:gd name="connsiteY137" fmla="*/ 1021278 h 1698172"/>
              <a:gd name="connsiteX138" fmla="*/ 11530940 w 17753610"/>
              <a:gd name="connsiteY138" fmla="*/ 997527 h 1698172"/>
              <a:gd name="connsiteX139" fmla="*/ 11602192 w 17753610"/>
              <a:gd name="connsiteY139" fmla="*/ 1033153 h 1698172"/>
              <a:gd name="connsiteX140" fmla="*/ 11685319 w 17753610"/>
              <a:gd name="connsiteY140" fmla="*/ 1080655 h 1698172"/>
              <a:gd name="connsiteX141" fmla="*/ 11804073 w 17753610"/>
              <a:gd name="connsiteY141" fmla="*/ 1068779 h 1698172"/>
              <a:gd name="connsiteX142" fmla="*/ 11863449 w 17753610"/>
              <a:gd name="connsiteY142" fmla="*/ 1033153 h 1698172"/>
              <a:gd name="connsiteX143" fmla="*/ 11910951 w 17753610"/>
              <a:gd name="connsiteY143" fmla="*/ 1021278 h 1698172"/>
              <a:gd name="connsiteX144" fmla="*/ 12041579 w 17753610"/>
              <a:gd name="connsiteY144" fmla="*/ 1033153 h 1698172"/>
              <a:gd name="connsiteX145" fmla="*/ 12112831 w 17753610"/>
              <a:gd name="connsiteY145" fmla="*/ 1068779 h 1698172"/>
              <a:gd name="connsiteX146" fmla="*/ 12302836 w 17753610"/>
              <a:gd name="connsiteY146" fmla="*/ 1092530 h 1698172"/>
              <a:gd name="connsiteX147" fmla="*/ 12374088 w 17753610"/>
              <a:gd name="connsiteY147" fmla="*/ 1128156 h 1698172"/>
              <a:gd name="connsiteX148" fmla="*/ 12409714 w 17753610"/>
              <a:gd name="connsiteY148" fmla="*/ 1151907 h 1698172"/>
              <a:gd name="connsiteX149" fmla="*/ 12492841 w 17753610"/>
              <a:gd name="connsiteY149" fmla="*/ 1140031 h 1698172"/>
              <a:gd name="connsiteX150" fmla="*/ 12564093 w 17753610"/>
              <a:gd name="connsiteY150" fmla="*/ 1092530 h 1698172"/>
              <a:gd name="connsiteX151" fmla="*/ 12659096 w 17753610"/>
              <a:gd name="connsiteY151" fmla="*/ 1056904 h 1698172"/>
              <a:gd name="connsiteX152" fmla="*/ 12944104 w 17753610"/>
              <a:gd name="connsiteY152" fmla="*/ 1068779 h 1698172"/>
              <a:gd name="connsiteX153" fmla="*/ 13039106 w 17753610"/>
              <a:gd name="connsiteY153" fmla="*/ 1128156 h 1698172"/>
              <a:gd name="connsiteX154" fmla="*/ 13145984 w 17753610"/>
              <a:gd name="connsiteY154" fmla="*/ 1187533 h 1698172"/>
              <a:gd name="connsiteX155" fmla="*/ 13454743 w 17753610"/>
              <a:gd name="connsiteY155" fmla="*/ 1425039 h 1698172"/>
              <a:gd name="connsiteX156" fmla="*/ 13739751 w 17753610"/>
              <a:gd name="connsiteY156" fmla="*/ 1686296 h 1698172"/>
              <a:gd name="connsiteX157" fmla="*/ 13799127 w 17753610"/>
              <a:gd name="connsiteY157" fmla="*/ 1698172 h 1698172"/>
              <a:gd name="connsiteX158" fmla="*/ 14238514 w 17753610"/>
              <a:gd name="connsiteY158" fmla="*/ 1662546 h 1698172"/>
              <a:gd name="connsiteX159" fmla="*/ 14404769 w 17753610"/>
              <a:gd name="connsiteY159" fmla="*/ 1603169 h 1698172"/>
              <a:gd name="connsiteX160" fmla="*/ 14476021 w 17753610"/>
              <a:gd name="connsiteY160" fmla="*/ 1567543 h 1698172"/>
              <a:gd name="connsiteX161" fmla="*/ 14582899 w 17753610"/>
              <a:gd name="connsiteY161" fmla="*/ 1555668 h 1698172"/>
              <a:gd name="connsiteX162" fmla="*/ 14677901 w 17753610"/>
              <a:gd name="connsiteY162" fmla="*/ 1543792 h 1698172"/>
              <a:gd name="connsiteX163" fmla="*/ 14713527 w 17753610"/>
              <a:gd name="connsiteY163" fmla="*/ 1531917 h 1698172"/>
              <a:gd name="connsiteX164" fmla="*/ 14749153 w 17753610"/>
              <a:gd name="connsiteY164" fmla="*/ 1448790 h 1698172"/>
              <a:gd name="connsiteX165" fmla="*/ 14808530 w 17753610"/>
              <a:gd name="connsiteY165" fmla="*/ 1258785 h 1698172"/>
              <a:gd name="connsiteX166" fmla="*/ 14820405 w 17753610"/>
              <a:gd name="connsiteY166" fmla="*/ 1211283 h 1698172"/>
              <a:gd name="connsiteX167" fmla="*/ 14951034 w 17753610"/>
              <a:gd name="connsiteY167" fmla="*/ 1187533 h 1698172"/>
              <a:gd name="connsiteX168" fmla="*/ 14998535 w 17753610"/>
              <a:gd name="connsiteY168" fmla="*/ 1151907 h 1698172"/>
              <a:gd name="connsiteX169" fmla="*/ 15426047 w 17753610"/>
              <a:gd name="connsiteY169" fmla="*/ 1151907 h 1698172"/>
              <a:gd name="connsiteX170" fmla="*/ 15639803 w 17753610"/>
              <a:gd name="connsiteY170" fmla="*/ 1377538 h 1698172"/>
              <a:gd name="connsiteX171" fmla="*/ 15746680 w 17753610"/>
              <a:gd name="connsiteY171" fmla="*/ 1496291 h 1698172"/>
              <a:gd name="connsiteX172" fmla="*/ 15782306 w 17753610"/>
              <a:gd name="connsiteY172" fmla="*/ 1508166 h 1698172"/>
              <a:gd name="connsiteX173" fmla="*/ 15877309 w 17753610"/>
              <a:gd name="connsiteY173" fmla="*/ 1413164 h 1698172"/>
              <a:gd name="connsiteX174" fmla="*/ 15901060 w 17753610"/>
              <a:gd name="connsiteY174" fmla="*/ 1365663 h 1698172"/>
              <a:gd name="connsiteX175" fmla="*/ 16340447 w 17753610"/>
              <a:gd name="connsiteY175" fmla="*/ 1318161 h 1698172"/>
              <a:gd name="connsiteX176" fmla="*/ 16399823 w 17753610"/>
              <a:gd name="connsiteY176" fmla="*/ 1294411 h 1698172"/>
              <a:gd name="connsiteX177" fmla="*/ 16471075 w 17753610"/>
              <a:gd name="connsiteY177" fmla="*/ 1175657 h 1698172"/>
              <a:gd name="connsiteX178" fmla="*/ 16542327 w 17753610"/>
              <a:gd name="connsiteY178" fmla="*/ 1033153 h 1698172"/>
              <a:gd name="connsiteX179" fmla="*/ 16601704 w 17753610"/>
              <a:gd name="connsiteY179" fmla="*/ 961901 h 1698172"/>
              <a:gd name="connsiteX180" fmla="*/ 16815460 w 17753610"/>
              <a:gd name="connsiteY180" fmla="*/ 950026 h 1698172"/>
              <a:gd name="connsiteX181" fmla="*/ 16874836 w 17753610"/>
              <a:gd name="connsiteY181" fmla="*/ 890650 h 1698172"/>
              <a:gd name="connsiteX182" fmla="*/ 16922338 w 17753610"/>
              <a:gd name="connsiteY182" fmla="*/ 855024 h 1698172"/>
              <a:gd name="connsiteX183" fmla="*/ 17052966 w 17753610"/>
              <a:gd name="connsiteY183" fmla="*/ 795647 h 1698172"/>
              <a:gd name="connsiteX184" fmla="*/ 17112343 w 17753610"/>
              <a:gd name="connsiteY184" fmla="*/ 760021 h 1698172"/>
              <a:gd name="connsiteX185" fmla="*/ 17563605 w 17753610"/>
              <a:gd name="connsiteY185" fmla="*/ 819398 h 1698172"/>
              <a:gd name="connsiteX186" fmla="*/ 17753610 w 17753610"/>
              <a:gd name="connsiteY186" fmla="*/ 831273 h 16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7753610" h="1698172">
                <a:moveTo>
                  <a:pt x="0" y="1496291"/>
                </a:moveTo>
                <a:cubicBezTo>
                  <a:pt x="60700" y="1499326"/>
                  <a:pt x="280173" y="1521423"/>
                  <a:pt x="368135" y="1496291"/>
                </a:cubicBezTo>
                <a:cubicBezTo>
                  <a:pt x="384283" y="1491677"/>
                  <a:pt x="390095" y="1470427"/>
                  <a:pt x="403761" y="1460665"/>
                </a:cubicBezTo>
                <a:cubicBezTo>
                  <a:pt x="418166" y="1450375"/>
                  <a:pt x="437100" y="1447536"/>
                  <a:pt x="451262" y="1436914"/>
                </a:cubicBezTo>
                <a:cubicBezTo>
                  <a:pt x="539824" y="1370493"/>
                  <a:pt x="455525" y="1400223"/>
                  <a:pt x="546265" y="1377538"/>
                </a:cubicBezTo>
                <a:cubicBezTo>
                  <a:pt x="634311" y="1406886"/>
                  <a:pt x="595125" y="1390092"/>
                  <a:pt x="665018" y="1425039"/>
                </a:cubicBezTo>
                <a:cubicBezTo>
                  <a:pt x="692727" y="1417122"/>
                  <a:pt x="722954" y="1415283"/>
                  <a:pt x="748145" y="1401288"/>
                </a:cubicBezTo>
                <a:cubicBezTo>
                  <a:pt x="760621" y="1394357"/>
                  <a:pt x="763600" y="1377277"/>
                  <a:pt x="771896" y="1365663"/>
                </a:cubicBezTo>
                <a:cubicBezTo>
                  <a:pt x="783400" y="1349557"/>
                  <a:pt x="794641" y="1333189"/>
                  <a:pt x="807522" y="1318161"/>
                </a:cubicBezTo>
                <a:cubicBezTo>
                  <a:pt x="818452" y="1305410"/>
                  <a:pt x="826625" y="1285539"/>
                  <a:pt x="843148" y="1282535"/>
                </a:cubicBezTo>
                <a:cubicBezTo>
                  <a:pt x="960569" y="1261186"/>
                  <a:pt x="1080655" y="1258784"/>
                  <a:pt x="1199408" y="1246909"/>
                </a:cubicBezTo>
                <a:cubicBezTo>
                  <a:pt x="1207325" y="1235034"/>
                  <a:pt x="1220168" y="1225238"/>
                  <a:pt x="1223158" y="1211283"/>
                </a:cubicBezTo>
                <a:cubicBezTo>
                  <a:pt x="1232319" y="1168531"/>
                  <a:pt x="1228851" y="1123938"/>
                  <a:pt x="1235034" y="1080655"/>
                </a:cubicBezTo>
                <a:cubicBezTo>
                  <a:pt x="1236804" y="1068263"/>
                  <a:pt x="1243470" y="1057065"/>
                  <a:pt x="1246909" y="1045029"/>
                </a:cubicBezTo>
                <a:cubicBezTo>
                  <a:pt x="1251393" y="1029336"/>
                  <a:pt x="1248588" y="1010272"/>
                  <a:pt x="1258784" y="997527"/>
                </a:cubicBezTo>
                <a:cubicBezTo>
                  <a:pt x="1266604" y="987752"/>
                  <a:pt x="1282535" y="989610"/>
                  <a:pt x="1294410" y="985652"/>
                </a:cubicBezTo>
                <a:cubicBezTo>
                  <a:pt x="1418082" y="1026876"/>
                  <a:pt x="1367699" y="1038072"/>
                  <a:pt x="1448790" y="997527"/>
                </a:cubicBezTo>
                <a:cubicBezTo>
                  <a:pt x="1522839" y="874111"/>
                  <a:pt x="1486277" y="901194"/>
                  <a:pt x="1567543" y="843148"/>
                </a:cubicBezTo>
                <a:cubicBezTo>
                  <a:pt x="1579157" y="834853"/>
                  <a:pt x="1591294" y="827315"/>
                  <a:pt x="1603169" y="819398"/>
                </a:cubicBezTo>
                <a:cubicBezTo>
                  <a:pt x="1607127" y="807523"/>
                  <a:pt x="1607768" y="793958"/>
                  <a:pt x="1615044" y="783772"/>
                </a:cubicBezTo>
                <a:cubicBezTo>
                  <a:pt x="1628059" y="765550"/>
                  <a:pt x="1645693" y="751016"/>
                  <a:pt x="1662545" y="736270"/>
                </a:cubicBezTo>
                <a:cubicBezTo>
                  <a:pt x="1695279" y="707628"/>
                  <a:pt x="1718219" y="693749"/>
                  <a:pt x="1757548" y="676894"/>
                </a:cubicBezTo>
                <a:cubicBezTo>
                  <a:pt x="1769054" y="671963"/>
                  <a:pt x="1780899" y="667473"/>
                  <a:pt x="1793174" y="665018"/>
                </a:cubicBezTo>
                <a:cubicBezTo>
                  <a:pt x="1820621" y="659529"/>
                  <a:pt x="1848592" y="657101"/>
                  <a:pt x="1876301" y="653143"/>
                </a:cubicBezTo>
                <a:cubicBezTo>
                  <a:pt x="1900052" y="668977"/>
                  <a:pt x="1938526" y="673564"/>
                  <a:pt x="1947553" y="700644"/>
                </a:cubicBezTo>
                <a:cubicBezTo>
                  <a:pt x="1957244" y="729714"/>
                  <a:pt x="1964839" y="758095"/>
                  <a:pt x="1983179" y="783772"/>
                </a:cubicBezTo>
                <a:cubicBezTo>
                  <a:pt x="1992940" y="797438"/>
                  <a:pt x="2006930" y="807523"/>
                  <a:pt x="2018805" y="819398"/>
                </a:cubicBezTo>
                <a:cubicBezTo>
                  <a:pt x="2030680" y="815439"/>
                  <a:pt x="2043489" y="813601"/>
                  <a:pt x="2054431" y="807522"/>
                </a:cubicBezTo>
                <a:cubicBezTo>
                  <a:pt x="2079384" y="793659"/>
                  <a:pt x="2098603" y="769047"/>
                  <a:pt x="2125683" y="760021"/>
                </a:cubicBezTo>
                <a:lnTo>
                  <a:pt x="2161309" y="748146"/>
                </a:lnTo>
                <a:cubicBezTo>
                  <a:pt x="2248096" y="690287"/>
                  <a:pt x="2138982" y="760903"/>
                  <a:pt x="2244436" y="700644"/>
                </a:cubicBezTo>
                <a:cubicBezTo>
                  <a:pt x="2256828" y="693563"/>
                  <a:pt x="2267020" y="682690"/>
                  <a:pt x="2280062" y="676894"/>
                </a:cubicBezTo>
                <a:cubicBezTo>
                  <a:pt x="2302940" y="666726"/>
                  <a:pt x="2327563" y="661060"/>
                  <a:pt x="2351314" y="653143"/>
                </a:cubicBezTo>
                <a:cubicBezTo>
                  <a:pt x="2363189" y="641268"/>
                  <a:pt x="2378608" y="632098"/>
                  <a:pt x="2386940" y="617517"/>
                </a:cubicBezTo>
                <a:cubicBezTo>
                  <a:pt x="2395038" y="603346"/>
                  <a:pt x="2396334" y="586147"/>
                  <a:pt x="2398816" y="570016"/>
                </a:cubicBezTo>
                <a:cubicBezTo>
                  <a:pt x="2404267" y="534588"/>
                  <a:pt x="2396905" y="496226"/>
                  <a:pt x="2410691" y="463138"/>
                </a:cubicBezTo>
                <a:cubicBezTo>
                  <a:pt x="2418303" y="444868"/>
                  <a:pt x="2443165" y="440393"/>
                  <a:pt x="2458192" y="427512"/>
                </a:cubicBezTo>
                <a:cubicBezTo>
                  <a:pt x="2470943" y="416582"/>
                  <a:pt x="2480152" y="401648"/>
                  <a:pt x="2493818" y="391886"/>
                </a:cubicBezTo>
                <a:cubicBezTo>
                  <a:pt x="2519500" y="373542"/>
                  <a:pt x="2547870" y="365951"/>
                  <a:pt x="2576945" y="356260"/>
                </a:cubicBezTo>
                <a:cubicBezTo>
                  <a:pt x="2588820" y="348343"/>
                  <a:pt x="2598725" y="335971"/>
                  <a:pt x="2612571" y="332509"/>
                </a:cubicBezTo>
                <a:cubicBezTo>
                  <a:pt x="2663082" y="319881"/>
                  <a:pt x="2728888" y="344284"/>
                  <a:pt x="2766951" y="308759"/>
                </a:cubicBezTo>
                <a:cubicBezTo>
                  <a:pt x="2802156" y="275901"/>
                  <a:pt x="2778293" y="212786"/>
                  <a:pt x="2790701" y="166255"/>
                </a:cubicBezTo>
                <a:cubicBezTo>
                  <a:pt x="2794378" y="152464"/>
                  <a:pt x="2803307" y="139545"/>
                  <a:pt x="2814452" y="130629"/>
                </a:cubicBezTo>
                <a:cubicBezTo>
                  <a:pt x="2829877" y="118289"/>
                  <a:pt x="2920526" y="107057"/>
                  <a:pt x="2921330" y="106878"/>
                </a:cubicBezTo>
                <a:cubicBezTo>
                  <a:pt x="2933550" y="104163"/>
                  <a:pt x="2945081" y="98961"/>
                  <a:pt x="2956956" y="95003"/>
                </a:cubicBezTo>
                <a:cubicBezTo>
                  <a:pt x="3058836" y="27082"/>
                  <a:pt x="2959392" y="83127"/>
                  <a:pt x="3218213" y="83127"/>
                </a:cubicBezTo>
                <a:cubicBezTo>
                  <a:pt x="3254058" y="83127"/>
                  <a:pt x="3289465" y="75210"/>
                  <a:pt x="3325091" y="71252"/>
                </a:cubicBezTo>
                <a:cubicBezTo>
                  <a:pt x="3336966" y="67294"/>
                  <a:pt x="3350942" y="67197"/>
                  <a:pt x="3360717" y="59377"/>
                </a:cubicBezTo>
                <a:cubicBezTo>
                  <a:pt x="3371862" y="50461"/>
                  <a:pt x="3374375" y="33843"/>
                  <a:pt x="3384467" y="23751"/>
                </a:cubicBezTo>
                <a:cubicBezTo>
                  <a:pt x="3394559" y="13659"/>
                  <a:pt x="3408218" y="7917"/>
                  <a:pt x="3420093" y="0"/>
                </a:cubicBezTo>
                <a:cubicBezTo>
                  <a:pt x="3483428" y="3958"/>
                  <a:pt x="3547342" y="2461"/>
                  <a:pt x="3610099" y="11875"/>
                </a:cubicBezTo>
                <a:cubicBezTo>
                  <a:pt x="3627606" y="14501"/>
                  <a:pt x="3642125" y="27029"/>
                  <a:pt x="3657600" y="35626"/>
                </a:cubicBezTo>
                <a:cubicBezTo>
                  <a:pt x="3677777" y="46835"/>
                  <a:pt x="3697404" y="59019"/>
                  <a:pt x="3716977" y="71252"/>
                </a:cubicBezTo>
                <a:cubicBezTo>
                  <a:pt x="3729080" y="78816"/>
                  <a:pt x="3739239" y="89992"/>
                  <a:pt x="3752603" y="95003"/>
                </a:cubicBezTo>
                <a:cubicBezTo>
                  <a:pt x="3771502" y="102090"/>
                  <a:pt x="3792187" y="102920"/>
                  <a:pt x="3811979" y="106878"/>
                </a:cubicBezTo>
                <a:cubicBezTo>
                  <a:pt x="3942153" y="171966"/>
                  <a:pt x="3874865" y="147874"/>
                  <a:pt x="4156364" y="118753"/>
                </a:cubicBezTo>
                <a:cubicBezTo>
                  <a:pt x="4173973" y="116931"/>
                  <a:pt x="4187429" y="101578"/>
                  <a:pt x="4203865" y="95003"/>
                </a:cubicBezTo>
                <a:cubicBezTo>
                  <a:pt x="4227110" y="85705"/>
                  <a:pt x="4251366" y="79169"/>
                  <a:pt x="4275117" y="71252"/>
                </a:cubicBezTo>
                <a:lnTo>
                  <a:pt x="4310743" y="59377"/>
                </a:lnTo>
                <a:cubicBezTo>
                  <a:pt x="4366826" y="21988"/>
                  <a:pt x="4327194" y="41878"/>
                  <a:pt x="4405745" y="23751"/>
                </a:cubicBezTo>
                <a:cubicBezTo>
                  <a:pt x="4437551" y="16411"/>
                  <a:pt x="4500748" y="0"/>
                  <a:pt x="4500748" y="0"/>
                </a:cubicBezTo>
                <a:cubicBezTo>
                  <a:pt x="4520540" y="3958"/>
                  <a:pt x="4541226" y="4788"/>
                  <a:pt x="4560125" y="11875"/>
                </a:cubicBezTo>
                <a:cubicBezTo>
                  <a:pt x="4573489" y="16886"/>
                  <a:pt x="4582985" y="29243"/>
                  <a:pt x="4595751" y="35626"/>
                </a:cubicBezTo>
                <a:cubicBezTo>
                  <a:pt x="4606947" y="41224"/>
                  <a:pt x="4619502" y="43543"/>
                  <a:pt x="4631377" y="47501"/>
                </a:cubicBezTo>
                <a:cubicBezTo>
                  <a:pt x="4644700" y="87472"/>
                  <a:pt x="4643523" y="89538"/>
                  <a:pt x="4667003" y="130629"/>
                </a:cubicBezTo>
                <a:cubicBezTo>
                  <a:pt x="4674084" y="143021"/>
                  <a:pt x="4684370" y="153490"/>
                  <a:pt x="4690753" y="166255"/>
                </a:cubicBezTo>
                <a:cubicBezTo>
                  <a:pt x="4696351" y="177451"/>
                  <a:pt x="4695353" y="191695"/>
                  <a:pt x="4702629" y="201881"/>
                </a:cubicBezTo>
                <a:cubicBezTo>
                  <a:pt x="4732207" y="243290"/>
                  <a:pt x="4766226" y="260964"/>
                  <a:pt x="4809506" y="285008"/>
                </a:cubicBezTo>
                <a:cubicBezTo>
                  <a:pt x="4824981" y="293605"/>
                  <a:pt x="4841637" y="299976"/>
                  <a:pt x="4857008" y="308759"/>
                </a:cubicBezTo>
                <a:cubicBezTo>
                  <a:pt x="4893490" y="329606"/>
                  <a:pt x="4897077" y="341907"/>
                  <a:pt x="4940135" y="356260"/>
                </a:cubicBezTo>
                <a:cubicBezTo>
                  <a:pt x="5015714" y="381453"/>
                  <a:pt x="5052008" y="382120"/>
                  <a:pt x="5130140" y="391886"/>
                </a:cubicBezTo>
                <a:cubicBezTo>
                  <a:pt x="5284519" y="387928"/>
                  <a:pt x="5439023" y="387357"/>
                  <a:pt x="5593278" y="380011"/>
                </a:cubicBezTo>
                <a:cubicBezTo>
                  <a:pt x="5605782" y="379416"/>
                  <a:pt x="5616483" y="366582"/>
                  <a:pt x="5628904" y="368135"/>
                </a:cubicBezTo>
                <a:cubicBezTo>
                  <a:pt x="5686901" y="375384"/>
                  <a:pt x="5684009" y="401517"/>
                  <a:pt x="5735782" y="415637"/>
                </a:cubicBezTo>
                <a:cubicBezTo>
                  <a:pt x="5762786" y="423002"/>
                  <a:pt x="5791300" y="422911"/>
                  <a:pt x="5818909" y="427512"/>
                </a:cubicBezTo>
                <a:cubicBezTo>
                  <a:pt x="5838819" y="430830"/>
                  <a:pt x="5858494" y="435429"/>
                  <a:pt x="5878286" y="439387"/>
                </a:cubicBezTo>
                <a:cubicBezTo>
                  <a:pt x="5898078" y="451262"/>
                  <a:pt x="5916232" y="466441"/>
                  <a:pt x="5937662" y="475013"/>
                </a:cubicBezTo>
                <a:cubicBezTo>
                  <a:pt x="5956403" y="482509"/>
                  <a:pt x="5977335" y="482509"/>
                  <a:pt x="5997039" y="486888"/>
                </a:cubicBezTo>
                <a:cubicBezTo>
                  <a:pt x="6012971" y="490429"/>
                  <a:pt x="6029202" y="493186"/>
                  <a:pt x="6044540" y="498764"/>
                </a:cubicBezTo>
                <a:cubicBezTo>
                  <a:pt x="6072871" y="509067"/>
                  <a:pt x="6099677" y="523194"/>
                  <a:pt x="6127667" y="534390"/>
                </a:cubicBezTo>
                <a:cubicBezTo>
                  <a:pt x="6139289" y="539039"/>
                  <a:pt x="6151418" y="542307"/>
                  <a:pt x="6163293" y="546265"/>
                </a:cubicBezTo>
                <a:cubicBezTo>
                  <a:pt x="6297211" y="635543"/>
                  <a:pt x="6206040" y="595266"/>
                  <a:pt x="6460177" y="581891"/>
                </a:cubicBezTo>
                <a:cubicBezTo>
                  <a:pt x="6496035" y="557985"/>
                  <a:pt x="6508695" y="546011"/>
                  <a:pt x="6555179" y="534390"/>
                </a:cubicBezTo>
                <a:cubicBezTo>
                  <a:pt x="6582334" y="527601"/>
                  <a:pt x="6610696" y="527116"/>
                  <a:pt x="6638306" y="522514"/>
                </a:cubicBezTo>
                <a:cubicBezTo>
                  <a:pt x="6695630" y="512960"/>
                  <a:pt x="6687420" y="514060"/>
                  <a:pt x="6733309" y="498764"/>
                </a:cubicBezTo>
                <a:cubicBezTo>
                  <a:pt x="6780810" y="502722"/>
                  <a:pt x="6828515" y="504727"/>
                  <a:pt x="6875813" y="510639"/>
                </a:cubicBezTo>
                <a:cubicBezTo>
                  <a:pt x="6892008" y="512663"/>
                  <a:pt x="6909474" y="513864"/>
                  <a:pt x="6923314" y="522514"/>
                </a:cubicBezTo>
                <a:cubicBezTo>
                  <a:pt x="7041398" y="596317"/>
                  <a:pt x="6906059" y="553827"/>
                  <a:pt x="7018317" y="581891"/>
                </a:cubicBezTo>
                <a:cubicBezTo>
                  <a:pt x="7073306" y="614885"/>
                  <a:pt x="7081041" y="629392"/>
                  <a:pt x="7148945" y="629392"/>
                </a:cubicBezTo>
                <a:cubicBezTo>
                  <a:pt x="7165266" y="629392"/>
                  <a:pt x="7180613" y="621475"/>
                  <a:pt x="7196447" y="617517"/>
                </a:cubicBezTo>
                <a:cubicBezTo>
                  <a:pt x="7212281" y="605642"/>
                  <a:pt x="7225571" y="589242"/>
                  <a:pt x="7243948" y="581891"/>
                </a:cubicBezTo>
                <a:cubicBezTo>
                  <a:pt x="7266304" y="572949"/>
                  <a:pt x="7291534" y="574453"/>
                  <a:pt x="7315200" y="570016"/>
                </a:cubicBezTo>
                <a:cubicBezTo>
                  <a:pt x="7354877" y="562577"/>
                  <a:pt x="7394369" y="554182"/>
                  <a:pt x="7433953" y="546265"/>
                </a:cubicBezTo>
                <a:lnTo>
                  <a:pt x="7493330" y="534390"/>
                </a:lnTo>
                <a:cubicBezTo>
                  <a:pt x="7530345" y="537034"/>
                  <a:pt x="7671199" y="541875"/>
                  <a:pt x="7730836" y="558140"/>
                </a:cubicBezTo>
                <a:cubicBezTo>
                  <a:pt x="7751402" y="563749"/>
                  <a:pt x="7770253" y="574406"/>
                  <a:pt x="7790213" y="581891"/>
                </a:cubicBezTo>
                <a:cubicBezTo>
                  <a:pt x="7801934" y="586286"/>
                  <a:pt x="7813964" y="589808"/>
                  <a:pt x="7825839" y="593766"/>
                </a:cubicBezTo>
                <a:cubicBezTo>
                  <a:pt x="7845631" y="589808"/>
                  <a:pt x="7865743" y="576580"/>
                  <a:pt x="7885216" y="581891"/>
                </a:cubicBezTo>
                <a:cubicBezTo>
                  <a:pt x="7967200" y="604250"/>
                  <a:pt x="7943317" y="631602"/>
                  <a:pt x="7992093" y="676894"/>
                </a:cubicBezTo>
                <a:cubicBezTo>
                  <a:pt x="8091178" y="768902"/>
                  <a:pt x="8109497" y="782079"/>
                  <a:pt x="8217725" y="831273"/>
                </a:cubicBezTo>
                <a:cubicBezTo>
                  <a:pt x="8229121" y="836453"/>
                  <a:pt x="8241476" y="839190"/>
                  <a:pt x="8253351" y="843148"/>
                </a:cubicBezTo>
                <a:cubicBezTo>
                  <a:pt x="8262021" y="848928"/>
                  <a:pt x="8308214" y="884237"/>
                  <a:pt x="8324603" y="878774"/>
                </a:cubicBezTo>
                <a:cubicBezTo>
                  <a:pt x="8340535" y="873463"/>
                  <a:pt x="8347327" y="853899"/>
                  <a:pt x="8360229" y="843148"/>
                </a:cubicBezTo>
                <a:cubicBezTo>
                  <a:pt x="8371193" y="834011"/>
                  <a:pt x="8383979" y="827315"/>
                  <a:pt x="8395854" y="819398"/>
                </a:cubicBezTo>
                <a:cubicBezTo>
                  <a:pt x="8423563" y="823356"/>
                  <a:pt x="8453144" y="820507"/>
                  <a:pt x="8478982" y="831273"/>
                </a:cubicBezTo>
                <a:cubicBezTo>
                  <a:pt x="8502379" y="841021"/>
                  <a:pt x="8518081" y="863566"/>
                  <a:pt x="8538358" y="878774"/>
                </a:cubicBezTo>
                <a:cubicBezTo>
                  <a:pt x="8549776" y="887338"/>
                  <a:pt x="8563020" y="893388"/>
                  <a:pt x="8573984" y="902525"/>
                </a:cubicBezTo>
                <a:cubicBezTo>
                  <a:pt x="8586886" y="913276"/>
                  <a:pt x="8595028" y="929819"/>
                  <a:pt x="8609610" y="938151"/>
                </a:cubicBezTo>
                <a:cubicBezTo>
                  <a:pt x="8623781" y="946249"/>
                  <a:pt x="8641628" y="944865"/>
                  <a:pt x="8657112" y="950026"/>
                </a:cubicBezTo>
                <a:cubicBezTo>
                  <a:pt x="8689197" y="960721"/>
                  <a:pt x="8720895" y="972644"/>
                  <a:pt x="8752114" y="985652"/>
                </a:cubicBezTo>
                <a:cubicBezTo>
                  <a:pt x="8768455" y="992461"/>
                  <a:pt x="8783439" y="1002213"/>
                  <a:pt x="8799616" y="1009403"/>
                </a:cubicBezTo>
                <a:cubicBezTo>
                  <a:pt x="8819095" y="1018060"/>
                  <a:pt x="8839513" y="1024495"/>
                  <a:pt x="8858992" y="1033153"/>
                </a:cubicBezTo>
                <a:cubicBezTo>
                  <a:pt x="8875169" y="1040343"/>
                  <a:pt x="8890316" y="1049714"/>
                  <a:pt x="8906493" y="1056904"/>
                </a:cubicBezTo>
                <a:cubicBezTo>
                  <a:pt x="8925973" y="1065562"/>
                  <a:pt x="8946390" y="1071997"/>
                  <a:pt x="8965870" y="1080655"/>
                </a:cubicBezTo>
                <a:cubicBezTo>
                  <a:pt x="9053918" y="1119787"/>
                  <a:pt x="8975823" y="1091888"/>
                  <a:pt x="9048997" y="1116281"/>
                </a:cubicBezTo>
                <a:cubicBezTo>
                  <a:pt x="9096498" y="1104406"/>
                  <a:pt x="9143204" y="1088705"/>
                  <a:pt x="9191501" y="1080655"/>
                </a:cubicBezTo>
                <a:cubicBezTo>
                  <a:pt x="9298110" y="1062886"/>
                  <a:pt x="9238822" y="1071438"/>
                  <a:pt x="9369631" y="1056904"/>
                </a:cubicBezTo>
                <a:cubicBezTo>
                  <a:pt x="9389423" y="1048987"/>
                  <a:pt x="9407691" y="1033153"/>
                  <a:pt x="9429008" y="1033153"/>
                </a:cubicBezTo>
                <a:cubicBezTo>
                  <a:pt x="9457826" y="1033153"/>
                  <a:pt x="9484178" y="1049915"/>
                  <a:pt x="9512135" y="1056904"/>
                </a:cubicBezTo>
                <a:cubicBezTo>
                  <a:pt x="9531717" y="1061799"/>
                  <a:pt x="9552039" y="1063468"/>
                  <a:pt x="9571512" y="1068779"/>
                </a:cubicBezTo>
                <a:cubicBezTo>
                  <a:pt x="9595665" y="1075366"/>
                  <a:pt x="9642764" y="1092530"/>
                  <a:pt x="9642764" y="1092530"/>
                </a:cubicBezTo>
                <a:cubicBezTo>
                  <a:pt x="9658598" y="1084613"/>
                  <a:pt x="9677747" y="1081297"/>
                  <a:pt x="9690265" y="1068779"/>
                </a:cubicBezTo>
                <a:cubicBezTo>
                  <a:pt x="9710449" y="1048595"/>
                  <a:pt x="9721397" y="1020912"/>
                  <a:pt x="9737766" y="997527"/>
                </a:cubicBezTo>
                <a:cubicBezTo>
                  <a:pt x="9749116" y="981313"/>
                  <a:pt x="9761517" y="965860"/>
                  <a:pt x="9773392" y="950026"/>
                </a:cubicBezTo>
                <a:cubicBezTo>
                  <a:pt x="9890456" y="979291"/>
                  <a:pt x="9733611" y="931425"/>
                  <a:pt x="9904021" y="1045029"/>
                </a:cubicBezTo>
                <a:cubicBezTo>
                  <a:pt x="9953227" y="1077832"/>
                  <a:pt x="9925801" y="1065317"/>
                  <a:pt x="9987148" y="1080655"/>
                </a:cubicBezTo>
                <a:cubicBezTo>
                  <a:pt x="10030691" y="1072738"/>
                  <a:pt x="10079351" y="1078862"/>
                  <a:pt x="10117777" y="1056904"/>
                </a:cubicBezTo>
                <a:cubicBezTo>
                  <a:pt x="10140832" y="1043729"/>
                  <a:pt x="10135917" y="1005636"/>
                  <a:pt x="10153403" y="985652"/>
                </a:cubicBezTo>
                <a:cubicBezTo>
                  <a:pt x="10165060" y="972329"/>
                  <a:pt x="10185070" y="969818"/>
                  <a:pt x="10200904" y="961901"/>
                </a:cubicBezTo>
                <a:cubicBezTo>
                  <a:pt x="10299762" y="986617"/>
                  <a:pt x="10202023" y="956523"/>
                  <a:pt x="10284031" y="997527"/>
                </a:cubicBezTo>
                <a:cubicBezTo>
                  <a:pt x="10295227" y="1003125"/>
                  <a:pt x="10307893" y="1005125"/>
                  <a:pt x="10319657" y="1009403"/>
                </a:cubicBezTo>
                <a:cubicBezTo>
                  <a:pt x="10441464" y="1053697"/>
                  <a:pt x="10376778" y="1037453"/>
                  <a:pt x="10474036" y="1056904"/>
                </a:cubicBezTo>
                <a:cubicBezTo>
                  <a:pt x="10545288" y="1052946"/>
                  <a:pt x="10616430" y="1045029"/>
                  <a:pt x="10687792" y="1045029"/>
                </a:cubicBezTo>
                <a:cubicBezTo>
                  <a:pt x="10838759" y="1045029"/>
                  <a:pt x="10729912" y="1054749"/>
                  <a:pt x="10842171" y="1080655"/>
                </a:cubicBezTo>
                <a:cubicBezTo>
                  <a:pt x="10873268" y="1087831"/>
                  <a:pt x="10905506" y="1088572"/>
                  <a:pt x="10937174" y="1092530"/>
                </a:cubicBezTo>
                <a:cubicBezTo>
                  <a:pt x="11000509" y="1084613"/>
                  <a:pt x="11064132" y="1078734"/>
                  <a:pt x="11127179" y="1068779"/>
                </a:cubicBezTo>
                <a:cubicBezTo>
                  <a:pt x="11139543" y="1066827"/>
                  <a:pt x="11150397" y="1058558"/>
                  <a:pt x="11162805" y="1056904"/>
                </a:cubicBezTo>
                <a:cubicBezTo>
                  <a:pt x="11269397" y="1042692"/>
                  <a:pt x="11376561" y="1033153"/>
                  <a:pt x="11483439" y="1021278"/>
                </a:cubicBezTo>
                <a:cubicBezTo>
                  <a:pt x="11499273" y="1013361"/>
                  <a:pt x="11513415" y="1000030"/>
                  <a:pt x="11530940" y="997527"/>
                </a:cubicBezTo>
                <a:cubicBezTo>
                  <a:pt x="11552711" y="994417"/>
                  <a:pt x="11587385" y="1024692"/>
                  <a:pt x="11602192" y="1033153"/>
                </a:cubicBezTo>
                <a:cubicBezTo>
                  <a:pt x="11707646" y="1093412"/>
                  <a:pt x="11598532" y="1022796"/>
                  <a:pt x="11685319" y="1080655"/>
                </a:cubicBezTo>
                <a:cubicBezTo>
                  <a:pt x="11724904" y="1076696"/>
                  <a:pt x="11765634" y="1079030"/>
                  <a:pt x="11804073" y="1068779"/>
                </a:cubicBezTo>
                <a:cubicBezTo>
                  <a:pt x="11826375" y="1062832"/>
                  <a:pt x="11842357" y="1042527"/>
                  <a:pt x="11863449" y="1033153"/>
                </a:cubicBezTo>
                <a:cubicBezTo>
                  <a:pt x="11878364" y="1026524"/>
                  <a:pt x="11895117" y="1025236"/>
                  <a:pt x="11910951" y="1021278"/>
                </a:cubicBezTo>
                <a:cubicBezTo>
                  <a:pt x="11954494" y="1025236"/>
                  <a:pt x="11998296" y="1026970"/>
                  <a:pt x="12041579" y="1033153"/>
                </a:cubicBezTo>
                <a:cubicBezTo>
                  <a:pt x="12224540" y="1059291"/>
                  <a:pt x="11914242" y="1026971"/>
                  <a:pt x="12112831" y="1068779"/>
                </a:cubicBezTo>
                <a:cubicBezTo>
                  <a:pt x="12175290" y="1081928"/>
                  <a:pt x="12239501" y="1084613"/>
                  <a:pt x="12302836" y="1092530"/>
                </a:cubicBezTo>
                <a:cubicBezTo>
                  <a:pt x="12326587" y="1104405"/>
                  <a:pt x="12350876" y="1115260"/>
                  <a:pt x="12374088" y="1128156"/>
                </a:cubicBezTo>
                <a:cubicBezTo>
                  <a:pt x="12386564" y="1135087"/>
                  <a:pt x="12395512" y="1150487"/>
                  <a:pt x="12409714" y="1151907"/>
                </a:cubicBezTo>
                <a:cubicBezTo>
                  <a:pt x="12437565" y="1154692"/>
                  <a:pt x="12465132" y="1143990"/>
                  <a:pt x="12492841" y="1140031"/>
                </a:cubicBezTo>
                <a:cubicBezTo>
                  <a:pt x="12516592" y="1124197"/>
                  <a:pt x="12537590" y="1103131"/>
                  <a:pt x="12564093" y="1092530"/>
                </a:cubicBezTo>
                <a:cubicBezTo>
                  <a:pt x="12635092" y="1064130"/>
                  <a:pt x="12603247" y="1075520"/>
                  <a:pt x="12659096" y="1056904"/>
                </a:cubicBezTo>
                <a:cubicBezTo>
                  <a:pt x="12754099" y="1060862"/>
                  <a:pt x="12849911" y="1055787"/>
                  <a:pt x="12944104" y="1068779"/>
                </a:cubicBezTo>
                <a:cubicBezTo>
                  <a:pt x="12958015" y="1070698"/>
                  <a:pt x="13019957" y="1116985"/>
                  <a:pt x="13039106" y="1128156"/>
                </a:cubicBezTo>
                <a:cubicBezTo>
                  <a:pt x="13074309" y="1148691"/>
                  <a:pt x="13111813" y="1165322"/>
                  <a:pt x="13145984" y="1187533"/>
                </a:cubicBezTo>
                <a:cubicBezTo>
                  <a:pt x="13220166" y="1235751"/>
                  <a:pt x="13401141" y="1378137"/>
                  <a:pt x="13454743" y="1425039"/>
                </a:cubicBezTo>
                <a:cubicBezTo>
                  <a:pt x="13510339" y="1473685"/>
                  <a:pt x="13690168" y="1676379"/>
                  <a:pt x="13739751" y="1686296"/>
                </a:cubicBezTo>
                <a:lnTo>
                  <a:pt x="13799127" y="1698172"/>
                </a:lnTo>
                <a:cubicBezTo>
                  <a:pt x="13932665" y="1693036"/>
                  <a:pt x="14100845" y="1701093"/>
                  <a:pt x="14238514" y="1662546"/>
                </a:cubicBezTo>
                <a:cubicBezTo>
                  <a:pt x="14295181" y="1646679"/>
                  <a:pt x="14350355" y="1625575"/>
                  <a:pt x="14404769" y="1603169"/>
                </a:cubicBezTo>
                <a:cubicBezTo>
                  <a:pt x="14460576" y="1580190"/>
                  <a:pt x="14418290" y="1577165"/>
                  <a:pt x="14476021" y="1567543"/>
                </a:cubicBezTo>
                <a:cubicBezTo>
                  <a:pt x="14511379" y="1561650"/>
                  <a:pt x="14547299" y="1559856"/>
                  <a:pt x="14582899" y="1555668"/>
                </a:cubicBezTo>
                <a:lnTo>
                  <a:pt x="14677901" y="1543792"/>
                </a:lnTo>
                <a:cubicBezTo>
                  <a:pt x="14689776" y="1539834"/>
                  <a:pt x="14706016" y="1541931"/>
                  <a:pt x="14713527" y="1531917"/>
                </a:cubicBezTo>
                <a:cubicBezTo>
                  <a:pt x="14731615" y="1507800"/>
                  <a:pt x="14739249" y="1477263"/>
                  <a:pt x="14749153" y="1448790"/>
                </a:cubicBezTo>
                <a:cubicBezTo>
                  <a:pt x="14770952" y="1386117"/>
                  <a:pt x="14792437" y="1323159"/>
                  <a:pt x="14808530" y="1258785"/>
                </a:cubicBezTo>
                <a:cubicBezTo>
                  <a:pt x="14812488" y="1242951"/>
                  <a:pt x="14805807" y="1218582"/>
                  <a:pt x="14820405" y="1211283"/>
                </a:cubicBezTo>
                <a:cubicBezTo>
                  <a:pt x="14859990" y="1191491"/>
                  <a:pt x="14907491" y="1195450"/>
                  <a:pt x="14951034" y="1187533"/>
                </a:cubicBezTo>
                <a:cubicBezTo>
                  <a:pt x="14966868" y="1175658"/>
                  <a:pt x="14983508" y="1164788"/>
                  <a:pt x="14998535" y="1151907"/>
                </a:cubicBezTo>
                <a:cubicBezTo>
                  <a:pt x="15146254" y="1025290"/>
                  <a:pt x="14866357" y="1101026"/>
                  <a:pt x="15426047" y="1151907"/>
                </a:cubicBezTo>
                <a:cubicBezTo>
                  <a:pt x="15549320" y="1254634"/>
                  <a:pt x="15486744" y="1195780"/>
                  <a:pt x="15639803" y="1377538"/>
                </a:cubicBezTo>
                <a:cubicBezTo>
                  <a:pt x="15674072" y="1418233"/>
                  <a:pt x="15703303" y="1463758"/>
                  <a:pt x="15746680" y="1496291"/>
                </a:cubicBezTo>
                <a:cubicBezTo>
                  <a:pt x="15756694" y="1503802"/>
                  <a:pt x="15770431" y="1504208"/>
                  <a:pt x="15782306" y="1508166"/>
                </a:cubicBezTo>
                <a:cubicBezTo>
                  <a:pt x="15835439" y="1465660"/>
                  <a:pt x="15843419" y="1467387"/>
                  <a:pt x="15877309" y="1413164"/>
                </a:cubicBezTo>
                <a:cubicBezTo>
                  <a:pt x="15886691" y="1398152"/>
                  <a:pt x="15883718" y="1369220"/>
                  <a:pt x="15901060" y="1365663"/>
                </a:cubicBezTo>
                <a:cubicBezTo>
                  <a:pt x="16045371" y="1336061"/>
                  <a:pt x="16193985" y="1333995"/>
                  <a:pt x="16340447" y="1318161"/>
                </a:cubicBezTo>
                <a:cubicBezTo>
                  <a:pt x="16360239" y="1310244"/>
                  <a:pt x="16382087" y="1306235"/>
                  <a:pt x="16399823" y="1294411"/>
                </a:cubicBezTo>
                <a:cubicBezTo>
                  <a:pt x="16464364" y="1251384"/>
                  <a:pt x="16440986" y="1243358"/>
                  <a:pt x="16471075" y="1175657"/>
                </a:cubicBezTo>
                <a:cubicBezTo>
                  <a:pt x="16492644" y="1127126"/>
                  <a:pt x="16518576" y="1080654"/>
                  <a:pt x="16542327" y="1033153"/>
                </a:cubicBezTo>
                <a:cubicBezTo>
                  <a:pt x="16554844" y="1008120"/>
                  <a:pt x="16565552" y="967066"/>
                  <a:pt x="16601704" y="961901"/>
                </a:cubicBezTo>
                <a:cubicBezTo>
                  <a:pt x="16672349" y="951809"/>
                  <a:pt x="16744208" y="953984"/>
                  <a:pt x="16815460" y="950026"/>
                </a:cubicBezTo>
                <a:cubicBezTo>
                  <a:pt x="16888633" y="925636"/>
                  <a:pt x="16816139" y="959130"/>
                  <a:pt x="16874836" y="890650"/>
                </a:cubicBezTo>
                <a:cubicBezTo>
                  <a:pt x="16887717" y="875623"/>
                  <a:pt x="16905870" y="866003"/>
                  <a:pt x="16922338" y="855024"/>
                </a:cubicBezTo>
                <a:cubicBezTo>
                  <a:pt x="17026848" y="785350"/>
                  <a:pt x="16934147" y="849656"/>
                  <a:pt x="17052966" y="795647"/>
                </a:cubicBezTo>
                <a:cubicBezTo>
                  <a:pt x="17073979" y="786096"/>
                  <a:pt x="17092551" y="771896"/>
                  <a:pt x="17112343" y="760021"/>
                </a:cubicBezTo>
                <a:cubicBezTo>
                  <a:pt x="17324800" y="790372"/>
                  <a:pt x="17362249" y="797824"/>
                  <a:pt x="17563605" y="819398"/>
                </a:cubicBezTo>
                <a:cubicBezTo>
                  <a:pt x="17691162" y="833065"/>
                  <a:pt x="17660825" y="831273"/>
                  <a:pt x="17753610" y="831273"/>
                </a:cubicBezTo>
              </a:path>
            </a:pathLst>
          </a:cu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314252" y="2458268"/>
            <a:ext cx="16907997" cy="1555667"/>
          </a:xfrm>
          <a:custGeom>
            <a:avLst/>
            <a:gdLst>
              <a:gd name="connsiteX0" fmla="*/ 0 w 17575480"/>
              <a:gd name="connsiteY0" fmla="*/ 1543792 h 1555667"/>
              <a:gd name="connsiteX1" fmla="*/ 71252 w 17575480"/>
              <a:gd name="connsiteY1" fmla="*/ 1555667 h 1555667"/>
              <a:gd name="connsiteX2" fmla="*/ 427512 w 17575480"/>
              <a:gd name="connsiteY2" fmla="*/ 1520041 h 1555667"/>
              <a:gd name="connsiteX3" fmla="*/ 451262 w 17575480"/>
              <a:gd name="connsiteY3" fmla="*/ 1484415 h 1555667"/>
              <a:gd name="connsiteX4" fmla="*/ 486888 w 17575480"/>
              <a:gd name="connsiteY4" fmla="*/ 1460665 h 1555667"/>
              <a:gd name="connsiteX5" fmla="*/ 570015 w 17575480"/>
              <a:gd name="connsiteY5" fmla="*/ 1436914 h 1555667"/>
              <a:gd name="connsiteX6" fmla="*/ 641267 w 17575480"/>
              <a:gd name="connsiteY6" fmla="*/ 1401288 h 1555667"/>
              <a:gd name="connsiteX7" fmla="*/ 712519 w 17575480"/>
              <a:gd name="connsiteY7" fmla="*/ 1318161 h 1555667"/>
              <a:gd name="connsiteX8" fmla="*/ 724395 w 17575480"/>
              <a:gd name="connsiteY8" fmla="*/ 1258784 h 1555667"/>
              <a:gd name="connsiteX9" fmla="*/ 736270 w 17575480"/>
              <a:gd name="connsiteY9" fmla="*/ 1211283 h 1555667"/>
              <a:gd name="connsiteX10" fmla="*/ 783771 w 17575480"/>
              <a:gd name="connsiteY10" fmla="*/ 1199408 h 1555667"/>
              <a:gd name="connsiteX11" fmla="*/ 878774 w 17575480"/>
              <a:gd name="connsiteY11" fmla="*/ 1128156 h 1555667"/>
              <a:gd name="connsiteX12" fmla="*/ 914400 w 17575480"/>
              <a:gd name="connsiteY12" fmla="*/ 1104405 h 1555667"/>
              <a:gd name="connsiteX13" fmla="*/ 1056904 w 17575480"/>
              <a:gd name="connsiteY13" fmla="*/ 1080654 h 1555667"/>
              <a:gd name="connsiteX14" fmla="*/ 1128156 w 17575480"/>
              <a:gd name="connsiteY14" fmla="*/ 1009402 h 1555667"/>
              <a:gd name="connsiteX15" fmla="*/ 1151906 w 17575480"/>
              <a:gd name="connsiteY15" fmla="*/ 926275 h 1555667"/>
              <a:gd name="connsiteX16" fmla="*/ 1187532 w 17575480"/>
              <a:gd name="connsiteY16" fmla="*/ 902525 h 1555667"/>
              <a:gd name="connsiteX17" fmla="*/ 1330036 w 17575480"/>
              <a:gd name="connsiteY17" fmla="*/ 843148 h 1555667"/>
              <a:gd name="connsiteX18" fmla="*/ 1448789 w 17575480"/>
              <a:gd name="connsiteY18" fmla="*/ 795647 h 1555667"/>
              <a:gd name="connsiteX19" fmla="*/ 1496291 w 17575480"/>
              <a:gd name="connsiteY19" fmla="*/ 760021 h 1555667"/>
              <a:gd name="connsiteX20" fmla="*/ 1531917 w 17575480"/>
              <a:gd name="connsiteY20" fmla="*/ 736270 h 1555667"/>
              <a:gd name="connsiteX21" fmla="*/ 1579418 w 17575480"/>
              <a:gd name="connsiteY21" fmla="*/ 593766 h 1555667"/>
              <a:gd name="connsiteX22" fmla="*/ 1615044 w 17575480"/>
              <a:gd name="connsiteY22" fmla="*/ 617517 h 1555667"/>
              <a:gd name="connsiteX23" fmla="*/ 1662545 w 17575480"/>
              <a:gd name="connsiteY23" fmla="*/ 641267 h 1555667"/>
              <a:gd name="connsiteX24" fmla="*/ 1745673 w 17575480"/>
              <a:gd name="connsiteY24" fmla="*/ 688769 h 1555667"/>
              <a:gd name="connsiteX25" fmla="*/ 1781299 w 17575480"/>
              <a:gd name="connsiteY25" fmla="*/ 665018 h 1555667"/>
              <a:gd name="connsiteX26" fmla="*/ 1840675 w 17575480"/>
              <a:gd name="connsiteY26" fmla="*/ 605641 h 1555667"/>
              <a:gd name="connsiteX27" fmla="*/ 1911927 w 17575480"/>
              <a:gd name="connsiteY27" fmla="*/ 581891 h 1555667"/>
              <a:gd name="connsiteX28" fmla="*/ 1947553 w 17575480"/>
              <a:gd name="connsiteY28" fmla="*/ 570015 h 1555667"/>
              <a:gd name="connsiteX29" fmla="*/ 1995054 w 17575480"/>
              <a:gd name="connsiteY29" fmla="*/ 522514 h 1555667"/>
              <a:gd name="connsiteX30" fmla="*/ 2066306 w 17575480"/>
              <a:gd name="connsiteY30" fmla="*/ 463138 h 1555667"/>
              <a:gd name="connsiteX31" fmla="*/ 2422566 w 17575480"/>
              <a:gd name="connsiteY31" fmla="*/ 403761 h 1555667"/>
              <a:gd name="connsiteX32" fmla="*/ 2458192 w 17575480"/>
              <a:gd name="connsiteY32" fmla="*/ 380010 h 1555667"/>
              <a:gd name="connsiteX33" fmla="*/ 2493818 w 17575480"/>
              <a:gd name="connsiteY33" fmla="*/ 273132 h 1555667"/>
              <a:gd name="connsiteX34" fmla="*/ 2505693 w 17575480"/>
              <a:gd name="connsiteY34" fmla="*/ 225631 h 1555667"/>
              <a:gd name="connsiteX35" fmla="*/ 2612571 w 17575480"/>
              <a:gd name="connsiteY35" fmla="*/ 166254 h 1555667"/>
              <a:gd name="connsiteX36" fmla="*/ 2778826 w 17575480"/>
              <a:gd name="connsiteY36" fmla="*/ 154379 h 1555667"/>
              <a:gd name="connsiteX37" fmla="*/ 2790701 w 17575480"/>
              <a:gd name="connsiteY37" fmla="*/ 118753 h 1555667"/>
              <a:gd name="connsiteX38" fmla="*/ 3063834 w 17575480"/>
              <a:gd name="connsiteY38" fmla="*/ 83127 h 1555667"/>
              <a:gd name="connsiteX39" fmla="*/ 3099460 w 17575480"/>
              <a:gd name="connsiteY39" fmla="*/ 130628 h 1555667"/>
              <a:gd name="connsiteX40" fmla="*/ 3135086 w 17575480"/>
              <a:gd name="connsiteY40" fmla="*/ 106878 h 1555667"/>
              <a:gd name="connsiteX41" fmla="*/ 3384467 w 17575480"/>
              <a:gd name="connsiteY41" fmla="*/ 95002 h 1555667"/>
              <a:gd name="connsiteX42" fmla="*/ 3479470 w 17575480"/>
              <a:gd name="connsiteY42" fmla="*/ 83127 h 1555667"/>
              <a:gd name="connsiteX43" fmla="*/ 3491345 w 17575480"/>
              <a:gd name="connsiteY43" fmla="*/ 47501 h 1555667"/>
              <a:gd name="connsiteX44" fmla="*/ 3574473 w 17575480"/>
              <a:gd name="connsiteY44" fmla="*/ 0 h 1555667"/>
              <a:gd name="connsiteX45" fmla="*/ 3645725 w 17575480"/>
              <a:gd name="connsiteY45" fmla="*/ 35626 h 1555667"/>
              <a:gd name="connsiteX46" fmla="*/ 3657600 w 17575480"/>
              <a:gd name="connsiteY46" fmla="*/ 71252 h 1555667"/>
              <a:gd name="connsiteX47" fmla="*/ 3693226 w 17575480"/>
              <a:gd name="connsiteY47" fmla="*/ 106878 h 1555667"/>
              <a:gd name="connsiteX48" fmla="*/ 3728852 w 17575480"/>
              <a:gd name="connsiteY48" fmla="*/ 225631 h 1555667"/>
              <a:gd name="connsiteX49" fmla="*/ 3740727 w 17575480"/>
              <a:gd name="connsiteY49" fmla="*/ 261257 h 1555667"/>
              <a:gd name="connsiteX50" fmla="*/ 3752602 w 17575480"/>
              <a:gd name="connsiteY50" fmla="*/ 296883 h 1555667"/>
              <a:gd name="connsiteX51" fmla="*/ 3800104 w 17575480"/>
              <a:gd name="connsiteY51" fmla="*/ 368135 h 1555667"/>
              <a:gd name="connsiteX52" fmla="*/ 3835730 w 17575480"/>
              <a:gd name="connsiteY52" fmla="*/ 415636 h 1555667"/>
              <a:gd name="connsiteX53" fmla="*/ 3918857 w 17575480"/>
              <a:gd name="connsiteY53" fmla="*/ 451262 h 1555667"/>
              <a:gd name="connsiteX54" fmla="*/ 3966358 w 17575480"/>
              <a:gd name="connsiteY54" fmla="*/ 510639 h 1555667"/>
              <a:gd name="connsiteX55" fmla="*/ 4001984 w 17575480"/>
              <a:gd name="connsiteY55" fmla="*/ 546265 h 1555667"/>
              <a:gd name="connsiteX56" fmla="*/ 4061361 w 17575480"/>
              <a:gd name="connsiteY56" fmla="*/ 522514 h 1555667"/>
              <a:gd name="connsiteX57" fmla="*/ 4132613 w 17575480"/>
              <a:gd name="connsiteY57" fmla="*/ 546265 h 1555667"/>
              <a:gd name="connsiteX58" fmla="*/ 4215740 w 17575480"/>
              <a:gd name="connsiteY58" fmla="*/ 581891 h 1555667"/>
              <a:gd name="connsiteX59" fmla="*/ 4275117 w 17575480"/>
              <a:gd name="connsiteY59" fmla="*/ 546265 h 1555667"/>
              <a:gd name="connsiteX60" fmla="*/ 4286992 w 17575480"/>
              <a:gd name="connsiteY60" fmla="*/ 510639 h 1555667"/>
              <a:gd name="connsiteX61" fmla="*/ 4310743 w 17575480"/>
              <a:gd name="connsiteY61" fmla="*/ 475013 h 1555667"/>
              <a:gd name="connsiteX62" fmla="*/ 4322618 w 17575480"/>
              <a:gd name="connsiteY62" fmla="*/ 403761 h 1555667"/>
              <a:gd name="connsiteX63" fmla="*/ 4370119 w 17575480"/>
              <a:gd name="connsiteY63" fmla="*/ 391886 h 1555667"/>
              <a:gd name="connsiteX64" fmla="*/ 4453247 w 17575480"/>
              <a:gd name="connsiteY64" fmla="*/ 439387 h 1555667"/>
              <a:gd name="connsiteX65" fmla="*/ 4548249 w 17575480"/>
              <a:gd name="connsiteY65" fmla="*/ 451262 h 1555667"/>
              <a:gd name="connsiteX66" fmla="*/ 4595750 w 17575480"/>
              <a:gd name="connsiteY66" fmla="*/ 475013 h 1555667"/>
              <a:gd name="connsiteX67" fmla="*/ 4678878 w 17575480"/>
              <a:gd name="connsiteY67" fmla="*/ 486888 h 1555667"/>
              <a:gd name="connsiteX68" fmla="*/ 4690753 w 17575480"/>
              <a:gd name="connsiteY68" fmla="*/ 546265 h 1555667"/>
              <a:gd name="connsiteX69" fmla="*/ 4726379 w 17575480"/>
              <a:gd name="connsiteY69" fmla="*/ 570015 h 1555667"/>
              <a:gd name="connsiteX70" fmla="*/ 4797631 w 17575480"/>
              <a:gd name="connsiteY70" fmla="*/ 593766 h 1555667"/>
              <a:gd name="connsiteX71" fmla="*/ 4892634 w 17575480"/>
              <a:gd name="connsiteY71" fmla="*/ 617517 h 1555667"/>
              <a:gd name="connsiteX72" fmla="*/ 4928260 w 17575480"/>
              <a:gd name="connsiteY72" fmla="*/ 605641 h 1555667"/>
              <a:gd name="connsiteX73" fmla="*/ 4963886 w 17575480"/>
              <a:gd name="connsiteY73" fmla="*/ 581891 h 1555667"/>
              <a:gd name="connsiteX74" fmla="*/ 5177641 w 17575480"/>
              <a:gd name="connsiteY74" fmla="*/ 605641 h 1555667"/>
              <a:gd name="connsiteX75" fmla="*/ 5237018 w 17575480"/>
              <a:gd name="connsiteY75" fmla="*/ 653143 h 1555667"/>
              <a:gd name="connsiteX76" fmla="*/ 5248893 w 17575480"/>
              <a:gd name="connsiteY76" fmla="*/ 688769 h 1555667"/>
              <a:gd name="connsiteX77" fmla="*/ 5260769 w 17575480"/>
              <a:gd name="connsiteY77" fmla="*/ 760021 h 1555667"/>
              <a:gd name="connsiteX78" fmla="*/ 5343896 w 17575480"/>
              <a:gd name="connsiteY78" fmla="*/ 831273 h 1555667"/>
              <a:gd name="connsiteX79" fmla="*/ 5379522 w 17575480"/>
              <a:gd name="connsiteY79" fmla="*/ 866899 h 1555667"/>
              <a:gd name="connsiteX80" fmla="*/ 5462649 w 17575480"/>
              <a:gd name="connsiteY80" fmla="*/ 914400 h 1555667"/>
              <a:gd name="connsiteX81" fmla="*/ 5545776 w 17575480"/>
              <a:gd name="connsiteY81" fmla="*/ 926275 h 1555667"/>
              <a:gd name="connsiteX82" fmla="*/ 5664530 w 17575480"/>
              <a:gd name="connsiteY82" fmla="*/ 938151 h 1555667"/>
              <a:gd name="connsiteX83" fmla="*/ 5676405 w 17575480"/>
              <a:gd name="connsiteY83" fmla="*/ 902525 h 1555667"/>
              <a:gd name="connsiteX84" fmla="*/ 5712031 w 17575480"/>
              <a:gd name="connsiteY84" fmla="*/ 890649 h 1555667"/>
              <a:gd name="connsiteX85" fmla="*/ 5759532 w 17575480"/>
              <a:gd name="connsiteY85" fmla="*/ 843148 h 1555667"/>
              <a:gd name="connsiteX86" fmla="*/ 5818909 w 17575480"/>
              <a:gd name="connsiteY86" fmla="*/ 771896 h 1555667"/>
              <a:gd name="connsiteX87" fmla="*/ 6115792 w 17575480"/>
              <a:gd name="connsiteY87" fmla="*/ 700644 h 1555667"/>
              <a:gd name="connsiteX88" fmla="*/ 6175169 w 17575480"/>
              <a:gd name="connsiteY88" fmla="*/ 676893 h 1555667"/>
              <a:gd name="connsiteX89" fmla="*/ 6210795 w 17575480"/>
              <a:gd name="connsiteY89" fmla="*/ 641267 h 1555667"/>
              <a:gd name="connsiteX90" fmla="*/ 6353299 w 17575480"/>
              <a:gd name="connsiteY90" fmla="*/ 665018 h 1555667"/>
              <a:gd name="connsiteX91" fmla="*/ 6388925 w 17575480"/>
              <a:gd name="connsiteY91" fmla="*/ 700644 h 1555667"/>
              <a:gd name="connsiteX92" fmla="*/ 6519553 w 17575480"/>
              <a:gd name="connsiteY92" fmla="*/ 688769 h 1555667"/>
              <a:gd name="connsiteX93" fmla="*/ 6555179 w 17575480"/>
              <a:gd name="connsiteY93" fmla="*/ 617517 h 1555667"/>
              <a:gd name="connsiteX94" fmla="*/ 6662057 w 17575480"/>
              <a:gd name="connsiteY94" fmla="*/ 581891 h 1555667"/>
              <a:gd name="connsiteX95" fmla="*/ 6792686 w 17575480"/>
              <a:gd name="connsiteY95" fmla="*/ 605641 h 1555667"/>
              <a:gd name="connsiteX96" fmla="*/ 6840187 w 17575480"/>
              <a:gd name="connsiteY96" fmla="*/ 629392 h 1555667"/>
              <a:gd name="connsiteX97" fmla="*/ 6899563 w 17575480"/>
              <a:gd name="connsiteY97" fmla="*/ 665018 h 1555667"/>
              <a:gd name="connsiteX98" fmla="*/ 6947065 w 17575480"/>
              <a:gd name="connsiteY98" fmla="*/ 676893 h 1555667"/>
              <a:gd name="connsiteX99" fmla="*/ 7042067 w 17575480"/>
              <a:gd name="connsiteY99" fmla="*/ 771896 h 1555667"/>
              <a:gd name="connsiteX100" fmla="*/ 7089569 w 17575480"/>
              <a:gd name="connsiteY100" fmla="*/ 795647 h 1555667"/>
              <a:gd name="connsiteX101" fmla="*/ 7184571 w 17575480"/>
              <a:gd name="connsiteY101" fmla="*/ 890649 h 1555667"/>
              <a:gd name="connsiteX102" fmla="*/ 7338950 w 17575480"/>
              <a:gd name="connsiteY102" fmla="*/ 961901 h 1555667"/>
              <a:gd name="connsiteX103" fmla="*/ 7433953 w 17575480"/>
              <a:gd name="connsiteY103" fmla="*/ 1045028 h 1555667"/>
              <a:gd name="connsiteX104" fmla="*/ 7505205 w 17575480"/>
              <a:gd name="connsiteY104" fmla="*/ 1080654 h 1555667"/>
              <a:gd name="connsiteX105" fmla="*/ 7552706 w 17575480"/>
              <a:gd name="connsiteY105" fmla="*/ 1116280 h 1555667"/>
              <a:gd name="connsiteX106" fmla="*/ 7659584 w 17575480"/>
              <a:gd name="connsiteY106" fmla="*/ 1151906 h 1555667"/>
              <a:gd name="connsiteX107" fmla="*/ 8015844 w 17575480"/>
              <a:gd name="connsiteY107" fmla="*/ 1163782 h 1555667"/>
              <a:gd name="connsiteX108" fmla="*/ 8253350 w 17575480"/>
              <a:gd name="connsiteY108" fmla="*/ 1140031 h 1555667"/>
              <a:gd name="connsiteX109" fmla="*/ 8277101 w 17575480"/>
              <a:gd name="connsiteY109" fmla="*/ 1092530 h 1555667"/>
              <a:gd name="connsiteX110" fmla="*/ 8455231 w 17575480"/>
              <a:gd name="connsiteY110" fmla="*/ 1104405 h 1555667"/>
              <a:gd name="connsiteX111" fmla="*/ 8502732 w 17575480"/>
              <a:gd name="connsiteY111" fmla="*/ 1151906 h 1555667"/>
              <a:gd name="connsiteX112" fmla="*/ 8538358 w 17575480"/>
              <a:gd name="connsiteY112" fmla="*/ 1211283 h 1555667"/>
              <a:gd name="connsiteX113" fmla="*/ 8621486 w 17575480"/>
              <a:gd name="connsiteY113" fmla="*/ 1306286 h 1555667"/>
              <a:gd name="connsiteX114" fmla="*/ 8657112 w 17575480"/>
              <a:gd name="connsiteY114" fmla="*/ 1330036 h 1555667"/>
              <a:gd name="connsiteX115" fmla="*/ 8692738 w 17575480"/>
              <a:gd name="connsiteY115" fmla="*/ 1341912 h 1555667"/>
              <a:gd name="connsiteX116" fmla="*/ 9013371 w 17575480"/>
              <a:gd name="connsiteY116" fmla="*/ 1330036 h 1555667"/>
              <a:gd name="connsiteX117" fmla="*/ 9037122 w 17575480"/>
              <a:gd name="connsiteY117" fmla="*/ 1294410 h 1555667"/>
              <a:gd name="connsiteX118" fmla="*/ 9084623 w 17575480"/>
              <a:gd name="connsiteY118" fmla="*/ 1282535 h 1555667"/>
              <a:gd name="connsiteX119" fmla="*/ 9179626 w 17575480"/>
              <a:gd name="connsiteY119" fmla="*/ 1270660 h 1555667"/>
              <a:gd name="connsiteX120" fmla="*/ 9215252 w 17575480"/>
              <a:gd name="connsiteY120" fmla="*/ 1246909 h 1555667"/>
              <a:gd name="connsiteX121" fmla="*/ 9227127 w 17575480"/>
              <a:gd name="connsiteY121" fmla="*/ 1211283 h 1555667"/>
              <a:gd name="connsiteX122" fmla="*/ 9274628 w 17575480"/>
              <a:gd name="connsiteY122" fmla="*/ 1199408 h 1555667"/>
              <a:gd name="connsiteX123" fmla="*/ 9417132 w 17575480"/>
              <a:gd name="connsiteY123" fmla="*/ 1187532 h 1555667"/>
              <a:gd name="connsiteX124" fmla="*/ 9524010 w 17575480"/>
              <a:gd name="connsiteY124" fmla="*/ 1163782 h 1555667"/>
              <a:gd name="connsiteX125" fmla="*/ 9571512 w 17575480"/>
              <a:gd name="connsiteY125" fmla="*/ 1128156 h 1555667"/>
              <a:gd name="connsiteX126" fmla="*/ 9583387 w 17575480"/>
              <a:gd name="connsiteY126" fmla="*/ 961901 h 1555667"/>
              <a:gd name="connsiteX127" fmla="*/ 9642763 w 17575480"/>
              <a:gd name="connsiteY127" fmla="*/ 938151 h 1555667"/>
              <a:gd name="connsiteX128" fmla="*/ 10355283 w 17575480"/>
              <a:gd name="connsiteY128" fmla="*/ 914400 h 1555667"/>
              <a:gd name="connsiteX129" fmla="*/ 10497787 w 17575480"/>
              <a:gd name="connsiteY129" fmla="*/ 878774 h 1555667"/>
              <a:gd name="connsiteX130" fmla="*/ 10604665 w 17575480"/>
              <a:gd name="connsiteY130" fmla="*/ 890649 h 1555667"/>
              <a:gd name="connsiteX131" fmla="*/ 10652166 w 17575480"/>
              <a:gd name="connsiteY131" fmla="*/ 902525 h 1555667"/>
              <a:gd name="connsiteX132" fmla="*/ 10675917 w 17575480"/>
              <a:gd name="connsiteY132" fmla="*/ 938151 h 1555667"/>
              <a:gd name="connsiteX133" fmla="*/ 10735293 w 17575480"/>
              <a:gd name="connsiteY133" fmla="*/ 950026 h 1555667"/>
              <a:gd name="connsiteX134" fmla="*/ 10782795 w 17575480"/>
              <a:gd name="connsiteY134" fmla="*/ 985652 h 1555667"/>
              <a:gd name="connsiteX135" fmla="*/ 10842171 w 17575480"/>
              <a:gd name="connsiteY135" fmla="*/ 997527 h 1555667"/>
              <a:gd name="connsiteX136" fmla="*/ 10925299 w 17575480"/>
              <a:gd name="connsiteY136" fmla="*/ 1080654 h 1555667"/>
              <a:gd name="connsiteX137" fmla="*/ 11032176 w 17575480"/>
              <a:gd name="connsiteY137" fmla="*/ 1045028 h 1555667"/>
              <a:gd name="connsiteX138" fmla="*/ 11067802 w 17575480"/>
              <a:gd name="connsiteY138" fmla="*/ 985652 h 1555667"/>
              <a:gd name="connsiteX139" fmla="*/ 11115304 w 17575480"/>
              <a:gd name="connsiteY139" fmla="*/ 950026 h 1555667"/>
              <a:gd name="connsiteX140" fmla="*/ 11305309 w 17575480"/>
              <a:gd name="connsiteY140" fmla="*/ 843148 h 1555667"/>
              <a:gd name="connsiteX141" fmla="*/ 11364686 w 17575480"/>
              <a:gd name="connsiteY141" fmla="*/ 819397 h 1555667"/>
              <a:gd name="connsiteX142" fmla="*/ 11424062 w 17575480"/>
              <a:gd name="connsiteY142" fmla="*/ 724395 h 1555667"/>
              <a:gd name="connsiteX143" fmla="*/ 11495314 w 17575480"/>
              <a:gd name="connsiteY143" fmla="*/ 653143 h 1555667"/>
              <a:gd name="connsiteX144" fmla="*/ 11566566 w 17575480"/>
              <a:gd name="connsiteY144" fmla="*/ 629392 h 1555667"/>
              <a:gd name="connsiteX145" fmla="*/ 11614067 w 17575480"/>
              <a:gd name="connsiteY145" fmla="*/ 581891 h 1555667"/>
              <a:gd name="connsiteX146" fmla="*/ 11637818 w 17575480"/>
              <a:gd name="connsiteY146" fmla="*/ 510639 h 1555667"/>
              <a:gd name="connsiteX147" fmla="*/ 11661569 w 17575480"/>
              <a:gd name="connsiteY147" fmla="*/ 475013 h 1555667"/>
              <a:gd name="connsiteX148" fmla="*/ 11673444 w 17575480"/>
              <a:gd name="connsiteY148" fmla="*/ 391886 h 1555667"/>
              <a:gd name="connsiteX149" fmla="*/ 11709070 w 17575480"/>
              <a:gd name="connsiteY149" fmla="*/ 368135 h 1555667"/>
              <a:gd name="connsiteX150" fmla="*/ 11851574 w 17575480"/>
              <a:gd name="connsiteY150" fmla="*/ 439387 h 1555667"/>
              <a:gd name="connsiteX151" fmla="*/ 11887200 w 17575480"/>
              <a:gd name="connsiteY151" fmla="*/ 451262 h 1555667"/>
              <a:gd name="connsiteX152" fmla="*/ 11922826 w 17575480"/>
              <a:gd name="connsiteY152" fmla="*/ 427512 h 1555667"/>
              <a:gd name="connsiteX153" fmla="*/ 11958452 w 17575480"/>
              <a:gd name="connsiteY153" fmla="*/ 391886 h 1555667"/>
              <a:gd name="connsiteX154" fmla="*/ 11994078 w 17575480"/>
              <a:gd name="connsiteY154" fmla="*/ 380010 h 1555667"/>
              <a:gd name="connsiteX155" fmla="*/ 12148457 w 17575480"/>
              <a:gd name="connsiteY155" fmla="*/ 273132 h 1555667"/>
              <a:gd name="connsiteX156" fmla="*/ 12207834 w 17575480"/>
              <a:gd name="connsiteY156" fmla="*/ 261257 h 1555667"/>
              <a:gd name="connsiteX157" fmla="*/ 12243460 w 17575480"/>
              <a:gd name="connsiteY157" fmla="*/ 237506 h 1555667"/>
              <a:gd name="connsiteX158" fmla="*/ 12409714 w 17575480"/>
              <a:gd name="connsiteY158" fmla="*/ 403761 h 1555667"/>
              <a:gd name="connsiteX159" fmla="*/ 12457215 w 17575480"/>
              <a:gd name="connsiteY159" fmla="*/ 546265 h 1555667"/>
              <a:gd name="connsiteX160" fmla="*/ 12469091 w 17575480"/>
              <a:gd name="connsiteY160" fmla="*/ 605641 h 1555667"/>
              <a:gd name="connsiteX161" fmla="*/ 12492841 w 17575480"/>
              <a:gd name="connsiteY161" fmla="*/ 653143 h 1555667"/>
              <a:gd name="connsiteX162" fmla="*/ 12540343 w 17575480"/>
              <a:gd name="connsiteY162" fmla="*/ 760021 h 1555667"/>
              <a:gd name="connsiteX163" fmla="*/ 12635345 w 17575480"/>
              <a:gd name="connsiteY163" fmla="*/ 866899 h 1555667"/>
              <a:gd name="connsiteX164" fmla="*/ 12920353 w 17575480"/>
              <a:gd name="connsiteY164" fmla="*/ 938151 h 1555667"/>
              <a:gd name="connsiteX165" fmla="*/ 12967854 w 17575480"/>
              <a:gd name="connsiteY165" fmla="*/ 961901 h 1555667"/>
              <a:gd name="connsiteX166" fmla="*/ 12991605 w 17575480"/>
              <a:gd name="connsiteY166" fmla="*/ 1021278 h 1555667"/>
              <a:gd name="connsiteX167" fmla="*/ 13122234 w 17575480"/>
              <a:gd name="connsiteY167" fmla="*/ 1235034 h 1555667"/>
              <a:gd name="connsiteX168" fmla="*/ 13240987 w 17575480"/>
              <a:gd name="connsiteY168" fmla="*/ 1318161 h 1555667"/>
              <a:gd name="connsiteX169" fmla="*/ 13312239 w 17575480"/>
              <a:gd name="connsiteY169" fmla="*/ 1330036 h 1555667"/>
              <a:gd name="connsiteX170" fmla="*/ 13549745 w 17575480"/>
              <a:gd name="connsiteY170" fmla="*/ 1341912 h 1555667"/>
              <a:gd name="connsiteX171" fmla="*/ 13585371 w 17575480"/>
              <a:gd name="connsiteY171" fmla="*/ 1353787 h 1555667"/>
              <a:gd name="connsiteX172" fmla="*/ 13704125 w 17575480"/>
              <a:gd name="connsiteY172" fmla="*/ 1377538 h 1555667"/>
              <a:gd name="connsiteX173" fmla="*/ 13763501 w 17575480"/>
              <a:gd name="connsiteY173" fmla="*/ 1401288 h 1555667"/>
              <a:gd name="connsiteX174" fmla="*/ 14024758 w 17575480"/>
              <a:gd name="connsiteY174" fmla="*/ 1413164 h 1555667"/>
              <a:gd name="connsiteX175" fmla="*/ 14214763 w 17575480"/>
              <a:gd name="connsiteY175" fmla="*/ 1472540 h 1555667"/>
              <a:gd name="connsiteX176" fmla="*/ 14357267 w 17575480"/>
              <a:gd name="connsiteY176" fmla="*/ 1460665 h 1555667"/>
              <a:gd name="connsiteX177" fmla="*/ 14404769 w 17575480"/>
              <a:gd name="connsiteY177" fmla="*/ 1448789 h 1555667"/>
              <a:gd name="connsiteX178" fmla="*/ 14499771 w 17575480"/>
              <a:gd name="connsiteY178" fmla="*/ 1401288 h 1555667"/>
              <a:gd name="connsiteX179" fmla="*/ 14606649 w 17575480"/>
              <a:gd name="connsiteY179" fmla="*/ 1353787 h 1555667"/>
              <a:gd name="connsiteX180" fmla="*/ 14725402 w 17575480"/>
              <a:gd name="connsiteY180" fmla="*/ 1306286 h 1555667"/>
              <a:gd name="connsiteX181" fmla="*/ 14772904 w 17575480"/>
              <a:gd name="connsiteY181" fmla="*/ 1235034 h 1555667"/>
              <a:gd name="connsiteX182" fmla="*/ 14796654 w 17575480"/>
              <a:gd name="connsiteY182" fmla="*/ 1116280 h 1555667"/>
              <a:gd name="connsiteX183" fmla="*/ 14844156 w 17575480"/>
              <a:gd name="connsiteY183" fmla="*/ 1080654 h 1555667"/>
              <a:gd name="connsiteX184" fmla="*/ 14939158 w 17575480"/>
              <a:gd name="connsiteY184" fmla="*/ 1056904 h 1555667"/>
              <a:gd name="connsiteX185" fmla="*/ 15010410 w 17575480"/>
              <a:gd name="connsiteY185" fmla="*/ 1068779 h 1555667"/>
              <a:gd name="connsiteX186" fmla="*/ 15057912 w 17575480"/>
              <a:gd name="connsiteY186" fmla="*/ 1104405 h 1555667"/>
              <a:gd name="connsiteX187" fmla="*/ 15093538 w 17575480"/>
              <a:gd name="connsiteY187" fmla="*/ 1009402 h 1555667"/>
              <a:gd name="connsiteX188" fmla="*/ 15188540 w 17575480"/>
              <a:gd name="connsiteY188" fmla="*/ 961901 h 1555667"/>
              <a:gd name="connsiteX189" fmla="*/ 15259792 w 17575480"/>
              <a:gd name="connsiteY189" fmla="*/ 914400 h 1555667"/>
              <a:gd name="connsiteX190" fmla="*/ 15342919 w 17575480"/>
              <a:gd name="connsiteY190" fmla="*/ 902525 h 1555667"/>
              <a:gd name="connsiteX191" fmla="*/ 15497299 w 17575480"/>
              <a:gd name="connsiteY191" fmla="*/ 926275 h 1555667"/>
              <a:gd name="connsiteX192" fmla="*/ 15556675 w 17575480"/>
              <a:gd name="connsiteY192" fmla="*/ 938151 h 1555667"/>
              <a:gd name="connsiteX193" fmla="*/ 15639802 w 17575480"/>
              <a:gd name="connsiteY193" fmla="*/ 985652 h 1555667"/>
              <a:gd name="connsiteX194" fmla="*/ 15675428 w 17575480"/>
              <a:gd name="connsiteY194" fmla="*/ 997527 h 1555667"/>
              <a:gd name="connsiteX195" fmla="*/ 15794182 w 17575480"/>
              <a:gd name="connsiteY195" fmla="*/ 1056904 h 1555667"/>
              <a:gd name="connsiteX196" fmla="*/ 15948561 w 17575480"/>
              <a:gd name="connsiteY196" fmla="*/ 1128156 h 1555667"/>
              <a:gd name="connsiteX197" fmla="*/ 15972312 w 17575480"/>
              <a:gd name="connsiteY197" fmla="*/ 1163782 h 1555667"/>
              <a:gd name="connsiteX198" fmla="*/ 16007938 w 17575480"/>
              <a:gd name="connsiteY198" fmla="*/ 1187532 h 1555667"/>
              <a:gd name="connsiteX199" fmla="*/ 16055439 w 17575480"/>
              <a:gd name="connsiteY199" fmla="*/ 1223158 h 1555667"/>
              <a:gd name="connsiteX200" fmla="*/ 16091065 w 17575480"/>
              <a:gd name="connsiteY200" fmla="*/ 1235034 h 1555667"/>
              <a:gd name="connsiteX201" fmla="*/ 16292945 w 17575480"/>
              <a:gd name="connsiteY201" fmla="*/ 1318161 h 1555667"/>
              <a:gd name="connsiteX202" fmla="*/ 16423574 w 17575480"/>
              <a:gd name="connsiteY202" fmla="*/ 1330036 h 1555667"/>
              <a:gd name="connsiteX203" fmla="*/ 16613579 w 17575480"/>
              <a:gd name="connsiteY203" fmla="*/ 1318161 h 1555667"/>
              <a:gd name="connsiteX204" fmla="*/ 17052966 w 17575480"/>
              <a:gd name="connsiteY204" fmla="*/ 1294410 h 1555667"/>
              <a:gd name="connsiteX205" fmla="*/ 17100467 w 17575480"/>
              <a:gd name="connsiteY205" fmla="*/ 1235034 h 1555667"/>
              <a:gd name="connsiteX206" fmla="*/ 17124218 w 17575480"/>
              <a:gd name="connsiteY206" fmla="*/ 1187532 h 1555667"/>
              <a:gd name="connsiteX207" fmla="*/ 17183595 w 17575480"/>
              <a:gd name="connsiteY207" fmla="*/ 1151906 h 1555667"/>
              <a:gd name="connsiteX208" fmla="*/ 17361725 w 17575480"/>
              <a:gd name="connsiteY208" fmla="*/ 1128156 h 1555667"/>
              <a:gd name="connsiteX209" fmla="*/ 17516104 w 17575480"/>
              <a:gd name="connsiteY209" fmla="*/ 1128156 h 1555667"/>
              <a:gd name="connsiteX210" fmla="*/ 17575480 w 17575480"/>
              <a:gd name="connsiteY210" fmla="*/ 1175657 h 1555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17575480" h="1555667">
                <a:moveTo>
                  <a:pt x="0" y="1543792"/>
                </a:moveTo>
                <a:cubicBezTo>
                  <a:pt x="23751" y="1547750"/>
                  <a:pt x="47174" y="1555667"/>
                  <a:pt x="71252" y="1555667"/>
                </a:cubicBezTo>
                <a:cubicBezTo>
                  <a:pt x="245815" y="1555667"/>
                  <a:pt x="273513" y="1545708"/>
                  <a:pt x="427512" y="1520041"/>
                </a:cubicBezTo>
                <a:cubicBezTo>
                  <a:pt x="435429" y="1508166"/>
                  <a:pt x="441170" y="1494507"/>
                  <a:pt x="451262" y="1484415"/>
                </a:cubicBezTo>
                <a:cubicBezTo>
                  <a:pt x="461354" y="1474323"/>
                  <a:pt x="473770" y="1466287"/>
                  <a:pt x="486888" y="1460665"/>
                </a:cubicBezTo>
                <a:cubicBezTo>
                  <a:pt x="540146" y="1437840"/>
                  <a:pt x="523804" y="1460019"/>
                  <a:pt x="570015" y="1436914"/>
                </a:cubicBezTo>
                <a:cubicBezTo>
                  <a:pt x="662106" y="1390870"/>
                  <a:pt x="551713" y="1431141"/>
                  <a:pt x="641267" y="1401288"/>
                </a:cubicBezTo>
                <a:cubicBezTo>
                  <a:pt x="662449" y="1380106"/>
                  <a:pt x="700332" y="1345582"/>
                  <a:pt x="712519" y="1318161"/>
                </a:cubicBezTo>
                <a:cubicBezTo>
                  <a:pt x="720717" y="1299716"/>
                  <a:pt x="720016" y="1278488"/>
                  <a:pt x="724395" y="1258784"/>
                </a:cubicBezTo>
                <a:cubicBezTo>
                  <a:pt x="727936" y="1242852"/>
                  <a:pt x="724729" y="1222824"/>
                  <a:pt x="736270" y="1211283"/>
                </a:cubicBezTo>
                <a:cubicBezTo>
                  <a:pt x="747811" y="1199742"/>
                  <a:pt x="767937" y="1203366"/>
                  <a:pt x="783771" y="1199408"/>
                </a:cubicBezTo>
                <a:cubicBezTo>
                  <a:pt x="864313" y="1145713"/>
                  <a:pt x="765939" y="1212782"/>
                  <a:pt x="878774" y="1128156"/>
                </a:cubicBezTo>
                <a:cubicBezTo>
                  <a:pt x="890192" y="1119593"/>
                  <a:pt x="900609" y="1108083"/>
                  <a:pt x="914400" y="1104405"/>
                </a:cubicBezTo>
                <a:cubicBezTo>
                  <a:pt x="960931" y="1091997"/>
                  <a:pt x="1009403" y="1088571"/>
                  <a:pt x="1056904" y="1080654"/>
                </a:cubicBezTo>
                <a:cubicBezTo>
                  <a:pt x="1080655" y="1056903"/>
                  <a:pt x="1108894" y="1036919"/>
                  <a:pt x="1128156" y="1009402"/>
                </a:cubicBezTo>
                <a:cubicBezTo>
                  <a:pt x="1140101" y="992337"/>
                  <a:pt x="1137145" y="944727"/>
                  <a:pt x="1151906" y="926275"/>
                </a:cubicBezTo>
                <a:cubicBezTo>
                  <a:pt x="1160822" y="915130"/>
                  <a:pt x="1174599" y="908561"/>
                  <a:pt x="1187532" y="902525"/>
                </a:cubicBezTo>
                <a:cubicBezTo>
                  <a:pt x="1234164" y="880763"/>
                  <a:pt x="1284009" y="866162"/>
                  <a:pt x="1330036" y="843148"/>
                </a:cubicBezTo>
                <a:cubicBezTo>
                  <a:pt x="1399930" y="808201"/>
                  <a:pt x="1360743" y="824995"/>
                  <a:pt x="1448789" y="795647"/>
                </a:cubicBezTo>
                <a:cubicBezTo>
                  <a:pt x="1464623" y="783772"/>
                  <a:pt x="1480185" y="771525"/>
                  <a:pt x="1496291" y="760021"/>
                </a:cubicBezTo>
                <a:cubicBezTo>
                  <a:pt x="1507905" y="751725"/>
                  <a:pt x="1525534" y="749036"/>
                  <a:pt x="1531917" y="736270"/>
                </a:cubicBezTo>
                <a:cubicBezTo>
                  <a:pt x="1554309" y="691485"/>
                  <a:pt x="1579418" y="593766"/>
                  <a:pt x="1579418" y="593766"/>
                </a:cubicBezTo>
                <a:cubicBezTo>
                  <a:pt x="1591293" y="601683"/>
                  <a:pt x="1602652" y="610436"/>
                  <a:pt x="1615044" y="617517"/>
                </a:cubicBezTo>
                <a:cubicBezTo>
                  <a:pt x="1630414" y="626300"/>
                  <a:pt x="1647533" y="631885"/>
                  <a:pt x="1662545" y="641267"/>
                </a:cubicBezTo>
                <a:cubicBezTo>
                  <a:pt x="1744713" y="692621"/>
                  <a:pt x="1675679" y="665436"/>
                  <a:pt x="1745673" y="688769"/>
                </a:cubicBezTo>
                <a:cubicBezTo>
                  <a:pt x="1757548" y="680852"/>
                  <a:pt x="1772383" y="676163"/>
                  <a:pt x="1781299" y="665018"/>
                </a:cubicBezTo>
                <a:cubicBezTo>
                  <a:pt x="1829863" y="604312"/>
                  <a:pt x="1738009" y="646707"/>
                  <a:pt x="1840675" y="605641"/>
                </a:cubicBezTo>
                <a:cubicBezTo>
                  <a:pt x="1863920" y="596343"/>
                  <a:pt x="1888176" y="589808"/>
                  <a:pt x="1911927" y="581891"/>
                </a:cubicBezTo>
                <a:lnTo>
                  <a:pt x="1947553" y="570015"/>
                </a:lnTo>
                <a:cubicBezTo>
                  <a:pt x="1963387" y="554181"/>
                  <a:pt x="1978053" y="537087"/>
                  <a:pt x="1995054" y="522514"/>
                </a:cubicBezTo>
                <a:cubicBezTo>
                  <a:pt x="2110786" y="423316"/>
                  <a:pt x="1942769" y="586675"/>
                  <a:pt x="2066306" y="463138"/>
                </a:cubicBezTo>
                <a:cubicBezTo>
                  <a:pt x="2115328" y="316080"/>
                  <a:pt x="2058738" y="449240"/>
                  <a:pt x="2422566" y="403761"/>
                </a:cubicBezTo>
                <a:cubicBezTo>
                  <a:pt x="2436728" y="401991"/>
                  <a:pt x="2446317" y="387927"/>
                  <a:pt x="2458192" y="380010"/>
                </a:cubicBezTo>
                <a:cubicBezTo>
                  <a:pt x="2497708" y="320737"/>
                  <a:pt x="2475533" y="364557"/>
                  <a:pt x="2493818" y="273132"/>
                </a:cubicBezTo>
                <a:cubicBezTo>
                  <a:pt x="2497019" y="257128"/>
                  <a:pt x="2494946" y="237914"/>
                  <a:pt x="2505693" y="225631"/>
                </a:cubicBezTo>
                <a:cubicBezTo>
                  <a:pt x="2519342" y="210032"/>
                  <a:pt x="2579694" y="170122"/>
                  <a:pt x="2612571" y="166254"/>
                </a:cubicBezTo>
                <a:cubicBezTo>
                  <a:pt x="2667750" y="159762"/>
                  <a:pt x="2723408" y="158337"/>
                  <a:pt x="2778826" y="154379"/>
                </a:cubicBezTo>
                <a:cubicBezTo>
                  <a:pt x="2782784" y="142504"/>
                  <a:pt x="2787262" y="130789"/>
                  <a:pt x="2790701" y="118753"/>
                </a:cubicBezTo>
                <a:cubicBezTo>
                  <a:pt x="2828375" y="-13110"/>
                  <a:pt x="2761401" y="69380"/>
                  <a:pt x="3063834" y="83127"/>
                </a:cubicBezTo>
                <a:cubicBezTo>
                  <a:pt x="3075709" y="98961"/>
                  <a:pt x="3080684" y="124369"/>
                  <a:pt x="3099460" y="130628"/>
                </a:cubicBezTo>
                <a:cubicBezTo>
                  <a:pt x="3113000" y="135141"/>
                  <a:pt x="3120924" y="108648"/>
                  <a:pt x="3135086" y="106878"/>
                </a:cubicBezTo>
                <a:cubicBezTo>
                  <a:pt x="3217665" y="96556"/>
                  <a:pt x="3301340" y="98961"/>
                  <a:pt x="3384467" y="95002"/>
                </a:cubicBezTo>
                <a:cubicBezTo>
                  <a:pt x="3416135" y="91044"/>
                  <a:pt x="3450306" y="96088"/>
                  <a:pt x="3479470" y="83127"/>
                </a:cubicBezTo>
                <a:cubicBezTo>
                  <a:pt x="3490909" y="78043"/>
                  <a:pt x="3484401" y="57916"/>
                  <a:pt x="3491345" y="47501"/>
                </a:cubicBezTo>
                <a:cubicBezTo>
                  <a:pt x="3519645" y="5051"/>
                  <a:pt x="3529014" y="11364"/>
                  <a:pt x="3574473" y="0"/>
                </a:cubicBezTo>
                <a:cubicBezTo>
                  <a:pt x="3597943" y="7823"/>
                  <a:pt x="3628982" y="14697"/>
                  <a:pt x="3645725" y="35626"/>
                </a:cubicBezTo>
                <a:cubicBezTo>
                  <a:pt x="3653545" y="45401"/>
                  <a:pt x="3650656" y="60837"/>
                  <a:pt x="3657600" y="71252"/>
                </a:cubicBezTo>
                <a:cubicBezTo>
                  <a:pt x="3666916" y="85226"/>
                  <a:pt x="3681351" y="95003"/>
                  <a:pt x="3693226" y="106878"/>
                </a:cubicBezTo>
                <a:cubicBezTo>
                  <a:pt x="3711174" y="178670"/>
                  <a:pt x="3699939" y="138891"/>
                  <a:pt x="3728852" y="225631"/>
                </a:cubicBezTo>
                <a:lnTo>
                  <a:pt x="3740727" y="261257"/>
                </a:lnTo>
                <a:cubicBezTo>
                  <a:pt x="3744685" y="273132"/>
                  <a:pt x="3745658" y="286468"/>
                  <a:pt x="3752602" y="296883"/>
                </a:cubicBezTo>
                <a:cubicBezTo>
                  <a:pt x="3768436" y="320634"/>
                  <a:pt x="3783734" y="344750"/>
                  <a:pt x="3800104" y="368135"/>
                </a:cubicBezTo>
                <a:cubicBezTo>
                  <a:pt x="3811454" y="384349"/>
                  <a:pt x="3820703" y="402755"/>
                  <a:pt x="3835730" y="415636"/>
                </a:cubicBezTo>
                <a:cubicBezTo>
                  <a:pt x="3854408" y="431646"/>
                  <a:pt x="3894734" y="443221"/>
                  <a:pt x="3918857" y="451262"/>
                </a:cubicBezTo>
                <a:cubicBezTo>
                  <a:pt x="3934691" y="471054"/>
                  <a:pt x="3949667" y="491564"/>
                  <a:pt x="3966358" y="510639"/>
                </a:cubicBezTo>
                <a:cubicBezTo>
                  <a:pt x="3977417" y="523278"/>
                  <a:pt x="3985319" y="544182"/>
                  <a:pt x="4001984" y="546265"/>
                </a:cubicBezTo>
                <a:cubicBezTo>
                  <a:pt x="4023136" y="548909"/>
                  <a:pt x="4041569" y="530431"/>
                  <a:pt x="4061361" y="522514"/>
                </a:cubicBezTo>
                <a:cubicBezTo>
                  <a:pt x="4085112" y="530431"/>
                  <a:pt x="4111782" y="532378"/>
                  <a:pt x="4132613" y="546265"/>
                </a:cubicBezTo>
                <a:cubicBezTo>
                  <a:pt x="4181819" y="579068"/>
                  <a:pt x="4154393" y="566553"/>
                  <a:pt x="4215740" y="581891"/>
                </a:cubicBezTo>
                <a:cubicBezTo>
                  <a:pt x="4235532" y="570016"/>
                  <a:pt x="4258796" y="562586"/>
                  <a:pt x="4275117" y="546265"/>
                </a:cubicBezTo>
                <a:cubicBezTo>
                  <a:pt x="4283968" y="537414"/>
                  <a:pt x="4281394" y="521835"/>
                  <a:pt x="4286992" y="510639"/>
                </a:cubicBezTo>
                <a:cubicBezTo>
                  <a:pt x="4293375" y="497873"/>
                  <a:pt x="4302826" y="486888"/>
                  <a:pt x="4310743" y="475013"/>
                </a:cubicBezTo>
                <a:cubicBezTo>
                  <a:pt x="4314701" y="451262"/>
                  <a:pt x="4308623" y="423354"/>
                  <a:pt x="4322618" y="403761"/>
                </a:cubicBezTo>
                <a:cubicBezTo>
                  <a:pt x="4332104" y="390480"/>
                  <a:pt x="4353924" y="389862"/>
                  <a:pt x="4370119" y="391886"/>
                </a:cubicBezTo>
                <a:cubicBezTo>
                  <a:pt x="4443965" y="401116"/>
                  <a:pt x="4391944" y="422668"/>
                  <a:pt x="4453247" y="439387"/>
                </a:cubicBezTo>
                <a:cubicBezTo>
                  <a:pt x="4484036" y="447784"/>
                  <a:pt x="4516582" y="447304"/>
                  <a:pt x="4548249" y="451262"/>
                </a:cubicBezTo>
                <a:cubicBezTo>
                  <a:pt x="4564083" y="459179"/>
                  <a:pt x="4578671" y="470355"/>
                  <a:pt x="4595750" y="475013"/>
                </a:cubicBezTo>
                <a:cubicBezTo>
                  <a:pt x="4622754" y="482378"/>
                  <a:pt x="4656485" y="470094"/>
                  <a:pt x="4678878" y="486888"/>
                </a:cubicBezTo>
                <a:cubicBezTo>
                  <a:pt x="4695025" y="498999"/>
                  <a:pt x="4680739" y="528740"/>
                  <a:pt x="4690753" y="546265"/>
                </a:cubicBezTo>
                <a:cubicBezTo>
                  <a:pt x="4697834" y="558657"/>
                  <a:pt x="4713337" y="564219"/>
                  <a:pt x="4726379" y="570015"/>
                </a:cubicBezTo>
                <a:cubicBezTo>
                  <a:pt x="4749257" y="580183"/>
                  <a:pt x="4773343" y="587694"/>
                  <a:pt x="4797631" y="593766"/>
                </a:cubicBezTo>
                <a:lnTo>
                  <a:pt x="4892634" y="617517"/>
                </a:lnTo>
                <a:cubicBezTo>
                  <a:pt x="4904509" y="613558"/>
                  <a:pt x="4917064" y="611239"/>
                  <a:pt x="4928260" y="605641"/>
                </a:cubicBezTo>
                <a:cubicBezTo>
                  <a:pt x="4941025" y="599258"/>
                  <a:pt x="4949614" y="581891"/>
                  <a:pt x="4963886" y="581891"/>
                </a:cubicBezTo>
                <a:cubicBezTo>
                  <a:pt x="5035576" y="581891"/>
                  <a:pt x="5106389" y="597724"/>
                  <a:pt x="5177641" y="605641"/>
                </a:cubicBezTo>
                <a:cubicBezTo>
                  <a:pt x="5197433" y="621475"/>
                  <a:pt x="5220523" y="633898"/>
                  <a:pt x="5237018" y="653143"/>
                </a:cubicBezTo>
                <a:cubicBezTo>
                  <a:pt x="5245164" y="662647"/>
                  <a:pt x="5246178" y="676549"/>
                  <a:pt x="5248893" y="688769"/>
                </a:cubicBezTo>
                <a:cubicBezTo>
                  <a:pt x="5254116" y="712274"/>
                  <a:pt x="5250990" y="738018"/>
                  <a:pt x="5260769" y="760021"/>
                </a:cubicBezTo>
                <a:cubicBezTo>
                  <a:pt x="5269836" y="780421"/>
                  <a:pt x="5330753" y="820008"/>
                  <a:pt x="5343896" y="831273"/>
                </a:cubicBezTo>
                <a:cubicBezTo>
                  <a:pt x="5356647" y="842203"/>
                  <a:pt x="5366620" y="856148"/>
                  <a:pt x="5379522" y="866899"/>
                </a:cubicBezTo>
                <a:cubicBezTo>
                  <a:pt x="5395207" y="879970"/>
                  <a:pt x="5445387" y="909692"/>
                  <a:pt x="5462649" y="914400"/>
                </a:cubicBezTo>
                <a:cubicBezTo>
                  <a:pt x="5489653" y="921765"/>
                  <a:pt x="5518067" y="922317"/>
                  <a:pt x="5545776" y="926275"/>
                </a:cubicBezTo>
                <a:cubicBezTo>
                  <a:pt x="5590174" y="948474"/>
                  <a:pt x="5609330" y="969694"/>
                  <a:pt x="5664530" y="938151"/>
                </a:cubicBezTo>
                <a:cubicBezTo>
                  <a:pt x="5675398" y="931941"/>
                  <a:pt x="5667554" y="911376"/>
                  <a:pt x="5676405" y="902525"/>
                </a:cubicBezTo>
                <a:cubicBezTo>
                  <a:pt x="5685256" y="893674"/>
                  <a:pt x="5700156" y="894608"/>
                  <a:pt x="5712031" y="890649"/>
                </a:cubicBezTo>
                <a:cubicBezTo>
                  <a:pt x="5734650" y="822790"/>
                  <a:pt x="5705245" y="879339"/>
                  <a:pt x="5759532" y="843148"/>
                </a:cubicBezTo>
                <a:cubicBezTo>
                  <a:pt x="5856560" y="778463"/>
                  <a:pt x="5742237" y="837614"/>
                  <a:pt x="5818909" y="771896"/>
                </a:cubicBezTo>
                <a:cubicBezTo>
                  <a:pt x="5900378" y="702066"/>
                  <a:pt x="6016923" y="715474"/>
                  <a:pt x="6115792" y="700644"/>
                </a:cubicBezTo>
                <a:cubicBezTo>
                  <a:pt x="6135584" y="692727"/>
                  <a:pt x="6157092" y="688191"/>
                  <a:pt x="6175169" y="676893"/>
                </a:cubicBezTo>
                <a:cubicBezTo>
                  <a:pt x="6189410" y="667992"/>
                  <a:pt x="6194038" y="642384"/>
                  <a:pt x="6210795" y="641267"/>
                </a:cubicBezTo>
                <a:cubicBezTo>
                  <a:pt x="6258845" y="638064"/>
                  <a:pt x="6305798" y="657101"/>
                  <a:pt x="6353299" y="665018"/>
                </a:cubicBezTo>
                <a:cubicBezTo>
                  <a:pt x="6365174" y="676893"/>
                  <a:pt x="6373578" y="693823"/>
                  <a:pt x="6388925" y="700644"/>
                </a:cubicBezTo>
                <a:cubicBezTo>
                  <a:pt x="6450847" y="728165"/>
                  <a:pt x="6464695" y="710712"/>
                  <a:pt x="6519553" y="688769"/>
                </a:cubicBezTo>
                <a:cubicBezTo>
                  <a:pt x="6525473" y="671010"/>
                  <a:pt x="6536421" y="627749"/>
                  <a:pt x="6555179" y="617517"/>
                </a:cubicBezTo>
                <a:cubicBezTo>
                  <a:pt x="6588147" y="599535"/>
                  <a:pt x="6662057" y="581891"/>
                  <a:pt x="6662057" y="581891"/>
                </a:cubicBezTo>
                <a:cubicBezTo>
                  <a:pt x="6716764" y="588729"/>
                  <a:pt x="6747461" y="586259"/>
                  <a:pt x="6792686" y="605641"/>
                </a:cubicBezTo>
                <a:cubicBezTo>
                  <a:pt x="6808957" y="612614"/>
                  <a:pt x="6824712" y="620795"/>
                  <a:pt x="6840187" y="629392"/>
                </a:cubicBezTo>
                <a:cubicBezTo>
                  <a:pt x="6860364" y="640601"/>
                  <a:pt x="6878471" y="655644"/>
                  <a:pt x="6899563" y="665018"/>
                </a:cubicBezTo>
                <a:cubicBezTo>
                  <a:pt x="6914478" y="671647"/>
                  <a:pt x="6931231" y="672935"/>
                  <a:pt x="6947065" y="676893"/>
                </a:cubicBezTo>
                <a:cubicBezTo>
                  <a:pt x="6978732" y="708561"/>
                  <a:pt x="7002010" y="751868"/>
                  <a:pt x="7042067" y="771896"/>
                </a:cubicBezTo>
                <a:cubicBezTo>
                  <a:pt x="7057901" y="779813"/>
                  <a:pt x="7075969" y="784314"/>
                  <a:pt x="7089569" y="795647"/>
                </a:cubicBezTo>
                <a:cubicBezTo>
                  <a:pt x="7123973" y="824317"/>
                  <a:pt x="7145687" y="868430"/>
                  <a:pt x="7184571" y="890649"/>
                </a:cubicBezTo>
                <a:cubicBezTo>
                  <a:pt x="7289435" y="950572"/>
                  <a:pt x="7237422" y="928059"/>
                  <a:pt x="7338950" y="961901"/>
                </a:cubicBezTo>
                <a:cubicBezTo>
                  <a:pt x="7372692" y="995642"/>
                  <a:pt x="7393071" y="1020499"/>
                  <a:pt x="7433953" y="1045028"/>
                </a:cubicBezTo>
                <a:cubicBezTo>
                  <a:pt x="7456723" y="1058690"/>
                  <a:pt x="7482435" y="1066992"/>
                  <a:pt x="7505205" y="1080654"/>
                </a:cubicBezTo>
                <a:cubicBezTo>
                  <a:pt x="7522177" y="1090837"/>
                  <a:pt x="7535405" y="1106668"/>
                  <a:pt x="7552706" y="1116280"/>
                </a:cubicBezTo>
                <a:cubicBezTo>
                  <a:pt x="7569625" y="1125679"/>
                  <a:pt x="7635512" y="1150490"/>
                  <a:pt x="7659584" y="1151906"/>
                </a:cubicBezTo>
                <a:cubicBezTo>
                  <a:pt x="7778198" y="1158883"/>
                  <a:pt x="7897091" y="1159823"/>
                  <a:pt x="8015844" y="1163782"/>
                </a:cubicBezTo>
                <a:cubicBezTo>
                  <a:pt x="8095013" y="1155865"/>
                  <a:pt x="8176590" y="1160966"/>
                  <a:pt x="8253350" y="1140031"/>
                </a:cubicBezTo>
                <a:cubicBezTo>
                  <a:pt x="8270429" y="1135373"/>
                  <a:pt x="8259668" y="1095606"/>
                  <a:pt x="8277101" y="1092530"/>
                </a:cubicBezTo>
                <a:cubicBezTo>
                  <a:pt x="8335704" y="1082188"/>
                  <a:pt x="8395854" y="1100447"/>
                  <a:pt x="8455231" y="1104405"/>
                </a:cubicBezTo>
                <a:cubicBezTo>
                  <a:pt x="8471065" y="1120239"/>
                  <a:pt x="8488985" y="1134231"/>
                  <a:pt x="8502732" y="1151906"/>
                </a:cubicBezTo>
                <a:cubicBezTo>
                  <a:pt x="8516903" y="1170126"/>
                  <a:pt x="8525555" y="1192078"/>
                  <a:pt x="8538358" y="1211283"/>
                </a:cubicBezTo>
                <a:cubicBezTo>
                  <a:pt x="8562620" y="1247676"/>
                  <a:pt x="8588047" y="1277624"/>
                  <a:pt x="8621486" y="1306286"/>
                </a:cubicBezTo>
                <a:cubicBezTo>
                  <a:pt x="8632322" y="1315574"/>
                  <a:pt x="8644347" y="1323653"/>
                  <a:pt x="8657112" y="1330036"/>
                </a:cubicBezTo>
                <a:cubicBezTo>
                  <a:pt x="8668308" y="1335634"/>
                  <a:pt x="8680863" y="1337953"/>
                  <a:pt x="8692738" y="1341912"/>
                </a:cubicBezTo>
                <a:cubicBezTo>
                  <a:pt x="8799616" y="1337953"/>
                  <a:pt x="8907423" y="1344650"/>
                  <a:pt x="9013371" y="1330036"/>
                </a:cubicBezTo>
                <a:cubicBezTo>
                  <a:pt x="9027510" y="1328086"/>
                  <a:pt x="9025247" y="1302327"/>
                  <a:pt x="9037122" y="1294410"/>
                </a:cubicBezTo>
                <a:cubicBezTo>
                  <a:pt x="9050702" y="1285357"/>
                  <a:pt x="9068524" y="1285218"/>
                  <a:pt x="9084623" y="1282535"/>
                </a:cubicBezTo>
                <a:cubicBezTo>
                  <a:pt x="9116103" y="1277288"/>
                  <a:pt x="9147958" y="1274618"/>
                  <a:pt x="9179626" y="1270660"/>
                </a:cubicBezTo>
                <a:cubicBezTo>
                  <a:pt x="9191501" y="1262743"/>
                  <a:pt x="9206336" y="1258054"/>
                  <a:pt x="9215252" y="1246909"/>
                </a:cubicBezTo>
                <a:cubicBezTo>
                  <a:pt x="9223072" y="1237134"/>
                  <a:pt x="9217352" y="1219103"/>
                  <a:pt x="9227127" y="1211283"/>
                </a:cubicBezTo>
                <a:cubicBezTo>
                  <a:pt x="9239871" y="1201087"/>
                  <a:pt x="9258433" y="1201432"/>
                  <a:pt x="9274628" y="1199408"/>
                </a:cubicBezTo>
                <a:cubicBezTo>
                  <a:pt x="9321926" y="1193496"/>
                  <a:pt x="9369631" y="1191491"/>
                  <a:pt x="9417132" y="1187532"/>
                </a:cubicBezTo>
                <a:cubicBezTo>
                  <a:pt x="9423379" y="1186283"/>
                  <a:pt x="9512829" y="1169372"/>
                  <a:pt x="9524010" y="1163782"/>
                </a:cubicBezTo>
                <a:cubicBezTo>
                  <a:pt x="9541713" y="1154931"/>
                  <a:pt x="9555678" y="1140031"/>
                  <a:pt x="9571512" y="1128156"/>
                </a:cubicBezTo>
                <a:cubicBezTo>
                  <a:pt x="9567702" y="1090053"/>
                  <a:pt x="9537472" y="1001257"/>
                  <a:pt x="9583387" y="961901"/>
                </a:cubicBezTo>
                <a:cubicBezTo>
                  <a:pt x="9599572" y="948028"/>
                  <a:pt x="9621487" y="939460"/>
                  <a:pt x="9642763" y="938151"/>
                </a:cubicBezTo>
                <a:cubicBezTo>
                  <a:pt x="9879953" y="923555"/>
                  <a:pt x="10355283" y="914400"/>
                  <a:pt x="10355283" y="914400"/>
                </a:cubicBezTo>
                <a:cubicBezTo>
                  <a:pt x="10370238" y="910127"/>
                  <a:pt x="10471493" y="878774"/>
                  <a:pt x="10497787" y="878774"/>
                </a:cubicBezTo>
                <a:cubicBezTo>
                  <a:pt x="10533632" y="878774"/>
                  <a:pt x="10569039" y="886691"/>
                  <a:pt x="10604665" y="890649"/>
                </a:cubicBezTo>
                <a:cubicBezTo>
                  <a:pt x="10620499" y="894608"/>
                  <a:pt x="10638586" y="893472"/>
                  <a:pt x="10652166" y="902525"/>
                </a:cubicBezTo>
                <a:cubicBezTo>
                  <a:pt x="10664041" y="910442"/>
                  <a:pt x="10663525" y="931070"/>
                  <a:pt x="10675917" y="938151"/>
                </a:cubicBezTo>
                <a:cubicBezTo>
                  <a:pt x="10693442" y="948165"/>
                  <a:pt x="10715501" y="946068"/>
                  <a:pt x="10735293" y="950026"/>
                </a:cubicBezTo>
                <a:cubicBezTo>
                  <a:pt x="10751127" y="961901"/>
                  <a:pt x="10764708" y="977614"/>
                  <a:pt x="10782795" y="985652"/>
                </a:cubicBezTo>
                <a:cubicBezTo>
                  <a:pt x="10801239" y="993849"/>
                  <a:pt x="10826239" y="985135"/>
                  <a:pt x="10842171" y="997527"/>
                </a:cubicBezTo>
                <a:cubicBezTo>
                  <a:pt x="10985087" y="1108684"/>
                  <a:pt x="10823796" y="1046821"/>
                  <a:pt x="10925299" y="1080654"/>
                </a:cubicBezTo>
                <a:cubicBezTo>
                  <a:pt x="10960925" y="1068779"/>
                  <a:pt x="11000930" y="1065859"/>
                  <a:pt x="11032176" y="1045028"/>
                </a:cubicBezTo>
                <a:cubicBezTo>
                  <a:pt x="11051381" y="1032225"/>
                  <a:pt x="11052603" y="1003022"/>
                  <a:pt x="11067802" y="985652"/>
                </a:cubicBezTo>
                <a:cubicBezTo>
                  <a:pt x="11080835" y="970757"/>
                  <a:pt x="11098655" y="960729"/>
                  <a:pt x="11115304" y="950026"/>
                </a:cubicBezTo>
                <a:cubicBezTo>
                  <a:pt x="11177396" y="910110"/>
                  <a:pt x="11238459" y="873535"/>
                  <a:pt x="11305309" y="843148"/>
                </a:cubicBezTo>
                <a:cubicBezTo>
                  <a:pt x="11324715" y="834327"/>
                  <a:pt x="11344894" y="827314"/>
                  <a:pt x="11364686" y="819397"/>
                </a:cubicBezTo>
                <a:cubicBezTo>
                  <a:pt x="11384478" y="787730"/>
                  <a:pt x="11404013" y="755900"/>
                  <a:pt x="11424062" y="724395"/>
                </a:cubicBezTo>
                <a:cubicBezTo>
                  <a:pt x="11446562" y="689038"/>
                  <a:pt x="11453355" y="674123"/>
                  <a:pt x="11495314" y="653143"/>
                </a:cubicBezTo>
                <a:cubicBezTo>
                  <a:pt x="11517706" y="641947"/>
                  <a:pt x="11542815" y="637309"/>
                  <a:pt x="11566566" y="629392"/>
                </a:cubicBezTo>
                <a:cubicBezTo>
                  <a:pt x="11582400" y="613558"/>
                  <a:pt x="11602546" y="601092"/>
                  <a:pt x="11614067" y="581891"/>
                </a:cubicBezTo>
                <a:cubicBezTo>
                  <a:pt x="11626948" y="560423"/>
                  <a:pt x="11627650" y="533517"/>
                  <a:pt x="11637818" y="510639"/>
                </a:cubicBezTo>
                <a:cubicBezTo>
                  <a:pt x="11643615" y="497597"/>
                  <a:pt x="11653652" y="486888"/>
                  <a:pt x="11661569" y="475013"/>
                </a:cubicBezTo>
                <a:cubicBezTo>
                  <a:pt x="11665527" y="447304"/>
                  <a:pt x="11662076" y="417464"/>
                  <a:pt x="11673444" y="391886"/>
                </a:cubicBezTo>
                <a:cubicBezTo>
                  <a:pt x="11679241" y="378844"/>
                  <a:pt x="11694798" y="368135"/>
                  <a:pt x="11709070" y="368135"/>
                </a:cubicBezTo>
                <a:cubicBezTo>
                  <a:pt x="11764554" y="368135"/>
                  <a:pt x="11808345" y="415371"/>
                  <a:pt x="11851574" y="439387"/>
                </a:cubicBezTo>
                <a:cubicBezTo>
                  <a:pt x="11862516" y="445466"/>
                  <a:pt x="11875325" y="447304"/>
                  <a:pt x="11887200" y="451262"/>
                </a:cubicBezTo>
                <a:cubicBezTo>
                  <a:pt x="11899075" y="443345"/>
                  <a:pt x="11911862" y="436649"/>
                  <a:pt x="11922826" y="427512"/>
                </a:cubicBezTo>
                <a:cubicBezTo>
                  <a:pt x="11935728" y="416761"/>
                  <a:pt x="11944478" y="401202"/>
                  <a:pt x="11958452" y="391886"/>
                </a:cubicBezTo>
                <a:cubicBezTo>
                  <a:pt x="11968867" y="384942"/>
                  <a:pt x="11982203" y="383969"/>
                  <a:pt x="11994078" y="380010"/>
                </a:cubicBezTo>
                <a:cubicBezTo>
                  <a:pt x="12080764" y="293324"/>
                  <a:pt x="12049066" y="300239"/>
                  <a:pt x="12148457" y="273132"/>
                </a:cubicBezTo>
                <a:cubicBezTo>
                  <a:pt x="12167930" y="267821"/>
                  <a:pt x="12188042" y="265215"/>
                  <a:pt x="12207834" y="261257"/>
                </a:cubicBezTo>
                <a:cubicBezTo>
                  <a:pt x="12219709" y="253340"/>
                  <a:pt x="12229188" y="237506"/>
                  <a:pt x="12243460" y="237506"/>
                </a:cubicBezTo>
                <a:cubicBezTo>
                  <a:pt x="12347838" y="237506"/>
                  <a:pt x="12372417" y="310518"/>
                  <a:pt x="12409714" y="403761"/>
                </a:cubicBezTo>
                <a:cubicBezTo>
                  <a:pt x="12436869" y="471649"/>
                  <a:pt x="12437475" y="467307"/>
                  <a:pt x="12457215" y="546265"/>
                </a:cubicBezTo>
                <a:cubicBezTo>
                  <a:pt x="12462110" y="565846"/>
                  <a:pt x="12462708" y="586493"/>
                  <a:pt x="12469091" y="605641"/>
                </a:cubicBezTo>
                <a:cubicBezTo>
                  <a:pt x="12474689" y="622435"/>
                  <a:pt x="12486266" y="636706"/>
                  <a:pt x="12492841" y="653143"/>
                </a:cubicBezTo>
                <a:cubicBezTo>
                  <a:pt x="12535235" y="759129"/>
                  <a:pt x="12494650" y="691482"/>
                  <a:pt x="12540343" y="760021"/>
                </a:cubicBezTo>
                <a:cubicBezTo>
                  <a:pt x="12555920" y="822331"/>
                  <a:pt x="12548444" y="836063"/>
                  <a:pt x="12635345" y="866899"/>
                </a:cubicBezTo>
                <a:cubicBezTo>
                  <a:pt x="12727634" y="899647"/>
                  <a:pt x="12832765" y="894358"/>
                  <a:pt x="12920353" y="938151"/>
                </a:cubicBezTo>
                <a:lnTo>
                  <a:pt x="12967854" y="961901"/>
                </a:lnTo>
                <a:cubicBezTo>
                  <a:pt x="12975771" y="981693"/>
                  <a:pt x="12982947" y="1001798"/>
                  <a:pt x="12991605" y="1021278"/>
                </a:cubicBezTo>
                <a:cubicBezTo>
                  <a:pt x="13020888" y="1087165"/>
                  <a:pt x="13094845" y="1204762"/>
                  <a:pt x="13122234" y="1235034"/>
                </a:cubicBezTo>
                <a:cubicBezTo>
                  <a:pt x="13154652" y="1270864"/>
                  <a:pt x="13197769" y="1296552"/>
                  <a:pt x="13240987" y="1318161"/>
                </a:cubicBezTo>
                <a:cubicBezTo>
                  <a:pt x="13262523" y="1328929"/>
                  <a:pt x="13288232" y="1328189"/>
                  <a:pt x="13312239" y="1330036"/>
                </a:cubicBezTo>
                <a:cubicBezTo>
                  <a:pt x="13391273" y="1336116"/>
                  <a:pt x="13470576" y="1337953"/>
                  <a:pt x="13549745" y="1341912"/>
                </a:cubicBezTo>
                <a:cubicBezTo>
                  <a:pt x="13561620" y="1345870"/>
                  <a:pt x="13573151" y="1351072"/>
                  <a:pt x="13585371" y="1353787"/>
                </a:cubicBezTo>
                <a:cubicBezTo>
                  <a:pt x="13638004" y="1365483"/>
                  <a:pt x="13656797" y="1361762"/>
                  <a:pt x="13704125" y="1377538"/>
                </a:cubicBezTo>
                <a:cubicBezTo>
                  <a:pt x="13724348" y="1384279"/>
                  <a:pt x="13742315" y="1398934"/>
                  <a:pt x="13763501" y="1401288"/>
                </a:cubicBezTo>
                <a:cubicBezTo>
                  <a:pt x="13850143" y="1410915"/>
                  <a:pt x="13937672" y="1409205"/>
                  <a:pt x="14024758" y="1413164"/>
                </a:cubicBezTo>
                <a:cubicBezTo>
                  <a:pt x="14158975" y="1457902"/>
                  <a:pt x="14095528" y="1438472"/>
                  <a:pt x="14214763" y="1472540"/>
                </a:cubicBezTo>
                <a:cubicBezTo>
                  <a:pt x="14262264" y="1468582"/>
                  <a:pt x="14309969" y="1466577"/>
                  <a:pt x="14357267" y="1460665"/>
                </a:cubicBezTo>
                <a:cubicBezTo>
                  <a:pt x="14373462" y="1458641"/>
                  <a:pt x="14390171" y="1456088"/>
                  <a:pt x="14404769" y="1448789"/>
                </a:cubicBezTo>
                <a:cubicBezTo>
                  <a:pt x="14525887" y="1388230"/>
                  <a:pt x="14383129" y="1430450"/>
                  <a:pt x="14499771" y="1401288"/>
                </a:cubicBezTo>
                <a:cubicBezTo>
                  <a:pt x="14563133" y="1359048"/>
                  <a:pt x="14509744" y="1390126"/>
                  <a:pt x="14606649" y="1353787"/>
                </a:cubicBezTo>
                <a:cubicBezTo>
                  <a:pt x="14646568" y="1338817"/>
                  <a:pt x="14685818" y="1322120"/>
                  <a:pt x="14725402" y="1306286"/>
                </a:cubicBezTo>
                <a:cubicBezTo>
                  <a:pt x="14741236" y="1282535"/>
                  <a:pt x="14767306" y="1263025"/>
                  <a:pt x="14772904" y="1235034"/>
                </a:cubicBezTo>
                <a:cubicBezTo>
                  <a:pt x="14780821" y="1195449"/>
                  <a:pt x="14779737" y="1152933"/>
                  <a:pt x="14796654" y="1116280"/>
                </a:cubicBezTo>
                <a:cubicBezTo>
                  <a:pt x="14804948" y="1098309"/>
                  <a:pt x="14825886" y="1088266"/>
                  <a:pt x="14844156" y="1080654"/>
                </a:cubicBezTo>
                <a:cubicBezTo>
                  <a:pt x="14874287" y="1068100"/>
                  <a:pt x="14939158" y="1056904"/>
                  <a:pt x="14939158" y="1056904"/>
                </a:cubicBezTo>
                <a:cubicBezTo>
                  <a:pt x="14962909" y="1060862"/>
                  <a:pt x="14988054" y="1059837"/>
                  <a:pt x="15010410" y="1068779"/>
                </a:cubicBezTo>
                <a:cubicBezTo>
                  <a:pt x="15028787" y="1076130"/>
                  <a:pt x="15038389" y="1107659"/>
                  <a:pt x="15057912" y="1104405"/>
                </a:cubicBezTo>
                <a:cubicBezTo>
                  <a:pt x="15085686" y="1099776"/>
                  <a:pt x="15080388" y="1021091"/>
                  <a:pt x="15093538" y="1009402"/>
                </a:cubicBezTo>
                <a:cubicBezTo>
                  <a:pt x="15120000" y="985880"/>
                  <a:pt x="15159081" y="981540"/>
                  <a:pt x="15188540" y="961901"/>
                </a:cubicBezTo>
                <a:cubicBezTo>
                  <a:pt x="15212291" y="946067"/>
                  <a:pt x="15233150" y="924647"/>
                  <a:pt x="15259792" y="914400"/>
                </a:cubicBezTo>
                <a:cubicBezTo>
                  <a:pt x="15285917" y="904352"/>
                  <a:pt x="15315210" y="906483"/>
                  <a:pt x="15342919" y="902525"/>
                </a:cubicBezTo>
                <a:lnTo>
                  <a:pt x="15497299" y="926275"/>
                </a:lnTo>
                <a:cubicBezTo>
                  <a:pt x="15517208" y="929593"/>
                  <a:pt x="15538044" y="930388"/>
                  <a:pt x="15556675" y="938151"/>
                </a:cubicBezTo>
                <a:cubicBezTo>
                  <a:pt x="15586134" y="950426"/>
                  <a:pt x="15611257" y="971380"/>
                  <a:pt x="15639802" y="985652"/>
                </a:cubicBezTo>
                <a:cubicBezTo>
                  <a:pt x="15650998" y="991250"/>
                  <a:pt x="15664062" y="992281"/>
                  <a:pt x="15675428" y="997527"/>
                </a:cubicBezTo>
                <a:cubicBezTo>
                  <a:pt x="15715612" y="1016073"/>
                  <a:pt x="15753739" y="1038930"/>
                  <a:pt x="15794182" y="1056904"/>
                </a:cubicBezTo>
                <a:cubicBezTo>
                  <a:pt x="15917237" y="1111595"/>
                  <a:pt x="15866190" y="1086970"/>
                  <a:pt x="15948561" y="1128156"/>
                </a:cubicBezTo>
                <a:cubicBezTo>
                  <a:pt x="15956478" y="1140031"/>
                  <a:pt x="15962220" y="1153690"/>
                  <a:pt x="15972312" y="1163782"/>
                </a:cubicBezTo>
                <a:cubicBezTo>
                  <a:pt x="15982404" y="1173874"/>
                  <a:pt x="15996324" y="1179236"/>
                  <a:pt x="16007938" y="1187532"/>
                </a:cubicBezTo>
                <a:cubicBezTo>
                  <a:pt x="16024044" y="1199036"/>
                  <a:pt x="16038255" y="1213338"/>
                  <a:pt x="16055439" y="1223158"/>
                </a:cubicBezTo>
                <a:cubicBezTo>
                  <a:pt x="16066307" y="1229369"/>
                  <a:pt x="16079869" y="1229436"/>
                  <a:pt x="16091065" y="1235034"/>
                </a:cubicBezTo>
                <a:cubicBezTo>
                  <a:pt x="16210236" y="1294620"/>
                  <a:pt x="15970666" y="1240814"/>
                  <a:pt x="16292945" y="1318161"/>
                </a:cubicBezTo>
                <a:cubicBezTo>
                  <a:pt x="16335460" y="1328365"/>
                  <a:pt x="16380031" y="1326078"/>
                  <a:pt x="16423574" y="1330036"/>
                </a:cubicBezTo>
                <a:cubicBezTo>
                  <a:pt x="16486909" y="1326078"/>
                  <a:pt x="16550173" y="1320749"/>
                  <a:pt x="16613579" y="1318161"/>
                </a:cubicBezTo>
                <a:cubicBezTo>
                  <a:pt x="17042292" y="1300663"/>
                  <a:pt x="16876117" y="1338625"/>
                  <a:pt x="17052966" y="1294410"/>
                </a:cubicBezTo>
                <a:cubicBezTo>
                  <a:pt x="17068800" y="1274618"/>
                  <a:pt x="17086407" y="1256123"/>
                  <a:pt x="17100467" y="1235034"/>
                </a:cubicBezTo>
                <a:cubicBezTo>
                  <a:pt x="17110287" y="1220304"/>
                  <a:pt x="17111700" y="1200050"/>
                  <a:pt x="17124218" y="1187532"/>
                </a:cubicBezTo>
                <a:cubicBezTo>
                  <a:pt x="17140539" y="1171211"/>
                  <a:pt x="17162950" y="1162228"/>
                  <a:pt x="17183595" y="1151906"/>
                </a:cubicBezTo>
                <a:cubicBezTo>
                  <a:pt x="17232102" y="1127653"/>
                  <a:pt x="17329892" y="1130809"/>
                  <a:pt x="17361725" y="1128156"/>
                </a:cubicBezTo>
                <a:cubicBezTo>
                  <a:pt x="17422706" y="1107827"/>
                  <a:pt x="17424255" y="1101913"/>
                  <a:pt x="17516104" y="1128156"/>
                </a:cubicBezTo>
                <a:cubicBezTo>
                  <a:pt x="17534296" y="1133354"/>
                  <a:pt x="17559166" y="1159343"/>
                  <a:pt x="17575480" y="1175657"/>
                </a:cubicBezTo>
              </a:path>
            </a:pathLst>
          </a:custGeom>
          <a:no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entagon 144"/>
          <p:cNvSpPr/>
          <p:nvPr/>
        </p:nvSpPr>
        <p:spPr>
          <a:xfrm rot="5400000">
            <a:off x="1307564" y="542116"/>
            <a:ext cx="536448" cy="335280"/>
          </a:xfrm>
          <a:prstGeom prst="homePlate">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46" name="Pentagon 145"/>
          <p:cNvSpPr/>
          <p:nvPr/>
        </p:nvSpPr>
        <p:spPr>
          <a:xfrm rot="5400000">
            <a:off x="1697708" y="542116"/>
            <a:ext cx="536448" cy="335280"/>
          </a:xfrm>
          <a:prstGeom prst="homePlat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47" name="Pentagon 146"/>
          <p:cNvSpPr/>
          <p:nvPr/>
        </p:nvSpPr>
        <p:spPr>
          <a:xfrm rot="5400000" flipH="1">
            <a:off x="1475204" y="913972"/>
            <a:ext cx="536448" cy="335280"/>
          </a:xfrm>
          <a:prstGeom prst="homePlat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48" name="Pentagon 147"/>
          <p:cNvSpPr/>
          <p:nvPr/>
        </p:nvSpPr>
        <p:spPr>
          <a:xfrm rot="5400000" flipH="1">
            <a:off x="1865348" y="913972"/>
            <a:ext cx="536448" cy="335280"/>
          </a:xfrm>
          <a:prstGeom prst="homePlate">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51" name="Pentagon 150"/>
          <p:cNvSpPr/>
          <p:nvPr/>
        </p:nvSpPr>
        <p:spPr>
          <a:xfrm rot="5400000">
            <a:off x="2100044" y="542116"/>
            <a:ext cx="536448" cy="335280"/>
          </a:xfrm>
          <a:prstGeom prst="homePlate">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52" name="Pentagon 151"/>
          <p:cNvSpPr/>
          <p:nvPr/>
        </p:nvSpPr>
        <p:spPr>
          <a:xfrm rot="5400000">
            <a:off x="2490188" y="542116"/>
            <a:ext cx="536448" cy="335280"/>
          </a:xfrm>
          <a:prstGeom prst="homePlat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53" name="Pentagon 152"/>
          <p:cNvSpPr/>
          <p:nvPr/>
        </p:nvSpPr>
        <p:spPr>
          <a:xfrm rot="5400000" flipH="1">
            <a:off x="2267684" y="913972"/>
            <a:ext cx="536448" cy="335280"/>
          </a:xfrm>
          <a:prstGeom prst="homePlat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54" name="Pentagon 153"/>
          <p:cNvSpPr/>
          <p:nvPr/>
        </p:nvSpPr>
        <p:spPr>
          <a:xfrm rot="5400000" flipH="1">
            <a:off x="2657828" y="913972"/>
            <a:ext cx="536448" cy="335280"/>
          </a:xfrm>
          <a:prstGeom prst="homePlate">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57" name="Pentagon 156"/>
          <p:cNvSpPr/>
          <p:nvPr/>
        </p:nvSpPr>
        <p:spPr>
          <a:xfrm rot="5400000">
            <a:off x="2877284" y="542116"/>
            <a:ext cx="536448" cy="335280"/>
          </a:xfrm>
          <a:prstGeom prst="homePlate">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58" name="Pentagon 157"/>
          <p:cNvSpPr/>
          <p:nvPr/>
        </p:nvSpPr>
        <p:spPr>
          <a:xfrm rot="5400000">
            <a:off x="3267428" y="542116"/>
            <a:ext cx="536448" cy="335280"/>
          </a:xfrm>
          <a:prstGeom prst="homePlate">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400"/>
            <a:endParaRPr lang="en-US" sz="1800" kern="0">
              <a:solidFill>
                <a:prstClr val="white"/>
              </a:solidFill>
              <a:latin typeface="Calibri" panose="020F0502020204030204"/>
            </a:endParaRPr>
          </a:p>
        </p:txBody>
      </p:sp>
      <p:sp>
        <p:nvSpPr>
          <p:cNvPr id="159" name="Pentagon 158"/>
          <p:cNvSpPr/>
          <p:nvPr/>
        </p:nvSpPr>
        <p:spPr>
          <a:xfrm rot="5400000" flipH="1">
            <a:off x="3044924" y="913972"/>
            <a:ext cx="536448" cy="335280"/>
          </a:xfrm>
          <a:prstGeom prst="homePlat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60" name="Pentagon 159"/>
          <p:cNvSpPr/>
          <p:nvPr/>
        </p:nvSpPr>
        <p:spPr>
          <a:xfrm rot="5400000" flipH="1">
            <a:off x="3435068" y="913972"/>
            <a:ext cx="536448" cy="335280"/>
          </a:xfrm>
          <a:prstGeom prst="homePlate">
            <a:avLst/>
          </a:prstGeom>
          <a:solidFill>
            <a:srgbClr val="ED7D31"/>
          </a:solidFill>
          <a:ln w="12700" cap="flat" cmpd="sng" algn="ctr">
            <a:solidFill>
              <a:srgbClr val="ED7D31">
                <a:shade val="50000"/>
              </a:srgbClr>
            </a:solidFill>
            <a:prstDash val="solid"/>
            <a:miter lim="800000"/>
          </a:ln>
          <a:effectLst/>
        </p:spPr>
        <p:txBody>
          <a:bodyPr rtlCol="0" anchor="ctr"/>
          <a:lstStyle/>
          <a:p>
            <a:pPr algn="ctr" defTabSz="914400"/>
            <a:endParaRPr lang="en-US" sz="1800" kern="0">
              <a:solidFill>
                <a:prstClr val="white"/>
              </a:solidFill>
              <a:latin typeface="Calibri" panose="020F0502020204030204"/>
            </a:endParaRPr>
          </a:p>
        </p:txBody>
      </p:sp>
      <p:sp>
        <p:nvSpPr>
          <p:cNvPr id="163" name="Pentagon 162"/>
          <p:cNvSpPr/>
          <p:nvPr/>
        </p:nvSpPr>
        <p:spPr>
          <a:xfrm rot="5400000">
            <a:off x="3651476" y="542116"/>
            <a:ext cx="536448" cy="335280"/>
          </a:xfrm>
          <a:prstGeom prst="homePlate">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64" name="Pentagon 163"/>
          <p:cNvSpPr/>
          <p:nvPr/>
        </p:nvSpPr>
        <p:spPr>
          <a:xfrm rot="5400000">
            <a:off x="4041620" y="542116"/>
            <a:ext cx="536448" cy="335280"/>
          </a:xfrm>
          <a:prstGeom prst="homePlat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65" name="Pentagon 164"/>
          <p:cNvSpPr/>
          <p:nvPr/>
        </p:nvSpPr>
        <p:spPr>
          <a:xfrm rot="5400000" flipH="1">
            <a:off x="3819116" y="913972"/>
            <a:ext cx="536448" cy="335280"/>
          </a:xfrm>
          <a:prstGeom prst="homePlat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66" name="Pentagon 165"/>
          <p:cNvSpPr/>
          <p:nvPr/>
        </p:nvSpPr>
        <p:spPr>
          <a:xfrm rot="5400000" flipH="1">
            <a:off x="4209260" y="913972"/>
            <a:ext cx="536448" cy="335280"/>
          </a:xfrm>
          <a:prstGeom prst="homePlate">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69" name="Pentagon 168"/>
          <p:cNvSpPr/>
          <p:nvPr/>
        </p:nvSpPr>
        <p:spPr>
          <a:xfrm rot="5400000">
            <a:off x="4425668" y="536020"/>
            <a:ext cx="536448" cy="335280"/>
          </a:xfrm>
          <a:prstGeom prst="homePlate">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70" name="Pentagon 169"/>
          <p:cNvSpPr/>
          <p:nvPr/>
        </p:nvSpPr>
        <p:spPr>
          <a:xfrm rot="5400000">
            <a:off x="4815812" y="536020"/>
            <a:ext cx="536448" cy="335280"/>
          </a:xfrm>
          <a:prstGeom prst="homePlat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71" name="Pentagon 170"/>
          <p:cNvSpPr/>
          <p:nvPr/>
        </p:nvSpPr>
        <p:spPr>
          <a:xfrm rot="5400000" flipH="1">
            <a:off x="4593308" y="907876"/>
            <a:ext cx="536448" cy="335280"/>
          </a:xfrm>
          <a:prstGeom prst="homePlat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72" name="Pentagon 171"/>
          <p:cNvSpPr/>
          <p:nvPr/>
        </p:nvSpPr>
        <p:spPr>
          <a:xfrm rot="5400000" flipH="1">
            <a:off x="4983452" y="907876"/>
            <a:ext cx="536448" cy="335280"/>
          </a:xfrm>
          <a:prstGeom prst="homePlate">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75" name="Pentagon 174"/>
          <p:cNvSpPr/>
          <p:nvPr/>
        </p:nvSpPr>
        <p:spPr>
          <a:xfrm rot="5400000">
            <a:off x="5218148" y="536020"/>
            <a:ext cx="536448" cy="335280"/>
          </a:xfrm>
          <a:prstGeom prst="homePlate">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76" name="Pentagon 175"/>
          <p:cNvSpPr/>
          <p:nvPr/>
        </p:nvSpPr>
        <p:spPr>
          <a:xfrm rot="5400000">
            <a:off x="5608292" y="536020"/>
            <a:ext cx="536448" cy="335280"/>
          </a:xfrm>
          <a:prstGeom prst="homePlat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77" name="Pentagon 176"/>
          <p:cNvSpPr/>
          <p:nvPr/>
        </p:nvSpPr>
        <p:spPr>
          <a:xfrm rot="5400000" flipH="1">
            <a:off x="5385788" y="907876"/>
            <a:ext cx="536448" cy="335280"/>
          </a:xfrm>
          <a:prstGeom prst="homePlat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78" name="Pentagon 177"/>
          <p:cNvSpPr/>
          <p:nvPr/>
        </p:nvSpPr>
        <p:spPr>
          <a:xfrm rot="5400000" flipH="1">
            <a:off x="5775932" y="907876"/>
            <a:ext cx="536448" cy="335280"/>
          </a:xfrm>
          <a:prstGeom prst="homePlate">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81" name="Pentagon 180"/>
          <p:cNvSpPr/>
          <p:nvPr/>
        </p:nvSpPr>
        <p:spPr>
          <a:xfrm rot="5400000">
            <a:off x="5995388" y="536020"/>
            <a:ext cx="536448" cy="335280"/>
          </a:xfrm>
          <a:prstGeom prst="homePlate">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83" name="Pentagon 182"/>
          <p:cNvSpPr/>
          <p:nvPr/>
        </p:nvSpPr>
        <p:spPr>
          <a:xfrm rot="5400000" flipH="1">
            <a:off x="6163028" y="907876"/>
            <a:ext cx="536448" cy="335280"/>
          </a:xfrm>
          <a:prstGeom prst="homePlat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cxnSp>
        <p:nvCxnSpPr>
          <p:cNvPr id="19" name="Straight Connector 18"/>
          <p:cNvCxnSpPr>
            <a:endCxn id="14" idx="0"/>
          </p:cNvCxnSpPr>
          <p:nvPr/>
        </p:nvCxnSpPr>
        <p:spPr>
          <a:xfrm flipH="1">
            <a:off x="314252" y="1697881"/>
            <a:ext cx="2" cy="2304179"/>
          </a:xfrm>
          <a:prstGeom prst="line">
            <a:avLst/>
          </a:prstGeom>
          <a:ln w="57150">
            <a:solidFill>
              <a:schemeClr val="tx1">
                <a:lumMod val="50000"/>
                <a:lumOff val="50000"/>
              </a:schemeClr>
            </a:solidFill>
            <a:headEnd type="triangle"/>
          </a:ln>
        </p:spPr>
        <p:style>
          <a:lnRef idx="1">
            <a:schemeClr val="dk1"/>
          </a:lnRef>
          <a:fillRef idx="0">
            <a:schemeClr val="dk1"/>
          </a:fillRef>
          <a:effectRef idx="0">
            <a:schemeClr val="dk1"/>
          </a:effectRef>
          <a:fontRef idx="minor">
            <a:schemeClr val="tx1"/>
          </a:fontRef>
        </p:style>
      </p:cxnSp>
      <p:cxnSp>
        <p:nvCxnSpPr>
          <p:cNvPr id="195" name="Straight Connector 194"/>
          <p:cNvCxnSpPr/>
          <p:nvPr/>
        </p:nvCxnSpPr>
        <p:spPr>
          <a:xfrm flipH="1" flipV="1">
            <a:off x="279798" y="4024687"/>
            <a:ext cx="17745147" cy="34252"/>
          </a:xfrm>
          <a:prstGeom prst="line">
            <a:avLst/>
          </a:prstGeom>
          <a:ln w="57150">
            <a:solidFill>
              <a:schemeClr val="tx1">
                <a:lumMod val="50000"/>
                <a:lumOff val="50000"/>
              </a:schemeClr>
            </a:solidFill>
            <a:headEnd type="triangle"/>
          </a:ln>
        </p:spPr>
        <p:style>
          <a:lnRef idx="1">
            <a:schemeClr val="dk1"/>
          </a:lnRef>
          <a:fillRef idx="0">
            <a:schemeClr val="dk1"/>
          </a:fillRef>
          <a:effectRef idx="0">
            <a:schemeClr val="dk1"/>
          </a:effectRef>
          <a:fontRef idx="minor">
            <a:schemeClr val="tx1"/>
          </a:fontRef>
        </p:style>
      </p:cxnSp>
      <p:sp>
        <p:nvSpPr>
          <p:cNvPr id="23" name="Rectangle 22"/>
          <p:cNvSpPr/>
          <p:nvPr/>
        </p:nvSpPr>
        <p:spPr>
          <a:xfrm>
            <a:off x="-30421" y="1188059"/>
            <a:ext cx="870751" cy="461665"/>
          </a:xfrm>
          <a:prstGeom prst="rect">
            <a:avLst/>
          </a:prstGeom>
        </p:spPr>
        <p:txBody>
          <a:bodyPr wrap="none">
            <a:spAutoFit/>
          </a:bodyPr>
          <a:lstStyle/>
          <a:p>
            <a:r>
              <a:rPr lang="en-US" sz="2400" smtClean="0"/>
              <a:t>100%</a:t>
            </a:r>
            <a:endParaRPr lang="en-US" sz="2400"/>
          </a:p>
        </p:txBody>
      </p:sp>
      <p:sp>
        <p:nvSpPr>
          <p:cNvPr id="30" name="Rounded Rectangle 29"/>
          <p:cNvSpPr/>
          <p:nvPr/>
        </p:nvSpPr>
        <p:spPr>
          <a:xfrm>
            <a:off x="16961048" y="2546112"/>
            <a:ext cx="1184784"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smtClean="0">
                <a:latin typeface="Cambria" panose="02040503050406030204" pitchFamily="18" charset="0"/>
                <a:ea typeface="Cambria" panose="02040503050406030204" pitchFamily="18" charset="0"/>
              </a:rPr>
              <a:t>(C+G)%</a:t>
            </a:r>
            <a:endParaRPr lang="en-US" sz="2000">
              <a:latin typeface="Cambria" panose="02040503050406030204" pitchFamily="18" charset="0"/>
              <a:ea typeface="Cambria" panose="02040503050406030204" pitchFamily="18" charset="0"/>
            </a:endParaRPr>
          </a:p>
        </p:txBody>
      </p:sp>
      <p:sp>
        <p:nvSpPr>
          <p:cNvPr id="199" name="Rounded Rectangle 198"/>
          <p:cNvSpPr/>
          <p:nvPr/>
        </p:nvSpPr>
        <p:spPr>
          <a:xfrm>
            <a:off x="16962422" y="3272748"/>
            <a:ext cx="1184784"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smtClean="0">
                <a:latin typeface="Cambria" panose="02040503050406030204" pitchFamily="18" charset="0"/>
                <a:ea typeface="Cambria" panose="02040503050406030204" pitchFamily="18" charset="0"/>
              </a:rPr>
              <a:t>CpG%</a:t>
            </a:r>
            <a:endParaRPr lang="en-US" sz="2000">
              <a:latin typeface="Cambria" panose="02040503050406030204" pitchFamily="18" charset="0"/>
              <a:ea typeface="Cambria" panose="02040503050406030204" pitchFamily="18" charset="0"/>
            </a:endParaRPr>
          </a:p>
        </p:txBody>
      </p:sp>
      <p:sp>
        <p:nvSpPr>
          <p:cNvPr id="200" name="Pentagon 199"/>
          <p:cNvSpPr/>
          <p:nvPr/>
        </p:nvSpPr>
        <p:spPr>
          <a:xfrm rot="5400000">
            <a:off x="13971115" y="629124"/>
            <a:ext cx="536448" cy="335280"/>
          </a:xfrm>
          <a:prstGeom prst="homePlate">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400"/>
            <a:endParaRPr lang="en-US" sz="1800" kern="0">
              <a:solidFill>
                <a:prstClr val="white"/>
              </a:solidFill>
              <a:latin typeface="Calibri" panose="020F0502020204030204"/>
            </a:endParaRPr>
          </a:p>
        </p:txBody>
      </p:sp>
      <p:sp>
        <p:nvSpPr>
          <p:cNvPr id="201" name="Pentagon 200"/>
          <p:cNvSpPr/>
          <p:nvPr/>
        </p:nvSpPr>
        <p:spPr>
          <a:xfrm rot="5400000">
            <a:off x="14361259" y="629124"/>
            <a:ext cx="536448" cy="335280"/>
          </a:xfrm>
          <a:prstGeom prst="homePlat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202" name="Pentagon 201"/>
          <p:cNvSpPr/>
          <p:nvPr/>
        </p:nvSpPr>
        <p:spPr>
          <a:xfrm rot="5400000" flipH="1">
            <a:off x="14138755" y="1000980"/>
            <a:ext cx="536448" cy="335280"/>
          </a:xfrm>
          <a:prstGeom prst="homePlate">
            <a:avLst/>
          </a:prstGeom>
          <a:solidFill>
            <a:srgbClr val="70AD47"/>
          </a:solidFill>
          <a:ln w="12700" cap="flat" cmpd="sng" algn="ctr">
            <a:solidFill>
              <a:srgbClr val="70AD47">
                <a:shade val="50000"/>
              </a:srgbClr>
            </a:solidFill>
            <a:prstDash val="solid"/>
            <a:miter lim="800000"/>
          </a:ln>
          <a:effectLst/>
        </p:spPr>
        <p:txBody>
          <a:bodyPr rtlCol="0" anchor="ctr"/>
          <a:lstStyle/>
          <a:p>
            <a:pPr algn="ctr" defTabSz="914400"/>
            <a:endParaRPr lang="en-US" sz="1800" kern="0">
              <a:solidFill>
                <a:prstClr val="white"/>
              </a:solidFill>
              <a:latin typeface="Calibri" panose="020F0502020204030204"/>
            </a:endParaRPr>
          </a:p>
        </p:txBody>
      </p:sp>
      <p:sp>
        <p:nvSpPr>
          <p:cNvPr id="203" name="Pentagon 202"/>
          <p:cNvSpPr/>
          <p:nvPr/>
        </p:nvSpPr>
        <p:spPr>
          <a:xfrm rot="5400000" flipH="1">
            <a:off x="14531947" y="1000980"/>
            <a:ext cx="536448" cy="335280"/>
          </a:xfrm>
          <a:prstGeom prst="homePlate">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205" name="Pentagon 204"/>
          <p:cNvSpPr/>
          <p:nvPr/>
        </p:nvSpPr>
        <p:spPr>
          <a:xfrm rot="5400000">
            <a:off x="14766643" y="629124"/>
            <a:ext cx="536448" cy="335280"/>
          </a:xfrm>
          <a:prstGeom prst="homePlate">
            <a:avLst/>
          </a:prstGeom>
          <a:solidFill>
            <a:srgbClr val="70AD47"/>
          </a:solidFill>
          <a:ln w="12700" cap="flat" cmpd="sng" algn="ctr">
            <a:solidFill>
              <a:srgbClr val="70AD47">
                <a:shade val="50000"/>
              </a:srgbClr>
            </a:solidFill>
            <a:prstDash val="solid"/>
            <a:miter lim="800000"/>
          </a:ln>
          <a:effectLst/>
        </p:spPr>
        <p:txBody>
          <a:bodyPr rtlCol="0" anchor="ctr"/>
          <a:lstStyle/>
          <a:p>
            <a:pPr algn="ctr" defTabSz="914400"/>
            <a:endParaRPr lang="en-US" sz="1800" kern="0">
              <a:solidFill>
                <a:prstClr val="white"/>
              </a:solidFill>
              <a:latin typeface="Calibri" panose="020F0502020204030204"/>
            </a:endParaRPr>
          </a:p>
        </p:txBody>
      </p:sp>
      <p:sp>
        <p:nvSpPr>
          <p:cNvPr id="206" name="Pentagon 205"/>
          <p:cNvSpPr/>
          <p:nvPr/>
        </p:nvSpPr>
        <p:spPr>
          <a:xfrm rot="5400000">
            <a:off x="15156787" y="629124"/>
            <a:ext cx="536448" cy="335280"/>
          </a:xfrm>
          <a:prstGeom prst="homePlat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207" name="Pentagon 206"/>
          <p:cNvSpPr/>
          <p:nvPr/>
        </p:nvSpPr>
        <p:spPr>
          <a:xfrm rot="5400000" flipH="1">
            <a:off x="14934283" y="1000980"/>
            <a:ext cx="536448" cy="335280"/>
          </a:xfrm>
          <a:prstGeom prst="homePlate">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400"/>
            <a:endParaRPr lang="en-US" sz="1800" kern="0">
              <a:solidFill>
                <a:prstClr val="white"/>
              </a:solidFill>
              <a:latin typeface="Calibri" panose="020F0502020204030204"/>
            </a:endParaRPr>
          </a:p>
        </p:txBody>
      </p:sp>
      <p:sp>
        <p:nvSpPr>
          <p:cNvPr id="208" name="Pentagon 207"/>
          <p:cNvSpPr/>
          <p:nvPr/>
        </p:nvSpPr>
        <p:spPr>
          <a:xfrm rot="5400000" flipH="1">
            <a:off x="15327475" y="1000980"/>
            <a:ext cx="536448" cy="335280"/>
          </a:xfrm>
          <a:prstGeom prst="homePlate">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209" name="Pentagon 208"/>
          <p:cNvSpPr/>
          <p:nvPr/>
        </p:nvSpPr>
        <p:spPr>
          <a:xfrm rot="5400000">
            <a:off x="15545407" y="629124"/>
            <a:ext cx="536448" cy="335280"/>
          </a:xfrm>
          <a:prstGeom prst="homePlate">
            <a:avLst/>
          </a:prstGeom>
          <a:solidFill>
            <a:srgbClr val="70AD47"/>
          </a:solidFill>
          <a:ln w="12700" cap="flat" cmpd="sng" algn="ctr">
            <a:solidFill>
              <a:srgbClr val="70AD47">
                <a:shade val="50000"/>
              </a:srgbClr>
            </a:solidFill>
            <a:prstDash val="solid"/>
            <a:miter lim="800000"/>
          </a:ln>
          <a:effectLst/>
        </p:spPr>
        <p:txBody>
          <a:bodyPr rtlCol="0" anchor="ctr"/>
          <a:lstStyle/>
          <a:p>
            <a:pPr algn="ctr" defTabSz="914400"/>
            <a:endParaRPr lang="en-US" sz="1800" kern="0">
              <a:solidFill>
                <a:prstClr val="white"/>
              </a:solidFill>
              <a:latin typeface="Calibri" panose="020F0502020204030204"/>
            </a:endParaRPr>
          </a:p>
        </p:txBody>
      </p:sp>
      <p:sp>
        <p:nvSpPr>
          <p:cNvPr id="210" name="Pentagon 209"/>
          <p:cNvSpPr/>
          <p:nvPr/>
        </p:nvSpPr>
        <p:spPr>
          <a:xfrm rot="5400000">
            <a:off x="15935551" y="629124"/>
            <a:ext cx="536448" cy="335280"/>
          </a:xfrm>
          <a:prstGeom prst="homePlat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211" name="Pentagon 210"/>
          <p:cNvSpPr/>
          <p:nvPr/>
        </p:nvSpPr>
        <p:spPr>
          <a:xfrm rot="5400000" flipH="1">
            <a:off x="15713047" y="1000980"/>
            <a:ext cx="536448" cy="335280"/>
          </a:xfrm>
          <a:prstGeom prst="homePlate">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400"/>
            <a:endParaRPr lang="en-US" sz="1800" kern="0">
              <a:solidFill>
                <a:prstClr val="white"/>
              </a:solidFill>
              <a:latin typeface="Calibri" panose="020F0502020204030204"/>
            </a:endParaRPr>
          </a:p>
        </p:txBody>
      </p:sp>
      <p:sp>
        <p:nvSpPr>
          <p:cNvPr id="212" name="Pentagon 211"/>
          <p:cNvSpPr/>
          <p:nvPr/>
        </p:nvSpPr>
        <p:spPr>
          <a:xfrm rot="5400000" flipH="1">
            <a:off x="16106239" y="1000980"/>
            <a:ext cx="536448" cy="335280"/>
          </a:xfrm>
          <a:prstGeom prst="homePlate">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213" name="Pentagon 212"/>
          <p:cNvSpPr/>
          <p:nvPr/>
        </p:nvSpPr>
        <p:spPr>
          <a:xfrm rot="5400000">
            <a:off x="16327219" y="629124"/>
            <a:ext cx="536448" cy="335280"/>
          </a:xfrm>
          <a:prstGeom prst="homePlate">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214" name="Pentagon 213"/>
          <p:cNvSpPr/>
          <p:nvPr/>
        </p:nvSpPr>
        <p:spPr>
          <a:xfrm rot="5400000">
            <a:off x="16717363" y="629124"/>
            <a:ext cx="536448" cy="335280"/>
          </a:xfrm>
          <a:prstGeom prst="homePlat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215" name="Pentagon 214"/>
          <p:cNvSpPr/>
          <p:nvPr/>
        </p:nvSpPr>
        <p:spPr>
          <a:xfrm rot="5400000" flipH="1">
            <a:off x="16494859" y="1000980"/>
            <a:ext cx="536448" cy="335280"/>
          </a:xfrm>
          <a:prstGeom prst="homePlat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216" name="Pentagon 215"/>
          <p:cNvSpPr/>
          <p:nvPr/>
        </p:nvSpPr>
        <p:spPr>
          <a:xfrm rot="5400000" flipH="1">
            <a:off x="16888051" y="1000980"/>
            <a:ext cx="536448" cy="335280"/>
          </a:xfrm>
          <a:prstGeom prst="homePlate">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217" name="Left-Right-Up Arrow 216"/>
          <p:cNvSpPr/>
          <p:nvPr/>
        </p:nvSpPr>
        <p:spPr>
          <a:xfrm flipV="1">
            <a:off x="16403419" y="316630"/>
            <a:ext cx="390144" cy="268224"/>
          </a:xfrm>
          <a:prstGeom prst="leftRightUpArrow">
            <a:avLst>
              <a:gd name="adj1" fmla="val 50000"/>
              <a:gd name="adj2" fmla="val 25000"/>
              <a:gd name="adj3" fmla="val 25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224" name="Rectangle 223"/>
          <p:cNvSpPr/>
          <p:nvPr/>
        </p:nvSpPr>
        <p:spPr>
          <a:xfrm>
            <a:off x="1464219" y="1326160"/>
            <a:ext cx="5174297" cy="702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p:cNvSpPr/>
          <p:nvPr/>
        </p:nvSpPr>
        <p:spPr>
          <a:xfrm>
            <a:off x="1332551" y="372585"/>
            <a:ext cx="5174297" cy="702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7913158" y="540848"/>
            <a:ext cx="4746463" cy="7455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p:cNvSpPr/>
          <p:nvPr/>
        </p:nvSpPr>
        <p:spPr>
          <a:xfrm>
            <a:off x="13980768" y="514140"/>
            <a:ext cx="3276600" cy="748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p:cNvSpPr/>
          <p:nvPr/>
        </p:nvSpPr>
        <p:spPr>
          <a:xfrm>
            <a:off x="14146737" y="1384805"/>
            <a:ext cx="3276600" cy="748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entagon 226"/>
          <p:cNvSpPr/>
          <p:nvPr/>
        </p:nvSpPr>
        <p:spPr>
          <a:xfrm rot="5400000">
            <a:off x="-20952" y="12156878"/>
            <a:ext cx="951459" cy="591353"/>
          </a:xfrm>
          <a:prstGeom prst="homePlate">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229" name="Pentagon 228"/>
          <p:cNvSpPr/>
          <p:nvPr/>
        </p:nvSpPr>
        <p:spPr>
          <a:xfrm rot="5400000" flipH="1">
            <a:off x="280528" y="12804252"/>
            <a:ext cx="951459" cy="580734"/>
          </a:xfrm>
          <a:prstGeom prst="homePlat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231" name="Pentagon 230"/>
          <p:cNvSpPr/>
          <p:nvPr/>
        </p:nvSpPr>
        <p:spPr>
          <a:xfrm rot="5400000">
            <a:off x="750395" y="12162561"/>
            <a:ext cx="951459" cy="591353"/>
          </a:xfrm>
          <a:prstGeom prst="homePlate">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400"/>
            <a:endParaRPr lang="en-US" sz="1800" kern="0">
              <a:solidFill>
                <a:prstClr val="white"/>
              </a:solidFill>
              <a:latin typeface="Calibri" panose="020F0502020204030204"/>
            </a:endParaRPr>
          </a:p>
        </p:txBody>
      </p:sp>
      <p:sp>
        <p:nvSpPr>
          <p:cNvPr id="232" name="Pentagon 231"/>
          <p:cNvSpPr/>
          <p:nvPr/>
        </p:nvSpPr>
        <p:spPr>
          <a:xfrm rot="5400000" flipH="1">
            <a:off x="1051875" y="12809935"/>
            <a:ext cx="951459" cy="580734"/>
          </a:xfrm>
          <a:prstGeom prst="homePlate">
            <a:avLst/>
          </a:prstGeom>
          <a:solidFill>
            <a:srgbClr val="70AD47"/>
          </a:solidFill>
          <a:ln w="12700" cap="flat" cmpd="sng" algn="ctr">
            <a:solidFill>
              <a:srgbClr val="70AD47">
                <a:shade val="50000"/>
              </a:srgbClr>
            </a:solidFill>
            <a:prstDash val="solid"/>
            <a:miter lim="800000"/>
          </a:ln>
          <a:effectLst/>
        </p:spPr>
        <p:txBody>
          <a:bodyPr rtlCol="0" anchor="ctr"/>
          <a:lstStyle/>
          <a:p>
            <a:pPr algn="ctr" defTabSz="914400"/>
            <a:endParaRPr lang="en-US" sz="1800" kern="0">
              <a:solidFill>
                <a:prstClr val="white"/>
              </a:solidFill>
              <a:latin typeface="Calibri" panose="020F0502020204030204"/>
            </a:endParaRPr>
          </a:p>
        </p:txBody>
      </p:sp>
      <p:sp>
        <p:nvSpPr>
          <p:cNvPr id="233" name="Left-Right-Up Arrow 232"/>
          <p:cNvSpPr/>
          <p:nvPr/>
        </p:nvSpPr>
        <p:spPr>
          <a:xfrm flipV="1">
            <a:off x="115913" y="10751355"/>
            <a:ext cx="1448834" cy="1087912"/>
          </a:xfrm>
          <a:prstGeom prst="leftRightUpArrow">
            <a:avLst>
              <a:gd name="adj1" fmla="val 50000"/>
              <a:gd name="adj2" fmla="val 25000"/>
              <a:gd name="adj3" fmla="val 25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234" name="Rectangle 233"/>
          <p:cNvSpPr/>
          <p:nvPr/>
        </p:nvSpPr>
        <p:spPr>
          <a:xfrm>
            <a:off x="165968" y="11884399"/>
            <a:ext cx="566181" cy="952120"/>
          </a:xfrm>
          <a:prstGeom prst="rect">
            <a:avLst/>
          </a:prstGeom>
        </p:spPr>
        <p:txBody>
          <a:bodyPr wrap="none">
            <a:spAutoFit/>
          </a:bodyPr>
          <a:lstStyle/>
          <a:p>
            <a:r>
              <a:rPr lang="en-US" smtClean="0">
                <a:solidFill>
                  <a:schemeClr val="bg1"/>
                </a:solidFill>
              </a:rPr>
              <a:t>C</a:t>
            </a:r>
            <a:endParaRPr lang="en-US">
              <a:solidFill>
                <a:schemeClr val="bg1"/>
              </a:solidFill>
            </a:endParaRPr>
          </a:p>
        </p:txBody>
      </p:sp>
      <p:sp>
        <p:nvSpPr>
          <p:cNvPr id="235" name="Rectangle 234"/>
          <p:cNvSpPr/>
          <p:nvPr/>
        </p:nvSpPr>
        <p:spPr>
          <a:xfrm>
            <a:off x="432097" y="12705287"/>
            <a:ext cx="636713" cy="952120"/>
          </a:xfrm>
          <a:prstGeom prst="rect">
            <a:avLst/>
          </a:prstGeom>
        </p:spPr>
        <p:txBody>
          <a:bodyPr wrap="none">
            <a:spAutoFit/>
          </a:bodyPr>
          <a:lstStyle/>
          <a:p>
            <a:r>
              <a:rPr lang="en-US" smtClean="0">
                <a:solidFill>
                  <a:schemeClr val="bg1"/>
                </a:solidFill>
              </a:rPr>
              <a:t>G</a:t>
            </a:r>
            <a:endParaRPr lang="en-US">
              <a:solidFill>
                <a:schemeClr val="bg1"/>
              </a:solidFill>
            </a:endParaRPr>
          </a:p>
        </p:txBody>
      </p:sp>
      <p:sp>
        <p:nvSpPr>
          <p:cNvPr id="236" name="Rectangle 235"/>
          <p:cNvSpPr/>
          <p:nvPr/>
        </p:nvSpPr>
        <p:spPr>
          <a:xfrm>
            <a:off x="937315" y="11884399"/>
            <a:ext cx="599844" cy="952120"/>
          </a:xfrm>
          <a:prstGeom prst="rect">
            <a:avLst/>
          </a:prstGeom>
        </p:spPr>
        <p:txBody>
          <a:bodyPr wrap="none">
            <a:spAutoFit/>
          </a:bodyPr>
          <a:lstStyle/>
          <a:p>
            <a:r>
              <a:rPr lang="en-US">
                <a:solidFill>
                  <a:schemeClr val="bg1"/>
                </a:solidFill>
              </a:rPr>
              <a:t>A</a:t>
            </a:r>
          </a:p>
        </p:txBody>
      </p:sp>
      <p:sp>
        <p:nvSpPr>
          <p:cNvPr id="237" name="Rectangle 236"/>
          <p:cNvSpPr/>
          <p:nvPr/>
        </p:nvSpPr>
        <p:spPr>
          <a:xfrm>
            <a:off x="1256986" y="12736550"/>
            <a:ext cx="534121" cy="952120"/>
          </a:xfrm>
          <a:prstGeom prst="rect">
            <a:avLst/>
          </a:prstGeom>
        </p:spPr>
        <p:txBody>
          <a:bodyPr wrap="none">
            <a:spAutoFit/>
          </a:bodyPr>
          <a:lstStyle/>
          <a:p>
            <a:r>
              <a:rPr lang="en-US" smtClean="0">
                <a:solidFill>
                  <a:schemeClr val="bg1"/>
                </a:solidFill>
              </a:rPr>
              <a:t>T</a:t>
            </a:r>
            <a:endParaRPr lang="en-US">
              <a:solidFill>
                <a:schemeClr val="bg1"/>
              </a:solidFill>
            </a:endParaRPr>
          </a:p>
        </p:txBody>
      </p:sp>
      <p:sp>
        <p:nvSpPr>
          <p:cNvPr id="238" name="Rectangle 237"/>
          <p:cNvSpPr/>
          <p:nvPr/>
        </p:nvSpPr>
        <p:spPr>
          <a:xfrm>
            <a:off x="432182" y="10761287"/>
            <a:ext cx="790601" cy="584775"/>
          </a:xfrm>
          <a:prstGeom prst="rect">
            <a:avLst/>
          </a:prstGeom>
        </p:spPr>
        <p:txBody>
          <a:bodyPr wrap="none">
            <a:spAutoFit/>
          </a:bodyPr>
          <a:lstStyle/>
          <a:p>
            <a:r>
              <a:rPr lang="en-US" sz="3200" smtClean="0">
                <a:solidFill>
                  <a:schemeClr val="bg1"/>
                </a:solidFill>
              </a:rPr>
              <a:t>CH</a:t>
            </a:r>
            <a:r>
              <a:rPr lang="en-US" sz="2000" smtClean="0">
                <a:solidFill>
                  <a:schemeClr val="bg1"/>
                </a:solidFill>
              </a:rPr>
              <a:t>3</a:t>
            </a:r>
            <a:endParaRPr lang="en-US" sz="2000">
              <a:solidFill>
                <a:schemeClr val="bg1"/>
              </a:solidFill>
            </a:endParaRPr>
          </a:p>
        </p:txBody>
      </p:sp>
      <p:sp>
        <p:nvSpPr>
          <p:cNvPr id="240" name="Pentagon 239"/>
          <p:cNvSpPr/>
          <p:nvPr/>
        </p:nvSpPr>
        <p:spPr>
          <a:xfrm rot="5400000">
            <a:off x="1492441" y="12162561"/>
            <a:ext cx="951459" cy="591353"/>
          </a:xfrm>
          <a:prstGeom prst="homePlate">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400"/>
            <a:endParaRPr lang="en-US" sz="1800" kern="0">
              <a:solidFill>
                <a:prstClr val="white"/>
              </a:solidFill>
              <a:latin typeface="Calibri" panose="020F0502020204030204"/>
            </a:endParaRPr>
          </a:p>
        </p:txBody>
      </p:sp>
      <p:sp>
        <p:nvSpPr>
          <p:cNvPr id="241" name="Pentagon 240"/>
          <p:cNvSpPr/>
          <p:nvPr/>
        </p:nvSpPr>
        <p:spPr>
          <a:xfrm rot="5400000" flipH="1">
            <a:off x="1793921" y="12809935"/>
            <a:ext cx="951459" cy="580734"/>
          </a:xfrm>
          <a:prstGeom prst="homePlate">
            <a:avLst/>
          </a:prstGeom>
          <a:solidFill>
            <a:schemeClr val="tx1">
              <a:lumMod val="50000"/>
              <a:lumOff val="50000"/>
            </a:schemeClr>
          </a:solidFill>
          <a:ln w="12700" cap="flat" cmpd="sng" algn="ctr">
            <a:solidFill>
              <a:srgbClr val="70AD47">
                <a:shade val="50000"/>
              </a:srgbClr>
            </a:solidFill>
            <a:prstDash val="solid"/>
            <a:miter lim="800000"/>
          </a:ln>
          <a:effectLst/>
        </p:spPr>
        <p:txBody>
          <a:bodyPr rtlCol="0" anchor="ctr"/>
          <a:lstStyle/>
          <a:p>
            <a:pPr algn="ctr" defTabSz="914400"/>
            <a:endParaRPr lang="en-US" sz="1800" kern="0">
              <a:solidFill>
                <a:prstClr val="white"/>
              </a:solidFill>
              <a:latin typeface="Calibri" panose="020F0502020204030204"/>
            </a:endParaRPr>
          </a:p>
        </p:txBody>
      </p:sp>
      <p:sp>
        <p:nvSpPr>
          <p:cNvPr id="242" name="Rectangle 241"/>
          <p:cNvSpPr/>
          <p:nvPr/>
        </p:nvSpPr>
        <p:spPr>
          <a:xfrm>
            <a:off x="1679361" y="11884399"/>
            <a:ext cx="599844" cy="952120"/>
          </a:xfrm>
          <a:prstGeom prst="rect">
            <a:avLst/>
          </a:prstGeom>
        </p:spPr>
        <p:txBody>
          <a:bodyPr wrap="none">
            <a:spAutoFit/>
          </a:bodyPr>
          <a:lstStyle/>
          <a:p>
            <a:r>
              <a:rPr lang="en-US">
                <a:solidFill>
                  <a:schemeClr val="bg1"/>
                </a:solidFill>
              </a:rPr>
              <a:t>A</a:t>
            </a:r>
          </a:p>
        </p:txBody>
      </p:sp>
      <p:sp>
        <p:nvSpPr>
          <p:cNvPr id="243" name="Rectangle 242"/>
          <p:cNvSpPr/>
          <p:nvPr/>
        </p:nvSpPr>
        <p:spPr>
          <a:xfrm>
            <a:off x="1969134" y="12742137"/>
            <a:ext cx="644728" cy="952120"/>
          </a:xfrm>
          <a:prstGeom prst="rect">
            <a:avLst/>
          </a:prstGeom>
        </p:spPr>
        <p:txBody>
          <a:bodyPr wrap="none">
            <a:spAutoFit/>
          </a:bodyPr>
          <a:lstStyle/>
          <a:p>
            <a:r>
              <a:rPr lang="en-US" smtClean="0">
                <a:solidFill>
                  <a:schemeClr val="bg1"/>
                </a:solidFill>
              </a:rPr>
              <a:t>U</a:t>
            </a:r>
            <a:endParaRPr lang="en-US">
              <a:solidFill>
                <a:schemeClr val="bg1"/>
              </a:solidFill>
            </a:endParaRPr>
          </a:p>
        </p:txBody>
      </p:sp>
      <p:sp>
        <p:nvSpPr>
          <p:cNvPr id="244" name="Rectangle 243"/>
          <p:cNvSpPr/>
          <p:nvPr/>
        </p:nvSpPr>
        <p:spPr>
          <a:xfrm>
            <a:off x="1089656" y="1072908"/>
            <a:ext cx="457176" cy="523220"/>
          </a:xfrm>
          <a:prstGeom prst="rect">
            <a:avLst/>
          </a:prstGeom>
        </p:spPr>
        <p:txBody>
          <a:bodyPr wrap="none">
            <a:spAutoFit/>
          </a:bodyPr>
          <a:lstStyle/>
          <a:p>
            <a:r>
              <a:rPr lang="en-US" sz="2800" smtClean="0">
                <a:solidFill>
                  <a:schemeClr val="tx1">
                    <a:lumMod val="50000"/>
                    <a:lumOff val="50000"/>
                  </a:schemeClr>
                </a:solidFill>
              </a:rPr>
              <a:t>3’</a:t>
            </a:r>
            <a:endParaRPr lang="en-US" sz="2800">
              <a:solidFill>
                <a:schemeClr val="tx1">
                  <a:lumMod val="50000"/>
                  <a:lumOff val="50000"/>
                </a:schemeClr>
              </a:solidFill>
            </a:endParaRPr>
          </a:p>
        </p:txBody>
      </p:sp>
      <p:sp>
        <p:nvSpPr>
          <p:cNvPr id="245" name="Rectangle 244"/>
          <p:cNvSpPr/>
          <p:nvPr/>
        </p:nvSpPr>
        <p:spPr>
          <a:xfrm>
            <a:off x="7698823" y="1164796"/>
            <a:ext cx="457176" cy="523220"/>
          </a:xfrm>
          <a:prstGeom prst="rect">
            <a:avLst/>
          </a:prstGeom>
        </p:spPr>
        <p:txBody>
          <a:bodyPr wrap="none">
            <a:spAutoFit/>
          </a:bodyPr>
          <a:lstStyle/>
          <a:p>
            <a:r>
              <a:rPr lang="en-US" sz="2800" smtClean="0">
                <a:solidFill>
                  <a:schemeClr val="tx1">
                    <a:lumMod val="50000"/>
                    <a:lumOff val="50000"/>
                  </a:schemeClr>
                </a:solidFill>
              </a:rPr>
              <a:t>3’</a:t>
            </a:r>
            <a:endParaRPr lang="en-US" sz="2800">
              <a:solidFill>
                <a:schemeClr val="tx1">
                  <a:lumMod val="50000"/>
                  <a:lumOff val="50000"/>
                </a:schemeClr>
              </a:solidFill>
            </a:endParaRPr>
          </a:p>
        </p:txBody>
      </p:sp>
      <p:sp>
        <p:nvSpPr>
          <p:cNvPr id="246" name="Rectangle 245"/>
          <p:cNvSpPr/>
          <p:nvPr/>
        </p:nvSpPr>
        <p:spPr>
          <a:xfrm>
            <a:off x="13795720" y="1165157"/>
            <a:ext cx="457176" cy="523220"/>
          </a:xfrm>
          <a:prstGeom prst="rect">
            <a:avLst/>
          </a:prstGeom>
        </p:spPr>
        <p:txBody>
          <a:bodyPr wrap="none">
            <a:spAutoFit/>
          </a:bodyPr>
          <a:lstStyle/>
          <a:p>
            <a:r>
              <a:rPr lang="en-US" sz="2800" smtClean="0">
                <a:solidFill>
                  <a:schemeClr val="tx1">
                    <a:lumMod val="50000"/>
                    <a:lumOff val="50000"/>
                  </a:schemeClr>
                </a:solidFill>
              </a:rPr>
              <a:t>3’</a:t>
            </a:r>
            <a:endParaRPr lang="en-US" sz="2800">
              <a:solidFill>
                <a:schemeClr val="tx1">
                  <a:lumMod val="50000"/>
                  <a:lumOff val="50000"/>
                </a:schemeClr>
              </a:solidFill>
            </a:endParaRPr>
          </a:p>
        </p:txBody>
      </p:sp>
      <p:sp>
        <p:nvSpPr>
          <p:cNvPr id="247" name="Rectangle 246"/>
          <p:cNvSpPr/>
          <p:nvPr/>
        </p:nvSpPr>
        <p:spPr>
          <a:xfrm>
            <a:off x="6634325" y="1081612"/>
            <a:ext cx="457176" cy="523220"/>
          </a:xfrm>
          <a:prstGeom prst="rect">
            <a:avLst/>
          </a:prstGeom>
        </p:spPr>
        <p:txBody>
          <a:bodyPr wrap="none">
            <a:spAutoFit/>
          </a:bodyPr>
          <a:lstStyle/>
          <a:p>
            <a:r>
              <a:rPr lang="en-US" sz="2800" smtClean="0">
                <a:solidFill>
                  <a:schemeClr val="tx1">
                    <a:lumMod val="50000"/>
                    <a:lumOff val="50000"/>
                  </a:schemeClr>
                </a:solidFill>
              </a:rPr>
              <a:t>5’</a:t>
            </a:r>
            <a:endParaRPr lang="en-US" sz="2800">
              <a:solidFill>
                <a:schemeClr val="tx1">
                  <a:lumMod val="50000"/>
                  <a:lumOff val="50000"/>
                </a:schemeClr>
              </a:solidFill>
            </a:endParaRPr>
          </a:p>
        </p:txBody>
      </p:sp>
      <p:sp>
        <p:nvSpPr>
          <p:cNvPr id="248" name="Rectangle 247"/>
          <p:cNvSpPr/>
          <p:nvPr/>
        </p:nvSpPr>
        <p:spPr>
          <a:xfrm>
            <a:off x="12765168" y="1161251"/>
            <a:ext cx="457176" cy="523220"/>
          </a:xfrm>
          <a:prstGeom prst="rect">
            <a:avLst/>
          </a:prstGeom>
        </p:spPr>
        <p:txBody>
          <a:bodyPr wrap="none">
            <a:spAutoFit/>
          </a:bodyPr>
          <a:lstStyle/>
          <a:p>
            <a:r>
              <a:rPr lang="en-US" sz="2800" smtClean="0">
                <a:solidFill>
                  <a:schemeClr val="tx1">
                    <a:lumMod val="50000"/>
                    <a:lumOff val="50000"/>
                  </a:schemeClr>
                </a:solidFill>
              </a:rPr>
              <a:t>5’</a:t>
            </a:r>
            <a:endParaRPr lang="en-US" sz="2800">
              <a:solidFill>
                <a:schemeClr val="tx1">
                  <a:lumMod val="50000"/>
                  <a:lumOff val="50000"/>
                </a:schemeClr>
              </a:solidFill>
            </a:endParaRPr>
          </a:p>
        </p:txBody>
      </p:sp>
      <p:sp>
        <p:nvSpPr>
          <p:cNvPr id="249" name="Rectangle 248"/>
          <p:cNvSpPr/>
          <p:nvPr/>
        </p:nvSpPr>
        <p:spPr>
          <a:xfrm>
            <a:off x="17383708" y="1138847"/>
            <a:ext cx="457176" cy="523220"/>
          </a:xfrm>
          <a:prstGeom prst="rect">
            <a:avLst/>
          </a:prstGeom>
        </p:spPr>
        <p:txBody>
          <a:bodyPr wrap="none">
            <a:spAutoFit/>
          </a:bodyPr>
          <a:lstStyle/>
          <a:p>
            <a:r>
              <a:rPr lang="en-US" sz="2800" smtClean="0">
                <a:solidFill>
                  <a:schemeClr val="tx1">
                    <a:lumMod val="50000"/>
                    <a:lumOff val="50000"/>
                  </a:schemeClr>
                </a:solidFill>
              </a:rPr>
              <a:t>5’</a:t>
            </a:r>
            <a:endParaRPr lang="en-US" sz="2800">
              <a:solidFill>
                <a:schemeClr val="tx1">
                  <a:lumMod val="50000"/>
                  <a:lumOff val="50000"/>
                </a:schemeClr>
              </a:solidFill>
            </a:endParaRPr>
          </a:p>
        </p:txBody>
      </p:sp>
      <p:sp>
        <p:nvSpPr>
          <p:cNvPr id="250" name="Rectangle 249"/>
          <p:cNvSpPr/>
          <p:nvPr/>
        </p:nvSpPr>
        <p:spPr>
          <a:xfrm>
            <a:off x="962550" y="120500"/>
            <a:ext cx="457176" cy="523220"/>
          </a:xfrm>
          <a:prstGeom prst="rect">
            <a:avLst/>
          </a:prstGeom>
        </p:spPr>
        <p:txBody>
          <a:bodyPr wrap="none">
            <a:spAutoFit/>
          </a:bodyPr>
          <a:lstStyle/>
          <a:p>
            <a:r>
              <a:rPr lang="en-US" sz="2800" smtClean="0">
                <a:solidFill>
                  <a:schemeClr val="tx1">
                    <a:lumMod val="50000"/>
                    <a:lumOff val="50000"/>
                  </a:schemeClr>
                </a:solidFill>
              </a:rPr>
              <a:t>5’</a:t>
            </a:r>
            <a:endParaRPr lang="en-US" sz="2800">
              <a:solidFill>
                <a:schemeClr val="tx1">
                  <a:lumMod val="50000"/>
                  <a:lumOff val="50000"/>
                </a:schemeClr>
              </a:solidFill>
            </a:endParaRPr>
          </a:p>
        </p:txBody>
      </p:sp>
      <p:sp>
        <p:nvSpPr>
          <p:cNvPr id="251" name="Rectangle 250"/>
          <p:cNvSpPr/>
          <p:nvPr/>
        </p:nvSpPr>
        <p:spPr>
          <a:xfrm>
            <a:off x="6491897" y="113937"/>
            <a:ext cx="457176" cy="523220"/>
          </a:xfrm>
          <a:prstGeom prst="rect">
            <a:avLst/>
          </a:prstGeom>
        </p:spPr>
        <p:txBody>
          <a:bodyPr wrap="none">
            <a:spAutoFit/>
          </a:bodyPr>
          <a:lstStyle/>
          <a:p>
            <a:r>
              <a:rPr lang="en-US" sz="2800" smtClean="0">
                <a:solidFill>
                  <a:schemeClr val="tx1">
                    <a:lumMod val="50000"/>
                    <a:lumOff val="50000"/>
                  </a:schemeClr>
                </a:solidFill>
              </a:rPr>
              <a:t>3’</a:t>
            </a:r>
            <a:endParaRPr lang="en-US" sz="2800">
              <a:solidFill>
                <a:schemeClr val="tx1">
                  <a:lumMod val="50000"/>
                  <a:lumOff val="50000"/>
                </a:schemeClr>
              </a:solidFill>
            </a:endParaRPr>
          </a:p>
        </p:txBody>
      </p:sp>
      <p:sp>
        <p:nvSpPr>
          <p:cNvPr id="252" name="Rectangle 251"/>
          <p:cNvSpPr/>
          <p:nvPr/>
        </p:nvSpPr>
        <p:spPr>
          <a:xfrm>
            <a:off x="7541047" y="306099"/>
            <a:ext cx="457176" cy="523220"/>
          </a:xfrm>
          <a:prstGeom prst="rect">
            <a:avLst/>
          </a:prstGeom>
        </p:spPr>
        <p:txBody>
          <a:bodyPr wrap="none">
            <a:spAutoFit/>
          </a:bodyPr>
          <a:lstStyle/>
          <a:p>
            <a:r>
              <a:rPr lang="en-US" sz="2800" smtClean="0">
                <a:solidFill>
                  <a:schemeClr val="tx1">
                    <a:lumMod val="50000"/>
                    <a:lumOff val="50000"/>
                  </a:schemeClr>
                </a:solidFill>
              </a:rPr>
              <a:t>5’</a:t>
            </a:r>
            <a:endParaRPr lang="en-US" sz="2800">
              <a:solidFill>
                <a:schemeClr val="tx1">
                  <a:lumMod val="50000"/>
                  <a:lumOff val="50000"/>
                </a:schemeClr>
              </a:solidFill>
            </a:endParaRPr>
          </a:p>
        </p:txBody>
      </p:sp>
      <p:sp>
        <p:nvSpPr>
          <p:cNvPr id="258" name="Rectangle 257"/>
          <p:cNvSpPr/>
          <p:nvPr/>
        </p:nvSpPr>
        <p:spPr>
          <a:xfrm>
            <a:off x="12621417" y="273862"/>
            <a:ext cx="457176" cy="523220"/>
          </a:xfrm>
          <a:prstGeom prst="rect">
            <a:avLst/>
          </a:prstGeom>
        </p:spPr>
        <p:txBody>
          <a:bodyPr wrap="none">
            <a:spAutoFit/>
          </a:bodyPr>
          <a:lstStyle/>
          <a:p>
            <a:r>
              <a:rPr lang="en-US" sz="2800" smtClean="0">
                <a:solidFill>
                  <a:schemeClr val="tx1">
                    <a:lumMod val="50000"/>
                    <a:lumOff val="50000"/>
                  </a:schemeClr>
                </a:solidFill>
              </a:rPr>
              <a:t>3’</a:t>
            </a:r>
            <a:endParaRPr lang="en-US" sz="2800">
              <a:solidFill>
                <a:schemeClr val="tx1">
                  <a:lumMod val="50000"/>
                  <a:lumOff val="50000"/>
                </a:schemeClr>
              </a:solidFill>
            </a:endParaRPr>
          </a:p>
        </p:txBody>
      </p:sp>
      <p:sp>
        <p:nvSpPr>
          <p:cNvPr id="259" name="Rectangle 258"/>
          <p:cNvSpPr/>
          <p:nvPr/>
        </p:nvSpPr>
        <p:spPr>
          <a:xfrm>
            <a:off x="17238824" y="276648"/>
            <a:ext cx="457176" cy="523220"/>
          </a:xfrm>
          <a:prstGeom prst="rect">
            <a:avLst/>
          </a:prstGeom>
        </p:spPr>
        <p:txBody>
          <a:bodyPr wrap="none">
            <a:spAutoFit/>
          </a:bodyPr>
          <a:lstStyle/>
          <a:p>
            <a:r>
              <a:rPr lang="en-US" sz="2800" smtClean="0">
                <a:solidFill>
                  <a:schemeClr val="tx1">
                    <a:lumMod val="50000"/>
                    <a:lumOff val="50000"/>
                  </a:schemeClr>
                </a:solidFill>
              </a:rPr>
              <a:t>3’</a:t>
            </a:r>
            <a:endParaRPr lang="en-US" sz="2800">
              <a:solidFill>
                <a:schemeClr val="tx1">
                  <a:lumMod val="50000"/>
                  <a:lumOff val="50000"/>
                </a:schemeClr>
              </a:solidFill>
            </a:endParaRPr>
          </a:p>
        </p:txBody>
      </p:sp>
      <p:sp>
        <p:nvSpPr>
          <p:cNvPr id="263" name="Rectangle 262"/>
          <p:cNvSpPr/>
          <p:nvPr/>
        </p:nvSpPr>
        <p:spPr>
          <a:xfrm>
            <a:off x="13640419" y="277694"/>
            <a:ext cx="457176" cy="523220"/>
          </a:xfrm>
          <a:prstGeom prst="rect">
            <a:avLst/>
          </a:prstGeom>
        </p:spPr>
        <p:txBody>
          <a:bodyPr wrap="none">
            <a:spAutoFit/>
          </a:bodyPr>
          <a:lstStyle/>
          <a:p>
            <a:r>
              <a:rPr lang="en-US" sz="2800" smtClean="0">
                <a:solidFill>
                  <a:schemeClr val="tx1">
                    <a:lumMod val="50000"/>
                    <a:lumOff val="50000"/>
                  </a:schemeClr>
                </a:solidFill>
              </a:rPr>
              <a:t>5’</a:t>
            </a:r>
            <a:endParaRPr lang="en-US" sz="2800">
              <a:solidFill>
                <a:schemeClr val="tx1">
                  <a:lumMod val="50000"/>
                  <a:lumOff val="50000"/>
                </a:schemeClr>
              </a:solidFill>
            </a:endParaRPr>
          </a:p>
        </p:txBody>
      </p:sp>
      <p:sp>
        <p:nvSpPr>
          <p:cNvPr id="264" name="Left-Right-Up Arrow 263"/>
          <p:cNvSpPr/>
          <p:nvPr/>
        </p:nvSpPr>
        <p:spPr>
          <a:xfrm>
            <a:off x="9662320" y="1410181"/>
            <a:ext cx="390144" cy="265176"/>
          </a:xfrm>
          <a:prstGeom prst="leftRightUpArrow">
            <a:avLst>
              <a:gd name="adj1" fmla="val 50000"/>
              <a:gd name="adj2" fmla="val 25000"/>
              <a:gd name="adj3" fmla="val 25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223" name="Rectangle 222"/>
          <p:cNvSpPr/>
          <p:nvPr/>
        </p:nvSpPr>
        <p:spPr>
          <a:xfrm>
            <a:off x="8065571" y="1401316"/>
            <a:ext cx="4746463" cy="7455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p:cNvSpPr/>
          <p:nvPr/>
        </p:nvSpPr>
        <p:spPr>
          <a:xfrm>
            <a:off x="911525" y="5257800"/>
            <a:ext cx="16327299" cy="2560025"/>
          </a:xfrm>
          <a:custGeom>
            <a:avLst/>
            <a:gdLst>
              <a:gd name="connsiteX0" fmla="*/ 0 w 16327299"/>
              <a:gd name="connsiteY0" fmla="*/ 0 h 2548149"/>
              <a:gd name="connsiteX1" fmla="*/ 16327299 w 16327299"/>
              <a:gd name="connsiteY1" fmla="*/ 0 h 2548149"/>
              <a:gd name="connsiteX2" fmla="*/ 16327299 w 16327299"/>
              <a:gd name="connsiteY2" fmla="*/ 2548149 h 2548149"/>
              <a:gd name="connsiteX3" fmla="*/ 0 w 16327299"/>
              <a:gd name="connsiteY3" fmla="*/ 2548149 h 2548149"/>
              <a:gd name="connsiteX4" fmla="*/ 0 w 16327299"/>
              <a:gd name="connsiteY4" fmla="*/ 0 h 2548149"/>
              <a:gd name="connsiteX0" fmla="*/ 0 w 16327299"/>
              <a:gd name="connsiteY0" fmla="*/ 0 h 2548149"/>
              <a:gd name="connsiteX1" fmla="*/ 16327299 w 16327299"/>
              <a:gd name="connsiteY1" fmla="*/ 0 h 2548149"/>
              <a:gd name="connsiteX2" fmla="*/ 16327299 w 16327299"/>
              <a:gd name="connsiteY2" fmla="*/ 2548149 h 2548149"/>
              <a:gd name="connsiteX3" fmla="*/ 6828312 w 16327299"/>
              <a:gd name="connsiteY3" fmla="*/ 2512523 h 2548149"/>
              <a:gd name="connsiteX4" fmla="*/ 0 w 16327299"/>
              <a:gd name="connsiteY4" fmla="*/ 0 h 2548149"/>
              <a:gd name="connsiteX0" fmla="*/ 0 w 16327299"/>
              <a:gd name="connsiteY0" fmla="*/ 0 h 2548149"/>
              <a:gd name="connsiteX1" fmla="*/ 16327299 w 16327299"/>
              <a:gd name="connsiteY1" fmla="*/ 0 h 2548149"/>
              <a:gd name="connsiteX2" fmla="*/ 16327299 w 16327299"/>
              <a:gd name="connsiteY2" fmla="*/ 2548149 h 2548149"/>
              <a:gd name="connsiteX3" fmla="*/ 6875813 w 16327299"/>
              <a:gd name="connsiteY3" fmla="*/ 2548149 h 2548149"/>
              <a:gd name="connsiteX4" fmla="*/ 0 w 16327299"/>
              <a:gd name="connsiteY4" fmla="*/ 0 h 2548149"/>
              <a:gd name="connsiteX0" fmla="*/ 0 w 16327299"/>
              <a:gd name="connsiteY0" fmla="*/ 0 h 2560024"/>
              <a:gd name="connsiteX1" fmla="*/ 16327299 w 16327299"/>
              <a:gd name="connsiteY1" fmla="*/ 0 h 2560024"/>
              <a:gd name="connsiteX2" fmla="*/ 6850790 w 16327299"/>
              <a:gd name="connsiteY2" fmla="*/ 2560024 h 2560024"/>
              <a:gd name="connsiteX3" fmla="*/ 6875813 w 16327299"/>
              <a:gd name="connsiteY3" fmla="*/ 2548149 h 2560024"/>
              <a:gd name="connsiteX4" fmla="*/ 0 w 16327299"/>
              <a:gd name="connsiteY4" fmla="*/ 0 h 2560024"/>
              <a:gd name="connsiteX0" fmla="*/ 0 w 16327299"/>
              <a:gd name="connsiteY0" fmla="*/ 0 h 2560024"/>
              <a:gd name="connsiteX1" fmla="*/ 16327299 w 16327299"/>
              <a:gd name="connsiteY1" fmla="*/ 0 h 2560024"/>
              <a:gd name="connsiteX2" fmla="*/ 6850790 w 16327299"/>
              <a:gd name="connsiteY2" fmla="*/ 2560024 h 2560024"/>
              <a:gd name="connsiteX3" fmla="*/ 6875813 w 16327299"/>
              <a:gd name="connsiteY3" fmla="*/ 2548149 h 2560024"/>
              <a:gd name="connsiteX4" fmla="*/ 0 w 16327299"/>
              <a:gd name="connsiteY4" fmla="*/ 0 h 2560024"/>
              <a:gd name="connsiteX0" fmla="*/ 0 w 16327299"/>
              <a:gd name="connsiteY0" fmla="*/ 0 h 2560025"/>
              <a:gd name="connsiteX1" fmla="*/ 16327299 w 16327299"/>
              <a:gd name="connsiteY1" fmla="*/ 0 h 2560025"/>
              <a:gd name="connsiteX2" fmla="*/ 6850790 w 16327299"/>
              <a:gd name="connsiteY2" fmla="*/ 2560024 h 2560025"/>
              <a:gd name="connsiteX3" fmla="*/ 6721434 w 16327299"/>
              <a:gd name="connsiteY3" fmla="*/ 2560025 h 2560025"/>
              <a:gd name="connsiteX4" fmla="*/ 0 w 16327299"/>
              <a:gd name="connsiteY4" fmla="*/ 0 h 2560025"/>
              <a:gd name="connsiteX0" fmla="*/ 0 w 16327299"/>
              <a:gd name="connsiteY0" fmla="*/ 0 h 2560025"/>
              <a:gd name="connsiteX1" fmla="*/ 16327299 w 16327299"/>
              <a:gd name="connsiteY1" fmla="*/ 0 h 2560025"/>
              <a:gd name="connsiteX2" fmla="*/ 6981419 w 16327299"/>
              <a:gd name="connsiteY2" fmla="*/ 2560024 h 2560025"/>
              <a:gd name="connsiteX3" fmla="*/ 6721434 w 16327299"/>
              <a:gd name="connsiteY3" fmla="*/ 2560025 h 2560025"/>
              <a:gd name="connsiteX4" fmla="*/ 0 w 16327299"/>
              <a:gd name="connsiteY4" fmla="*/ 0 h 2560025"/>
              <a:gd name="connsiteX0" fmla="*/ 0 w 16327299"/>
              <a:gd name="connsiteY0" fmla="*/ 0 h 2560025"/>
              <a:gd name="connsiteX1" fmla="*/ 16327299 w 16327299"/>
              <a:gd name="connsiteY1" fmla="*/ 0 h 2560025"/>
              <a:gd name="connsiteX2" fmla="*/ 6981419 w 16327299"/>
              <a:gd name="connsiteY2" fmla="*/ 2560024 h 2560025"/>
              <a:gd name="connsiteX3" fmla="*/ 6721434 w 16327299"/>
              <a:gd name="connsiteY3" fmla="*/ 2560025 h 2560025"/>
              <a:gd name="connsiteX4" fmla="*/ 0 w 16327299"/>
              <a:gd name="connsiteY4" fmla="*/ 0 h 2560025"/>
              <a:gd name="connsiteX0" fmla="*/ 0 w 16327299"/>
              <a:gd name="connsiteY0" fmla="*/ 0 h 2560025"/>
              <a:gd name="connsiteX1" fmla="*/ 16327299 w 16327299"/>
              <a:gd name="connsiteY1" fmla="*/ 0 h 2560025"/>
              <a:gd name="connsiteX2" fmla="*/ 6981419 w 16327299"/>
              <a:gd name="connsiteY2" fmla="*/ 2560024 h 2560025"/>
              <a:gd name="connsiteX3" fmla="*/ 6721434 w 16327299"/>
              <a:gd name="connsiteY3" fmla="*/ 2560025 h 2560025"/>
              <a:gd name="connsiteX4" fmla="*/ 0 w 16327299"/>
              <a:gd name="connsiteY4" fmla="*/ 0 h 2560025"/>
              <a:gd name="connsiteX0" fmla="*/ 0 w 16327299"/>
              <a:gd name="connsiteY0" fmla="*/ 0 h 2560025"/>
              <a:gd name="connsiteX1" fmla="*/ 16327299 w 16327299"/>
              <a:gd name="connsiteY1" fmla="*/ 0 h 2560025"/>
              <a:gd name="connsiteX2" fmla="*/ 6981419 w 16327299"/>
              <a:gd name="connsiteY2" fmla="*/ 2560024 h 2560025"/>
              <a:gd name="connsiteX3" fmla="*/ 6721434 w 16327299"/>
              <a:gd name="connsiteY3" fmla="*/ 2560025 h 2560025"/>
              <a:gd name="connsiteX4" fmla="*/ 0 w 16327299"/>
              <a:gd name="connsiteY4" fmla="*/ 0 h 2560025"/>
              <a:gd name="connsiteX0" fmla="*/ 0 w 16327299"/>
              <a:gd name="connsiteY0" fmla="*/ 0 h 2571899"/>
              <a:gd name="connsiteX1" fmla="*/ 16327299 w 16327299"/>
              <a:gd name="connsiteY1" fmla="*/ 0 h 2571899"/>
              <a:gd name="connsiteX2" fmla="*/ 6791414 w 16327299"/>
              <a:gd name="connsiteY2" fmla="*/ 2571899 h 2571899"/>
              <a:gd name="connsiteX3" fmla="*/ 6721434 w 16327299"/>
              <a:gd name="connsiteY3" fmla="*/ 2560025 h 2571899"/>
              <a:gd name="connsiteX4" fmla="*/ 0 w 16327299"/>
              <a:gd name="connsiteY4" fmla="*/ 0 h 2571899"/>
              <a:gd name="connsiteX0" fmla="*/ 0 w 16327299"/>
              <a:gd name="connsiteY0" fmla="*/ 0 h 2560025"/>
              <a:gd name="connsiteX1" fmla="*/ 16327299 w 16327299"/>
              <a:gd name="connsiteY1" fmla="*/ 0 h 2560025"/>
              <a:gd name="connsiteX2" fmla="*/ 6720162 w 16327299"/>
              <a:gd name="connsiteY2" fmla="*/ 2560024 h 2560025"/>
              <a:gd name="connsiteX3" fmla="*/ 6721434 w 16327299"/>
              <a:gd name="connsiteY3" fmla="*/ 2560025 h 2560025"/>
              <a:gd name="connsiteX4" fmla="*/ 0 w 16327299"/>
              <a:gd name="connsiteY4" fmla="*/ 0 h 2560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27299" h="2560025">
                <a:moveTo>
                  <a:pt x="0" y="0"/>
                </a:moveTo>
                <a:lnTo>
                  <a:pt x="16327299" y="0"/>
                </a:lnTo>
                <a:cubicBezTo>
                  <a:pt x="13212006" y="853341"/>
                  <a:pt x="8256036" y="257894"/>
                  <a:pt x="6720162" y="2560024"/>
                </a:cubicBezTo>
                <a:lnTo>
                  <a:pt x="6721434" y="2560025"/>
                </a:lnTo>
                <a:cubicBezTo>
                  <a:pt x="5442858" y="816033"/>
                  <a:pt x="2240478" y="853342"/>
                  <a:pt x="0" y="0"/>
                </a:cubicBezTo>
                <a:close/>
              </a:path>
            </a:pathLst>
          </a:custGeom>
          <a:solidFill>
            <a:schemeClr val="bg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a:off x="3888745" y="7838754"/>
            <a:ext cx="10623357" cy="5334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t>Genome - global DNA demethylation </a:t>
            </a:r>
            <a:r>
              <a:rPr lang="en-US" sz="3600"/>
              <a:t>events</a:t>
            </a:r>
          </a:p>
        </p:txBody>
      </p:sp>
      <p:sp>
        <p:nvSpPr>
          <p:cNvPr id="173" name="Rectangle 172"/>
          <p:cNvSpPr/>
          <p:nvPr/>
        </p:nvSpPr>
        <p:spPr>
          <a:xfrm>
            <a:off x="3870932" y="8784476"/>
            <a:ext cx="10623357" cy="5334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3888745" y="9781854"/>
            <a:ext cx="10623357" cy="5334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p:cNvSpPr/>
          <p:nvPr/>
        </p:nvSpPr>
        <p:spPr>
          <a:xfrm>
            <a:off x="3888744" y="10783387"/>
            <a:ext cx="10623357" cy="5334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14726747" y="12608822"/>
            <a:ext cx="2809716" cy="707886"/>
          </a:xfrm>
          <a:prstGeom prst="rect">
            <a:avLst/>
          </a:prstGeom>
        </p:spPr>
        <p:txBody>
          <a:bodyPr wrap="square">
            <a:spAutoFit/>
          </a:bodyPr>
          <a:lstStyle/>
          <a:p>
            <a:r>
              <a:rPr lang="en-US" sz="4000" smtClean="0"/>
              <a:t>Cell types</a:t>
            </a:r>
            <a:endParaRPr lang="en-US" sz="4000"/>
          </a:p>
        </p:txBody>
      </p:sp>
      <p:sp>
        <p:nvSpPr>
          <p:cNvPr id="184" name="Rectangle 183"/>
          <p:cNvSpPr/>
          <p:nvPr/>
        </p:nvSpPr>
        <p:spPr>
          <a:xfrm>
            <a:off x="14618104" y="7731427"/>
            <a:ext cx="3666463" cy="707886"/>
          </a:xfrm>
          <a:prstGeom prst="rect">
            <a:avLst/>
          </a:prstGeom>
        </p:spPr>
        <p:txBody>
          <a:bodyPr wrap="square">
            <a:spAutoFit/>
          </a:bodyPr>
          <a:lstStyle/>
          <a:p>
            <a:r>
              <a:rPr lang="en-US" sz="4000"/>
              <a:t>Cell pluripotency</a:t>
            </a:r>
          </a:p>
        </p:txBody>
      </p:sp>
      <p:sp>
        <p:nvSpPr>
          <p:cNvPr id="185" name="Down Arrow 184"/>
          <p:cNvSpPr/>
          <p:nvPr/>
        </p:nvSpPr>
        <p:spPr>
          <a:xfrm>
            <a:off x="15562232" y="8605950"/>
            <a:ext cx="726853" cy="4002872"/>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 name="Rectangle 3"/>
          <p:cNvSpPr/>
          <p:nvPr/>
        </p:nvSpPr>
        <p:spPr>
          <a:xfrm flipH="1">
            <a:off x="4090249" y="783875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14922043" y="10138697"/>
            <a:ext cx="3397725" cy="646331"/>
          </a:xfrm>
          <a:prstGeom prst="rect">
            <a:avLst/>
          </a:prstGeom>
        </p:spPr>
        <p:txBody>
          <a:bodyPr wrap="none">
            <a:spAutoFit/>
          </a:bodyPr>
          <a:lstStyle/>
          <a:p>
            <a:r>
              <a:rPr lang="en-US" sz="3600" smtClean="0"/>
              <a:t>DNA methylation</a:t>
            </a:r>
            <a:endParaRPr lang="en-US" sz="3600"/>
          </a:p>
        </p:txBody>
      </p:sp>
      <p:sp>
        <p:nvSpPr>
          <p:cNvPr id="9" name="Rectangle 8"/>
          <p:cNvSpPr/>
          <p:nvPr/>
        </p:nvSpPr>
        <p:spPr>
          <a:xfrm>
            <a:off x="15360570" y="6591526"/>
            <a:ext cx="2075505" cy="952120"/>
          </a:xfrm>
          <a:prstGeom prst="rect">
            <a:avLst/>
          </a:prstGeom>
        </p:spPr>
        <p:txBody>
          <a:bodyPr wrap="none">
            <a:spAutoFit/>
          </a:bodyPr>
          <a:lstStyle/>
          <a:p>
            <a:r>
              <a:rPr lang="en-US"/>
              <a:t>zygote</a:t>
            </a:r>
          </a:p>
        </p:txBody>
      </p:sp>
      <p:sp>
        <p:nvSpPr>
          <p:cNvPr id="188" name="Rectangle 187"/>
          <p:cNvSpPr/>
          <p:nvPr/>
        </p:nvSpPr>
        <p:spPr>
          <a:xfrm flipH="1">
            <a:off x="4099504" y="878447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flipH="1">
            <a:off x="4179947" y="878447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p:cNvSpPr/>
          <p:nvPr/>
        </p:nvSpPr>
        <p:spPr>
          <a:xfrm flipH="1">
            <a:off x="4503392" y="878447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p:cNvSpPr/>
          <p:nvPr/>
        </p:nvSpPr>
        <p:spPr>
          <a:xfrm flipH="1">
            <a:off x="5501527" y="878447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p:cNvSpPr/>
          <p:nvPr/>
        </p:nvSpPr>
        <p:spPr>
          <a:xfrm flipH="1">
            <a:off x="6065149" y="878448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p:cNvSpPr/>
          <p:nvPr/>
        </p:nvSpPr>
        <p:spPr>
          <a:xfrm flipH="1">
            <a:off x="6145592" y="878448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flipH="1">
            <a:off x="6469037" y="878448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p:cNvSpPr/>
          <p:nvPr/>
        </p:nvSpPr>
        <p:spPr>
          <a:xfrm flipH="1">
            <a:off x="7467172" y="878448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p:cNvSpPr/>
          <p:nvPr/>
        </p:nvSpPr>
        <p:spPr>
          <a:xfrm flipH="1">
            <a:off x="7792589" y="878447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flipH="1">
            <a:off x="7873032" y="878447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p:cNvSpPr/>
          <p:nvPr/>
        </p:nvSpPr>
        <p:spPr>
          <a:xfrm flipH="1">
            <a:off x="8196477" y="878447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p:cNvSpPr/>
          <p:nvPr/>
        </p:nvSpPr>
        <p:spPr>
          <a:xfrm flipH="1">
            <a:off x="9194612" y="878447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p:cNvSpPr/>
          <p:nvPr/>
        </p:nvSpPr>
        <p:spPr>
          <a:xfrm flipH="1">
            <a:off x="9551515" y="878447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p:cNvSpPr/>
          <p:nvPr/>
        </p:nvSpPr>
        <p:spPr>
          <a:xfrm flipH="1">
            <a:off x="9635047" y="878447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p:cNvSpPr/>
          <p:nvPr/>
        </p:nvSpPr>
        <p:spPr>
          <a:xfrm flipH="1">
            <a:off x="9968804" y="878447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p:cNvSpPr/>
          <p:nvPr/>
        </p:nvSpPr>
        <p:spPr>
          <a:xfrm flipH="1">
            <a:off x="10953539" y="878447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Rectangle 272"/>
          <p:cNvSpPr/>
          <p:nvPr/>
        </p:nvSpPr>
        <p:spPr>
          <a:xfrm flipH="1">
            <a:off x="11287581" y="878447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Rectangle 273"/>
          <p:cNvSpPr/>
          <p:nvPr/>
        </p:nvSpPr>
        <p:spPr>
          <a:xfrm flipH="1">
            <a:off x="11375875" y="878447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p:cNvSpPr/>
          <p:nvPr/>
        </p:nvSpPr>
        <p:spPr>
          <a:xfrm flipH="1">
            <a:off x="11691832" y="878353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Rectangle 275"/>
          <p:cNvSpPr/>
          <p:nvPr/>
        </p:nvSpPr>
        <p:spPr>
          <a:xfrm flipH="1">
            <a:off x="12688809" y="878353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Rectangle 396"/>
          <p:cNvSpPr/>
          <p:nvPr/>
        </p:nvSpPr>
        <p:spPr>
          <a:xfrm>
            <a:off x="3862383" y="11750182"/>
            <a:ext cx="10623357" cy="5334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9" name="Rectangle 1118"/>
          <p:cNvSpPr/>
          <p:nvPr/>
        </p:nvSpPr>
        <p:spPr>
          <a:xfrm flipH="1">
            <a:off x="4119529" y="978185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0" name="Rectangle 1119"/>
          <p:cNvSpPr/>
          <p:nvPr/>
        </p:nvSpPr>
        <p:spPr>
          <a:xfrm flipH="1">
            <a:off x="4199972" y="978185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1" name="Rectangle 1120"/>
          <p:cNvSpPr/>
          <p:nvPr/>
        </p:nvSpPr>
        <p:spPr>
          <a:xfrm flipH="1">
            <a:off x="4523417" y="978185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2" name="Rectangle 1121"/>
          <p:cNvSpPr/>
          <p:nvPr/>
        </p:nvSpPr>
        <p:spPr>
          <a:xfrm flipH="1">
            <a:off x="5521552" y="978185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3" name="Rectangle 1122"/>
          <p:cNvSpPr/>
          <p:nvPr/>
        </p:nvSpPr>
        <p:spPr>
          <a:xfrm flipH="1">
            <a:off x="6085174" y="978185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4" name="Rectangle 1123"/>
          <p:cNvSpPr/>
          <p:nvPr/>
        </p:nvSpPr>
        <p:spPr>
          <a:xfrm flipH="1">
            <a:off x="6165617" y="978185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5" name="Rectangle 1124"/>
          <p:cNvSpPr/>
          <p:nvPr/>
        </p:nvSpPr>
        <p:spPr>
          <a:xfrm flipH="1">
            <a:off x="6489062" y="978185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 name="Rectangle 1125"/>
          <p:cNvSpPr/>
          <p:nvPr/>
        </p:nvSpPr>
        <p:spPr>
          <a:xfrm flipH="1">
            <a:off x="7487197" y="978185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 name="Rectangle 1126"/>
          <p:cNvSpPr/>
          <p:nvPr/>
        </p:nvSpPr>
        <p:spPr>
          <a:xfrm flipH="1">
            <a:off x="7812614" y="978185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 name="Rectangle 1127"/>
          <p:cNvSpPr/>
          <p:nvPr/>
        </p:nvSpPr>
        <p:spPr>
          <a:xfrm flipH="1">
            <a:off x="7893057" y="978185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9" name="Rectangle 1128"/>
          <p:cNvSpPr/>
          <p:nvPr/>
        </p:nvSpPr>
        <p:spPr>
          <a:xfrm flipH="1">
            <a:off x="8216502" y="978185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0" name="Rectangle 1129"/>
          <p:cNvSpPr/>
          <p:nvPr/>
        </p:nvSpPr>
        <p:spPr>
          <a:xfrm flipH="1">
            <a:off x="9214637" y="978185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1" name="Rectangle 1130"/>
          <p:cNvSpPr/>
          <p:nvPr/>
        </p:nvSpPr>
        <p:spPr>
          <a:xfrm flipH="1">
            <a:off x="9571540" y="978185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2" name="Rectangle 1131"/>
          <p:cNvSpPr/>
          <p:nvPr/>
        </p:nvSpPr>
        <p:spPr>
          <a:xfrm flipH="1">
            <a:off x="9655072" y="978185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3" name="Rectangle 1132"/>
          <p:cNvSpPr/>
          <p:nvPr/>
        </p:nvSpPr>
        <p:spPr>
          <a:xfrm flipH="1">
            <a:off x="9988829" y="978185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4" name="Rectangle 1133"/>
          <p:cNvSpPr/>
          <p:nvPr/>
        </p:nvSpPr>
        <p:spPr>
          <a:xfrm flipH="1">
            <a:off x="10973564" y="978185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5" name="Rectangle 1134"/>
          <p:cNvSpPr/>
          <p:nvPr/>
        </p:nvSpPr>
        <p:spPr>
          <a:xfrm flipH="1">
            <a:off x="11307606" y="978185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6" name="Rectangle 1135"/>
          <p:cNvSpPr/>
          <p:nvPr/>
        </p:nvSpPr>
        <p:spPr>
          <a:xfrm flipH="1">
            <a:off x="11395900" y="978185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7" name="Rectangle 1136"/>
          <p:cNvSpPr/>
          <p:nvPr/>
        </p:nvSpPr>
        <p:spPr>
          <a:xfrm flipH="1">
            <a:off x="11711857" y="9780915"/>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8" name="Rectangle 1137"/>
          <p:cNvSpPr/>
          <p:nvPr/>
        </p:nvSpPr>
        <p:spPr>
          <a:xfrm flipH="1">
            <a:off x="12708834" y="9780915"/>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9" name="Rectangle 1138"/>
          <p:cNvSpPr/>
          <p:nvPr/>
        </p:nvSpPr>
        <p:spPr>
          <a:xfrm flipH="1">
            <a:off x="4400697" y="978160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0" name="Rectangle 1139"/>
          <p:cNvSpPr/>
          <p:nvPr/>
        </p:nvSpPr>
        <p:spPr>
          <a:xfrm flipH="1">
            <a:off x="4481140" y="978160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1" name="Rectangle 1140"/>
          <p:cNvSpPr/>
          <p:nvPr/>
        </p:nvSpPr>
        <p:spPr>
          <a:xfrm flipH="1">
            <a:off x="4804585" y="978160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2" name="Rectangle 1141"/>
          <p:cNvSpPr/>
          <p:nvPr/>
        </p:nvSpPr>
        <p:spPr>
          <a:xfrm flipH="1">
            <a:off x="5802720" y="978160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3" name="Rectangle 1142"/>
          <p:cNvSpPr/>
          <p:nvPr/>
        </p:nvSpPr>
        <p:spPr>
          <a:xfrm flipH="1">
            <a:off x="6366342" y="978160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4" name="Rectangle 1143"/>
          <p:cNvSpPr/>
          <p:nvPr/>
        </p:nvSpPr>
        <p:spPr>
          <a:xfrm flipH="1">
            <a:off x="6446785" y="978160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5" name="Rectangle 1144"/>
          <p:cNvSpPr/>
          <p:nvPr/>
        </p:nvSpPr>
        <p:spPr>
          <a:xfrm flipH="1">
            <a:off x="6770230" y="978160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6" name="Rectangle 1145"/>
          <p:cNvSpPr/>
          <p:nvPr/>
        </p:nvSpPr>
        <p:spPr>
          <a:xfrm flipH="1">
            <a:off x="7768365" y="978160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7" name="Rectangle 1146"/>
          <p:cNvSpPr/>
          <p:nvPr/>
        </p:nvSpPr>
        <p:spPr>
          <a:xfrm flipH="1">
            <a:off x="8093782" y="978160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8" name="Rectangle 1147"/>
          <p:cNvSpPr/>
          <p:nvPr/>
        </p:nvSpPr>
        <p:spPr>
          <a:xfrm flipH="1">
            <a:off x="8174225" y="978160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9" name="Rectangle 1148"/>
          <p:cNvSpPr/>
          <p:nvPr/>
        </p:nvSpPr>
        <p:spPr>
          <a:xfrm flipH="1">
            <a:off x="8497670" y="978160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0" name="Rectangle 1149"/>
          <p:cNvSpPr/>
          <p:nvPr/>
        </p:nvSpPr>
        <p:spPr>
          <a:xfrm flipH="1">
            <a:off x="9495805" y="978160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1" name="Rectangle 1150"/>
          <p:cNvSpPr/>
          <p:nvPr/>
        </p:nvSpPr>
        <p:spPr>
          <a:xfrm flipH="1">
            <a:off x="9852708" y="978160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2" name="Rectangle 1151"/>
          <p:cNvSpPr/>
          <p:nvPr/>
        </p:nvSpPr>
        <p:spPr>
          <a:xfrm flipH="1">
            <a:off x="9936240" y="978160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3" name="Rectangle 1152"/>
          <p:cNvSpPr/>
          <p:nvPr/>
        </p:nvSpPr>
        <p:spPr>
          <a:xfrm flipH="1">
            <a:off x="10269997" y="978160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4" name="Rectangle 1153"/>
          <p:cNvSpPr/>
          <p:nvPr/>
        </p:nvSpPr>
        <p:spPr>
          <a:xfrm flipH="1">
            <a:off x="11254732" y="978160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5" name="Rectangle 1154"/>
          <p:cNvSpPr/>
          <p:nvPr/>
        </p:nvSpPr>
        <p:spPr>
          <a:xfrm flipH="1">
            <a:off x="11588774" y="978160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6" name="Rectangle 1155"/>
          <p:cNvSpPr/>
          <p:nvPr/>
        </p:nvSpPr>
        <p:spPr>
          <a:xfrm flipH="1">
            <a:off x="11677068" y="978160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7" name="Rectangle 1156"/>
          <p:cNvSpPr/>
          <p:nvPr/>
        </p:nvSpPr>
        <p:spPr>
          <a:xfrm flipH="1">
            <a:off x="11993025" y="9780663"/>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8" name="Rectangle 1157"/>
          <p:cNvSpPr/>
          <p:nvPr/>
        </p:nvSpPr>
        <p:spPr>
          <a:xfrm flipH="1">
            <a:off x="12990002" y="9780663"/>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9" name="Rectangle 1158"/>
          <p:cNvSpPr/>
          <p:nvPr/>
        </p:nvSpPr>
        <p:spPr>
          <a:xfrm flipH="1">
            <a:off x="4115430" y="10783637"/>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0" name="Rectangle 1159"/>
          <p:cNvSpPr/>
          <p:nvPr/>
        </p:nvSpPr>
        <p:spPr>
          <a:xfrm flipH="1">
            <a:off x="4195873" y="10783637"/>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1" name="Rectangle 1160"/>
          <p:cNvSpPr/>
          <p:nvPr/>
        </p:nvSpPr>
        <p:spPr>
          <a:xfrm flipH="1">
            <a:off x="4519318" y="10783637"/>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2" name="Rectangle 1161"/>
          <p:cNvSpPr/>
          <p:nvPr/>
        </p:nvSpPr>
        <p:spPr>
          <a:xfrm flipH="1">
            <a:off x="5517453" y="10783637"/>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3" name="Rectangle 1162"/>
          <p:cNvSpPr/>
          <p:nvPr/>
        </p:nvSpPr>
        <p:spPr>
          <a:xfrm flipH="1">
            <a:off x="6081075" y="10783641"/>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4" name="Rectangle 1163"/>
          <p:cNvSpPr/>
          <p:nvPr/>
        </p:nvSpPr>
        <p:spPr>
          <a:xfrm flipH="1">
            <a:off x="6161518" y="10783641"/>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5" name="Rectangle 1164"/>
          <p:cNvSpPr/>
          <p:nvPr/>
        </p:nvSpPr>
        <p:spPr>
          <a:xfrm flipH="1">
            <a:off x="6484963" y="10783641"/>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6" name="Rectangle 1165"/>
          <p:cNvSpPr/>
          <p:nvPr/>
        </p:nvSpPr>
        <p:spPr>
          <a:xfrm flipH="1">
            <a:off x="7483098" y="10783641"/>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7" name="Rectangle 1166"/>
          <p:cNvSpPr/>
          <p:nvPr/>
        </p:nvSpPr>
        <p:spPr>
          <a:xfrm flipH="1">
            <a:off x="7808515" y="1078363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8" name="Rectangle 1167"/>
          <p:cNvSpPr/>
          <p:nvPr/>
        </p:nvSpPr>
        <p:spPr>
          <a:xfrm flipH="1">
            <a:off x="7888958" y="1078363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9" name="Rectangle 1168"/>
          <p:cNvSpPr/>
          <p:nvPr/>
        </p:nvSpPr>
        <p:spPr>
          <a:xfrm flipH="1">
            <a:off x="8212403" y="1078363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0" name="Rectangle 1169"/>
          <p:cNvSpPr/>
          <p:nvPr/>
        </p:nvSpPr>
        <p:spPr>
          <a:xfrm flipH="1">
            <a:off x="9210538" y="1078363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1" name="Rectangle 1170"/>
          <p:cNvSpPr/>
          <p:nvPr/>
        </p:nvSpPr>
        <p:spPr>
          <a:xfrm flipH="1">
            <a:off x="9567441" y="10783637"/>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2" name="Rectangle 1171"/>
          <p:cNvSpPr/>
          <p:nvPr/>
        </p:nvSpPr>
        <p:spPr>
          <a:xfrm flipH="1">
            <a:off x="9650973" y="10783637"/>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3" name="Rectangle 1172"/>
          <p:cNvSpPr/>
          <p:nvPr/>
        </p:nvSpPr>
        <p:spPr>
          <a:xfrm flipH="1">
            <a:off x="9984730" y="10783637"/>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4" name="Rectangle 1173"/>
          <p:cNvSpPr/>
          <p:nvPr/>
        </p:nvSpPr>
        <p:spPr>
          <a:xfrm flipH="1">
            <a:off x="10969465" y="10783637"/>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5" name="Rectangle 1174"/>
          <p:cNvSpPr/>
          <p:nvPr/>
        </p:nvSpPr>
        <p:spPr>
          <a:xfrm flipH="1">
            <a:off x="11303507" y="10783637"/>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6" name="Rectangle 1175"/>
          <p:cNvSpPr/>
          <p:nvPr/>
        </p:nvSpPr>
        <p:spPr>
          <a:xfrm flipH="1">
            <a:off x="11391801" y="10783637"/>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7" name="Rectangle 1176"/>
          <p:cNvSpPr/>
          <p:nvPr/>
        </p:nvSpPr>
        <p:spPr>
          <a:xfrm flipH="1">
            <a:off x="11707758" y="1078270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8" name="Rectangle 1177"/>
          <p:cNvSpPr/>
          <p:nvPr/>
        </p:nvSpPr>
        <p:spPr>
          <a:xfrm flipH="1">
            <a:off x="12704735" y="1078270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9" name="Rectangle 1178"/>
          <p:cNvSpPr/>
          <p:nvPr/>
        </p:nvSpPr>
        <p:spPr>
          <a:xfrm flipH="1">
            <a:off x="4396598" y="10783385"/>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0" name="Rectangle 1179"/>
          <p:cNvSpPr/>
          <p:nvPr/>
        </p:nvSpPr>
        <p:spPr>
          <a:xfrm flipH="1">
            <a:off x="4477041" y="10783385"/>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1" name="Rectangle 1180"/>
          <p:cNvSpPr/>
          <p:nvPr/>
        </p:nvSpPr>
        <p:spPr>
          <a:xfrm flipH="1">
            <a:off x="4800486" y="10783385"/>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2" name="Rectangle 1181"/>
          <p:cNvSpPr/>
          <p:nvPr/>
        </p:nvSpPr>
        <p:spPr>
          <a:xfrm flipH="1">
            <a:off x="5798621" y="10783385"/>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3" name="Rectangle 1182"/>
          <p:cNvSpPr/>
          <p:nvPr/>
        </p:nvSpPr>
        <p:spPr>
          <a:xfrm flipH="1">
            <a:off x="6362243" y="1078338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4" name="Rectangle 1183"/>
          <p:cNvSpPr/>
          <p:nvPr/>
        </p:nvSpPr>
        <p:spPr>
          <a:xfrm flipH="1">
            <a:off x="6442686" y="1078338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5" name="Rectangle 1184"/>
          <p:cNvSpPr/>
          <p:nvPr/>
        </p:nvSpPr>
        <p:spPr>
          <a:xfrm flipH="1">
            <a:off x="6766131" y="1078338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6" name="Rectangle 1185"/>
          <p:cNvSpPr/>
          <p:nvPr/>
        </p:nvSpPr>
        <p:spPr>
          <a:xfrm flipH="1">
            <a:off x="7764266" y="1078338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7" name="Rectangle 1186"/>
          <p:cNvSpPr/>
          <p:nvPr/>
        </p:nvSpPr>
        <p:spPr>
          <a:xfrm flipH="1">
            <a:off x="8089683" y="10783387"/>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8" name="Rectangle 1187"/>
          <p:cNvSpPr/>
          <p:nvPr/>
        </p:nvSpPr>
        <p:spPr>
          <a:xfrm flipH="1">
            <a:off x="8170126" y="10783387"/>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9" name="Rectangle 1188"/>
          <p:cNvSpPr/>
          <p:nvPr/>
        </p:nvSpPr>
        <p:spPr>
          <a:xfrm flipH="1">
            <a:off x="8493571" y="10783387"/>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0" name="Rectangle 1189"/>
          <p:cNvSpPr/>
          <p:nvPr/>
        </p:nvSpPr>
        <p:spPr>
          <a:xfrm flipH="1">
            <a:off x="9491706" y="10783387"/>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1" name="Rectangle 1190"/>
          <p:cNvSpPr/>
          <p:nvPr/>
        </p:nvSpPr>
        <p:spPr>
          <a:xfrm flipH="1">
            <a:off x="9848609" y="10783385"/>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2" name="Rectangle 1191"/>
          <p:cNvSpPr/>
          <p:nvPr/>
        </p:nvSpPr>
        <p:spPr>
          <a:xfrm flipH="1">
            <a:off x="9932141" y="10783385"/>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3" name="Rectangle 1192"/>
          <p:cNvSpPr/>
          <p:nvPr/>
        </p:nvSpPr>
        <p:spPr>
          <a:xfrm flipH="1">
            <a:off x="10265898" y="10783385"/>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4" name="Rectangle 1193"/>
          <p:cNvSpPr/>
          <p:nvPr/>
        </p:nvSpPr>
        <p:spPr>
          <a:xfrm flipH="1">
            <a:off x="11250633" y="10783385"/>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5" name="Rectangle 1194"/>
          <p:cNvSpPr/>
          <p:nvPr/>
        </p:nvSpPr>
        <p:spPr>
          <a:xfrm flipH="1">
            <a:off x="11584675" y="10783385"/>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6" name="Rectangle 1195"/>
          <p:cNvSpPr/>
          <p:nvPr/>
        </p:nvSpPr>
        <p:spPr>
          <a:xfrm flipH="1">
            <a:off x="11672969" y="10783385"/>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7" name="Rectangle 1196"/>
          <p:cNvSpPr/>
          <p:nvPr/>
        </p:nvSpPr>
        <p:spPr>
          <a:xfrm flipH="1">
            <a:off x="11988926" y="1078244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8" name="Rectangle 1197"/>
          <p:cNvSpPr/>
          <p:nvPr/>
        </p:nvSpPr>
        <p:spPr>
          <a:xfrm flipH="1">
            <a:off x="12985903" y="1078244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9" name="Rectangle 1198"/>
          <p:cNvSpPr/>
          <p:nvPr/>
        </p:nvSpPr>
        <p:spPr>
          <a:xfrm flipH="1">
            <a:off x="3929907" y="10783381"/>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0" name="Rectangle 1199"/>
          <p:cNvSpPr/>
          <p:nvPr/>
        </p:nvSpPr>
        <p:spPr>
          <a:xfrm flipH="1">
            <a:off x="4010350" y="10783381"/>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1" name="Rectangle 1200"/>
          <p:cNvSpPr/>
          <p:nvPr/>
        </p:nvSpPr>
        <p:spPr>
          <a:xfrm flipH="1">
            <a:off x="4333795" y="10783381"/>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2" name="Rectangle 1201"/>
          <p:cNvSpPr/>
          <p:nvPr/>
        </p:nvSpPr>
        <p:spPr>
          <a:xfrm flipH="1">
            <a:off x="5331930" y="10783381"/>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3" name="Rectangle 1202"/>
          <p:cNvSpPr/>
          <p:nvPr/>
        </p:nvSpPr>
        <p:spPr>
          <a:xfrm flipH="1">
            <a:off x="5895552" y="10783385"/>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4" name="Rectangle 1203"/>
          <p:cNvSpPr/>
          <p:nvPr/>
        </p:nvSpPr>
        <p:spPr>
          <a:xfrm flipH="1">
            <a:off x="5975995" y="10783385"/>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5" name="Rectangle 1204"/>
          <p:cNvSpPr/>
          <p:nvPr/>
        </p:nvSpPr>
        <p:spPr>
          <a:xfrm flipH="1">
            <a:off x="6299440" y="10783385"/>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6" name="Rectangle 1205"/>
          <p:cNvSpPr/>
          <p:nvPr/>
        </p:nvSpPr>
        <p:spPr>
          <a:xfrm flipH="1">
            <a:off x="7297575" y="10783385"/>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7" name="Rectangle 1206"/>
          <p:cNvSpPr/>
          <p:nvPr/>
        </p:nvSpPr>
        <p:spPr>
          <a:xfrm flipH="1">
            <a:off x="7622992" y="10783383"/>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8" name="Rectangle 1207"/>
          <p:cNvSpPr/>
          <p:nvPr/>
        </p:nvSpPr>
        <p:spPr>
          <a:xfrm flipH="1">
            <a:off x="7703435" y="10783383"/>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9" name="Rectangle 1208"/>
          <p:cNvSpPr/>
          <p:nvPr/>
        </p:nvSpPr>
        <p:spPr>
          <a:xfrm flipH="1">
            <a:off x="8026880" y="10783383"/>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0" name="Rectangle 1209"/>
          <p:cNvSpPr/>
          <p:nvPr/>
        </p:nvSpPr>
        <p:spPr>
          <a:xfrm flipH="1">
            <a:off x="9025015" y="10783383"/>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1" name="Rectangle 1210"/>
          <p:cNvSpPr/>
          <p:nvPr/>
        </p:nvSpPr>
        <p:spPr>
          <a:xfrm flipH="1">
            <a:off x="9381918" y="10783381"/>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2" name="Rectangle 1211"/>
          <p:cNvSpPr/>
          <p:nvPr/>
        </p:nvSpPr>
        <p:spPr>
          <a:xfrm flipH="1">
            <a:off x="9465450" y="10783381"/>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3" name="Rectangle 1212"/>
          <p:cNvSpPr/>
          <p:nvPr/>
        </p:nvSpPr>
        <p:spPr>
          <a:xfrm flipH="1">
            <a:off x="9799207" y="10783381"/>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4" name="Rectangle 1213"/>
          <p:cNvSpPr/>
          <p:nvPr/>
        </p:nvSpPr>
        <p:spPr>
          <a:xfrm flipH="1">
            <a:off x="10783942" y="10783381"/>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5" name="Rectangle 1214"/>
          <p:cNvSpPr/>
          <p:nvPr/>
        </p:nvSpPr>
        <p:spPr>
          <a:xfrm flipH="1">
            <a:off x="11117984" y="10783381"/>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6" name="Rectangle 1215"/>
          <p:cNvSpPr/>
          <p:nvPr/>
        </p:nvSpPr>
        <p:spPr>
          <a:xfrm flipH="1">
            <a:off x="11206278" y="10783381"/>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7" name="Rectangle 1216"/>
          <p:cNvSpPr/>
          <p:nvPr/>
        </p:nvSpPr>
        <p:spPr>
          <a:xfrm flipH="1">
            <a:off x="11522235" y="1078244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8" name="Rectangle 1217"/>
          <p:cNvSpPr/>
          <p:nvPr/>
        </p:nvSpPr>
        <p:spPr>
          <a:xfrm flipH="1">
            <a:off x="12519212" y="1078244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9" name="Rectangle 1218"/>
          <p:cNvSpPr/>
          <p:nvPr/>
        </p:nvSpPr>
        <p:spPr>
          <a:xfrm flipH="1">
            <a:off x="4211075" y="1078312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0" name="Rectangle 1219"/>
          <p:cNvSpPr/>
          <p:nvPr/>
        </p:nvSpPr>
        <p:spPr>
          <a:xfrm flipH="1">
            <a:off x="4291518" y="1078312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1" name="Rectangle 1220"/>
          <p:cNvSpPr/>
          <p:nvPr/>
        </p:nvSpPr>
        <p:spPr>
          <a:xfrm flipH="1">
            <a:off x="4614963" y="1078312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2" name="Rectangle 1221"/>
          <p:cNvSpPr/>
          <p:nvPr/>
        </p:nvSpPr>
        <p:spPr>
          <a:xfrm flipH="1">
            <a:off x="5613098" y="1078312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3" name="Rectangle 1222"/>
          <p:cNvSpPr/>
          <p:nvPr/>
        </p:nvSpPr>
        <p:spPr>
          <a:xfrm flipH="1">
            <a:off x="6176720" y="10783133"/>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4" name="Rectangle 1223"/>
          <p:cNvSpPr/>
          <p:nvPr/>
        </p:nvSpPr>
        <p:spPr>
          <a:xfrm flipH="1">
            <a:off x="6257163" y="10783133"/>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5" name="Rectangle 1224"/>
          <p:cNvSpPr/>
          <p:nvPr/>
        </p:nvSpPr>
        <p:spPr>
          <a:xfrm flipH="1">
            <a:off x="6580608" y="10783133"/>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6" name="Rectangle 1225"/>
          <p:cNvSpPr/>
          <p:nvPr/>
        </p:nvSpPr>
        <p:spPr>
          <a:xfrm flipH="1">
            <a:off x="7578743" y="10783133"/>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7" name="Rectangle 1226"/>
          <p:cNvSpPr/>
          <p:nvPr/>
        </p:nvSpPr>
        <p:spPr>
          <a:xfrm flipH="1">
            <a:off x="7904160" y="10783131"/>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8" name="Rectangle 1227"/>
          <p:cNvSpPr/>
          <p:nvPr/>
        </p:nvSpPr>
        <p:spPr>
          <a:xfrm flipH="1">
            <a:off x="7984603" y="10783131"/>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 name="Rectangle 1228"/>
          <p:cNvSpPr/>
          <p:nvPr/>
        </p:nvSpPr>
        <p:spPr>
          <a:xfrm flipH="1">
            <a:off x="8308048" y="10783131"/>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 name="Rectangle 1229"/>
          <p:cNvSpPr/>
          <p:nvPr/>
        </p:nvSpPr>
        <p:spPr>
          <a:xfrm flipH="1">
            <a:off x="9306183" y="10783131"/>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1" name="Rectangle 1230"/>
          <p:cNvSpPr/>
          <p:nvPr/>
        </p:nvSpPr>
        <p:spPr>
          <a:xfrm flipH="1">
            <a:off x="9663086" y="1078312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2" name="Rectangle 1231"/>
          <p:cNvSpPr/>
          <p:nvPr/>
        </p:nvSpPr>
        <p:spPr>
          <a:xfrm flipH="1">
            <a:off x="9746618" y="1078312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3" name="Rectangle 1232"/>
          <p:cNvSpPr/>
          <p:nvPr/>
        </p:nvSpPr>
        <p:spPr>
          <a:xfrm flipH="1">
            <a:off x="10080375" y="1078312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4" name="Rectangle 1233"/>
          <p:cNvSpPr/>
          <p:nvPr/>
        </p:nvSpPr>
        <p:spPr>
          <a:xfrm flipH="1">
            <a:off x="11065110" y="1078312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5" name="Rectangle 1234"/>
          <p:cNvSpPr/>
          <p:nvPr/>
        </p:nvSpPr>
        <p:spPr>
          <a:xfrm flipH="1">
            <a:off x="11399152" y="1078312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6" name="Rectangle 1235"/>
          <p:cNvSpPr/>
          <p:nvPr/>
        </p:nvSpPr>
        <p:spPr>
          <a:xfrm flipH="1">
            <a:off x="11487446" y="1078312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7" name="Rectangle 1236"/>
          <p:cNvSpPr/>
          <p:nvPr/>
        </p:nvSpPr>
        <p:spPr>
          <a:xfrm flipH="1">
            <a:off x="11803403" y="1078219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8" name="Rectangle 1237"/>
          <p:cNvSpPr/>
          <p:nvPr/>
        </p:nvSpPr>
        <p:spPr>
          <a:xfrm flipH="1">
            <a:off x="12800380" y="1078219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9" name="Rectangle 1238"/>
          <p:cNvSpPr/>
          <p:nvPr/>
        </p:nvSpPr>
        <p:spPr>
          <a:xfrm flipH="1">
            <a:off x="4115430" y="1175043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0" name="Rectangle 1239"/>
          <p:cNvSpPr/>
          <p:nvPr/>
        </p:nvSpPr>
        <p:spPr>
          <a:xfrm flipH="1">
            <a:off x="4195873" y="1175043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1" name="Rectangle 1240"/>
          <p:cNvSpPr/>
          <p:nvPr/>
        </p:nvSpPr>
        <p:spPr>
          <a:xfrm flipH="1">
            <a:off x="4519318" y="1175043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2" name="Rectangle 1241"/>
          <p:cNvSpPr/>
          <p:nvPr/>
        </p:nvSpPr>
        <p:spPr>
          <a:xfrm flipH="1">
            <a:off x="5517453" y="1175043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3" name="Rectangle 1242"/>
          <p:cNvSpPr/>
          <p:nvPr/>
        </p:nvSpPr>
        <p:spPr>
          <a:xfrm flipH="1">
            <a:off x="6081075" y="1175043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4" name="Rectangle 1243"/>
          <p:cNvSpPr/>
          <p:nvPr/>
        </p:nvSpPr>
        <p:spPr>
          <a:xfrm flipH="1">
            <a:off x="6161518" y="1175043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5" name="Rectangle 1244"/>
          <p:cNvSpPr/>
          <p:nvPr/>
        </p:nvSpPr>
        <p:spPr>
          <a:xfrm flipH="1">
            <a:off x="6484963" y="1175043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6" name="Rectangle 1245"/>
          <p:cNvSpPr/>
          <p:nvPr/>
        </p:nvSpPr>
        <p:spPr>
          <a:xfrm flipH="1">
            <a:off x="7483098" y="1175043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7" name="Rectangle 1246"/>
          <p:cNvSpPr/>
          <p:nvPr/>
        </p:nvSpPr>
        <p:spPr>
          <a:xfrm flipH="1">
            <a:off x="7808515" y="1175043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8" name="Rectangle 1247"/>
          <p:cNvSpPr/>
          <p:nvPr/>
        </p:nvSpPr>
        <p:spPr>
          <a:xfrm flipH="1">
            <a:off x="7888958" y="1175043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9" name="Rectangle 1248"/>
          <p:cNvSpPr/>
          <p:nvPr/>
        </p:nvSpPr>
        <p:spPr>
          <a:xfrm flipH="1">
            <a:off x="8212403" y="1175043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0" name="Rectangle 1249"/>
          <p:cNvSpPr/>
          <p:nvPr/>
        </p:nvSpPr>
        <p:spPr>
          <a:xfrm flipH="1">
            <a:off x="9210538" y="1175043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1" name="Rectangle 1250"/>
          <p:cNvSpPr/>
          <p:nvPr/>
        </p:nvSpPr>
        <p:spPr>
          <a:xfrm flipH="1">
            <a:off x="9567441" y="1175043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2" name="Rectangle 1251"/>
          <p:cNvSpPr/>
          <p:nvPr/>
        </p:nvSpPr>
        <p:spPr>
          <a:xfrm flipH="1">
            <a:off x="9650973" y="1175043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3" name="Rectangle 1252"/>
          <p:cNvSpPr/>
          <p:nvPr/>
        </p:nvSpPr>
        <p:spPr>
          <a:xfrm flipH="1">
            <a:off x="9984730" y="1175043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4" name="Rectangle 1253"/>
          <p:cNvSpPr/>
          <p:nvPr/>
        </p:nvSpPr>
        <p:spPr>
          <a:xfrm flipH="1">
            <a:off x="10969465" y="1175043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5" name="Rectangle 1254"/>
          <p:cNvSpPr/>
          <p:nvPr/>
        </p:nvSpPr>
        <p:spPr>
          <a:xfrm flipH="1">
            <a:off x="11303507" y="1175043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6" name="Rectangle 1255"/>
          <p:cNvSpPr/>
          <p:nvPr/>
        </p:nvSpPr>
        <p:spPr>
          <a:xfrm flipH="1">
            <a:off x="11391801" y="1175043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7" name="Rectangle 1256"/>
          <p:cNvSpPr/>
          <p:nvPr/>
        </p:nvSpPr>
        <p:spPr>
          <a:xfrm flipH="1">
            <a:off x="11707758" y="11749495"/>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8" name="Rectangle 1257"/>
          <p:cNvSpPr/>
          <p:nvPr/>
        </p:nvSpPr>
        <p:spPr>
          <a:xfrm flipH="1">
            <a:off x="12704735" y="11749495"/>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9" name="Rectangle 1258"/>
          <p:cNvSpPr/>
          <p:nvPr/>
        </p:nvSpPr>
        <p:spPr>
          <a:xfrm flipH="1">
            <a:off x="4396598" y="1175018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0" name="Rectangle 1259"/>
          <p:cNvSpPr/>
          <p:nvPr/>
        </p:nvSpPr>
        <p:spPr>
          <a:xfrm flipH="1">
            <a:off x="4477041" y="1175018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1" name="Rectangle 1260"/>
          <p:cNvSpPr/>
          <p:nvPr/>
        </p:nvSpPr>
        <p:spPr>
          <a:xfrm flipH="1">
            <a:off x="4800486" y="1175018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2" name="Rectangle 1261"/>
          <p:cNvSpPr/>
          <p:nvPr/>
        </p:nvSpPr>
        <p:spPr>
          <a:xfrm flipH="1">
            <a:off x="5798621" y="1175018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3" name="Rectangle 1262"/>
          <p:cNvSpPr/>
          <p:nvPr/>
        </p:nvSpPr>
        <p:spPr>
          <a:xfrm flipH="1">
            <a:off x="6362243" y="1175018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4" name="Rectangle 1263"/>
          <p:cNvSpPr/>
          <p:nvPr/>
        </p:nvSpPr>
        <p:spPr>
          <a:xfrm flipH="1">
            <a:off x="6442686" y="1175018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5" name="Rectangle 1264"/>
          <p:cNvSpPr/>
          <p:nvPr/>
        </p:nvSpPr>
        <p:spPr>
          <a:xfrm flipH="1">
            <a:off x="6766131" y="1175018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6" name="Rectangle 1265"/>
          <p:cNvSpPr/>
          <p:nvPr/>
        </p:nvSpPr>
        <p:spPr>
          <a:xfrm flipH="1">
            <a:off x="7764266" y="1175018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7" name="Rectangle 1266"/>
          <p:cNvSpPr/>
          <p:nvPr/>
        </p:nvSpPr>
        <p:spPr>
          <a:xfrm flipH="1">
            <a:off x="8089683" y="1175018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8" name="Rectangle 1267"/>
          <p:cNvSpPr/>
          <p:nvPr/>
        </p:nvSpPr>
        <p:spPr>
          <a:xfrm flipH="1">
            <a:off x="8170126" y="1175018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9" name="Rectangle 1268"/>
          <p:cNvSpPr/>
          <p:nvPr/>
        </p:nvSpPr>
        <p:spPr>
          <a:xfrm flipH="1">
            <a:off x="8493571" y="1175018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0" name="Rectangle 1269"/>
          <p:cNvSpPr/>
          <p:nvPr/>
        </p:nvSpPr>
        <p:spPr>
          <a:xfrm flipH="1">
            <a:off x="9491706" y="1175018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1" name="Rectangle 1270"/>
          <p:cNvSpPr/>
          <p:nvPr/>
        </p:nvSpPr>
        <p:spPr>
          <a:xfrm flipH="1">
            <a:off x="9848609" y="1175018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2" name="Rectangle 1271"/>
          <p:cNvSpPr/>
          <p:nvPr/>
        </p:nvSpPr>
        <p:spPr>
          <a:xfrm flipH="1">
            <a:off x="9932141" y="1175018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3" name="Rectangle 1272"/>
          <p:cNvSpPr/>
          <p:nvPr/>
        </p:nvSpPr>
        <p:spPr>
          <a:xfrm flipH="1">
            <a:off x="10265898" y="1175018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4" name="Rectangle 1273"/>
          <p:cNvSpPr/>
          <p:nvPr/>
        </p:nvSpPr>
        <p:spPr>
          <a:xfrm flipH="1">
            <a:off x="11250633" y="1175018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5" name="Rectangle 1274"/>
          <p:cNvSpPr/>
          <p:nvPr/>
        </p:nvSpPr>
        <p:spPr>
          <a:xfrm flipH="1">
            <a:off x="11584675" y="1175018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6" name="Rectangle 1275"/>
          <p:cNvSpPr/>
          <p:nvPr/>
        </p:nvSpPr>
        <p:spPr>
          <a:xfrm flipH="1">
            <a:off x="11672969" y="1175018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7" name="Rectangle 1276"/>
          <p:cNvSpPr/>
          <p:nvPr/>
        </p:nvSpPr>
        <p:spPr>
          <a:xfrm flipH="1">
            <a:off x="11988926" y="11749243"/>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8" name="Rectangle 1277"/>
          <p:cNvSpPr/>
          <p:nvPr/>
        </p:nvSpPr>
        <p:spPr>
          <a:xfrm flipH="1">
            <a:off x="12985903" y="11749243"/>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9" name="Rectangle 1278"/>
          <p:cNvSpPr/>
          <p:nvPr/>
        </p:nvSpPr>
        <p:spPr>
          <a:xfrm flipH="1">
            <a:off x="3929907" y="1175017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0" name="Rectangle 1279"/>
          <p:cNvSpPr/>
          <p:nvPr/>
        </p:nvSpPr>
        <p:spPr>
          <a:xfrm flipH="1">
            <a:off x="4010350" y="1175017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1" name="Rectangle 1280"/>
          <p:cNvSpPr/>
          <p:nvPr/>
        </p:nvSpPr>
        <p:spPr>
          <a:xfrm flipH="1">
            <a:off x="4333795" y="1175017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2" name="Rectangle 1281"/>
          <p:cNvSpPr/>
          <p:nvPr/>
        </p:nvSpPr>
        <p:spPr>
          <a:xfrm flipH="1">
            <a:off x="5331930" y="1175017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3" name="Rectangle 1282"/>
          <p:cNvSpPr/>
          <p:nvPr/>
        </p:nvSpPr>
        <p:spPr>
          <a:xfrm flipH="1">
            <a:off x="5895552" y="1175018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4" name="Rectangle 1283"/>
          <p:cNvSpPr/>
          <p:nvPr/>
        </p:nvSpPr>
        <p:spPr>
          <a:xfrm flipH="1">
            <a:off x="5975995" y="1175018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5" name="Rectangle 1284"/>
          <p:cNvSpPr/>
          <p:nvPr/>
        </p:nvSpPr>
        <p:spPr>
          <a:xfrm flipH="1">
            <a:off x="6299440" y="1175018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6" name="Rectangle 1285"/>
          <p:cNvSpPr/>
          <p:nvPr/>
        </p:nvSpPr>
        <p:spPr>
          <a:xfrm flipH="1">
            <a:off x="7297575" y="1175018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7" name="Rectangle 1286"/>
          <p:cNvSpPr/>
          <p:nvPr/>
        </p:nvSpPr>
        <p:spPr>
          <a:xfrm flipH="1">
            <a:off x="7622992" y="1175017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8" name="Rectangle 1287"/>
          <p:cNvSpPr/>
          <p:nvPr/>
        </p:nvSpPr>
        <p:spPr>
          <a:xfrm flipH="1">
            <a:off x="7703435" y="1175017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9" name="Rectangle 1288"/>
          <p:cNvSpPr/>
          <p:nvPr/>
        </p:nvSpPr>
        <p:spPr>
          <a:xfrm flipH="1">
            <a:off x="8026880" y="1175017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0" name="Rectangle 1289"/>
          <p:cNvSpPr/>
          <p:nvPr/>
        </p:nvSpPr>
        <p:spPr>
          <a:xfrm flipH="1">
            <a:off x="9025015" y="1175017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1" name="Rectangle 1290"/>
          <p:cNvSpPr/>
          <p:nvPr/>
        </p:nvSpPr>
        <p:spPr>
          <a:xfrm flipH="1">
            <a:off x="9381918" y="1175017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2" name="Rectangle 1291"/>
          <p:cNvSpPr/>
          <p:nvPr/>
        </p:nvSpPr>
        <p:spPr>
          <a:xfrm flipH="1">
            <a:off x="9465450" y="1175017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3" name="Rectangle 1292"/>
          <p:cNvSpPr/>
          <p:nvPr/>
        </p:nvSpPr>
        <p:spPr>
          <a:xfrm flipH="1">
            <a:off x="9799207" y="1175017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4" name="Rectangle 1293"/>
          <p:cNvSpPr/>
          <p:nvPr/>
        </p:nvSpPr>
        <p:spPr>
          <a:xfrm flipH="1">
            <a:off x="10783942" y="1175017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5" name="Rectangle 1294"/>
          <p:cNvSpPr/>
          <p:nvPr/>
        </p:nvSpPr>
        <p:spPr>
          <a:xfrm flipH="1">
            <a:off x="11117984" y="1175017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6" name="Rectangle 1295"/>
          <p:cNvSpPr/>
          <p:nvPr/>
        </p:nvSpPr>
        <p:spPr>
          <a:xfrm flipH="1">
            <a:off x="11206278" y="1175017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7" name="Rectangle 1296"/>
          <p:cNvSpPr/>
          <p:nvPr/>
        </p:nvSpPr>
        <p:spPr>
          <a:xfrm flipH="1">
            <a:off x="11522235" y="1174923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8" name="Rectangle 1297"/>
          <p:cNvSpPr/>
          <p:nvPr/>
        </p:nvSpPr>
        <p:spPr>
          <a:xfrm flipH="1">
            <a:off x="12519212" y="1174923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9" name="Rectangle 1298"/>
          <p:cNvSpPr/>
          <p:nvPr/>
        </p:nvSpPr>
        <p:spPr>
          <a:xfrm flipH="1">
            <a:off x="4211075" y="1174992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0" name="Rectangle 1299"/>
          <p:cNvSpPr/>
          <p:nvPr/>
        </p:nvSpPr>
        <p:spPr>
          <a:xfrm flipH="1">
            <a:off x="4291518" y="1174992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1" name="Rectangle 1300"/>
          <p:cNvSpPr/>
          <p:nvPr/>
        </p:nvSpPr>
        <p:spPr>
          <a:xfrm flipH="1">
            <a:off x="4614963" y="1174992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2" name="Rectangle 1301"/>
          <p:cNvSpPr/>
          <p:nvPr/>
        </p:nvSpPr>
        <p:spPr>
          <a:xfrm flipH="1">
            <a:off x="5613098" y="1174992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3" name="Rectangle 1302"/>
          <p:cNvSpPr/>
          <p:nvPr/>
        </p:nvSpPr>
        <p:spPr>
          <a:xfrm flipH="1">
            <a:off x="6176720" y="1174992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4" name="Rectangle 1303"/>
          <p:cNvSpPr/>
          <p:nvPr/>
        </p:nvSpPr>
        <p:spPr>
          <a:xfrm flipH="1">
            <a:off x="6257163" y="1174992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5" name="Rectangle 1304"/>
          <p:cNvSpPr/>
          <p:nvPr/>
        </p:nvSpPr>
        <p:spPr>
          <a:xfrm flipH="1">
            <a:off x="6580608" y="1174992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6" name="Rectangle 1305"/>
          <p:cNvSpPr/>
          <p:nvPr/>
        </p:nvSpPr>
        <p:spPr>
          <a:xfrm flipH="1">
            <a:off x="7578743" y="1174992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7" name="Rectangle 1306"/>
          <p:cNvSpPr/>
          <p:nvPr/>
        </p:nvSpPr>
        <p:spPr>
          <a:xfrm flipH="1">
            <a:off x="7904160" y="1174992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8" name="Rectangle 1307"/>
          <p:cNvSpPr/>
          <p:nvPr/>
        </p:nvSpPr>
        <p:spPr>
          <a:xfrm flipH="1">
            <a:off x="7984603" y="1174992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9" name="Rectangle 1308"/>
          <p:cNvSpPr/>
          <p:nvPr/>
        </p:nvSpPr>
        <p:spPr>
          <a:xfrm flipH="1">
            <a:off x="8308048" y="1174992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0" name="Rectangle 1309"/>
          <p:cNvSpPr/>
          <p:nvPr/>
        </p:nvSpPr>
        <p:spPr>
          <a:xfrm flipH="1">
            <a:off x="9306183" y="1174992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1" name="Rectangle 1310"/>
          <p:cNvSpPr/>
          <p:nvPr/>
        </p:nvSpPr>
        <p:spPr>
          <a:xfrm flipH="1">
            <a:off x="9663086" y="1174992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2" name="Rectangle 1311"/>
          <p:cNvSpPr/>
          <p:nvPr/>
        </p:nvSpPr>
        <p:spPr>
          <a:xfrm flipH="1">
            <a:off x="9746618" y="1174992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3" name="Rectangle 1312"/>
          <p:cNvSpPr/>
          <p:nvPr/>
        </p:nvSpPr>
        <p:spPr>
          <a:xfrm flipH="1">
            <a:off x="10080375" y="1174992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4" name="Rectangle 1313"/>
          <p:cNvSpPr/>
          <p:nvPr/>
        </p:nvSpPr>
        <p:spPr>
          <a:xfrm flipH="1">
            <a:off x="11065110" y="1174992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5" name="Rectangle 1314"/>
          <p:cNvSpPr/>
          <p:nvPr/>
        </p:nvSpPr>
        <p:spPr>
          <a:xfrm flipH="1">
            <a:off x="11399152" y="1174992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6" name="Rectangle 1315"/>
          <p:cNvSpPr/>
          <p:nvPr/>
        </p:nvSpPr>
        <p:spPr>
          <a:xfrm flipH="1">
            <a:off x="11487446" y="1174992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7" name="Rectangle 1316"/>
          <p:cNvSpPr/>
          <p:nvPr/>
        </p:nvSpPr>
        <p:spPr>
          <a:xfrm flipH="1">
            <a:off x="11803403" y="11748987"/>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8" name="Rectangle 1317"/>
          <p:cNvSpPr/>
          <p:nvPr/>
        </p:nvSpPr>
        <p:spPr>
          <a:xfrm flipH="1">
            <a:off x="12800380" y="11748987"/>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0" name="Rectangle 1399"/>
          <p:cNvSpPr/>
          <p:nvPr/>
        </p:nvSpPr>
        <p:spPr>
          <a:xfrm flipH="1">
            <a:off x="4268918" y="11749995"/>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1" name="Rectangle 1400"/>
          <p:cNvSpPr/>
          <p:nvPr/>
        </p:nvSpPr>
        <p:spPr>
          <a:xfrm flipH="1">
            <a:off x="4349361" y="11749995"/>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2" name="Rectangle 1401"/>
          <p:cNvSpPr/>
          <p:nvPr/>
        </p:nvSpPr>
        <p:spPr>
          <a:xfrm flipH="1">
            <a:off x="4672806" y="11749995"/>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3" name="Rectangle 1402"/>
          <p:cNvSpPr/>
          <p:nvPr/>
        </p:nvSpPr>
        <p:spPr>
          <a:xfrm flipH="1">
            <a:off x="5670941" y="11749995"/>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4" name="Rectangle 1403"/>
          <p:cNvSpPr/>
          <p:nvPr/>
        </p:nvSpPr>
        <p:spPr>
          <a:xfrm flipH="1">
            <a:off x="6234563" y="1174999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5" name="Rectangle 1404"/>
          <p:cNvSpPr/>
          <p:nvPr/>
        </p:nvSpPr>
        <p:spPr>
          <a:xfrm flipH="1">
            <a:off x="6315006" y="1174999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6" name="Rectangle 1405"/>
          <p:cNvSpPr/>
          <p:nvPr/>
        </p:nvSpPr>
        <p:spPr>
          <a:xfrm flipH="1">
            <a:off x="6638451" y="1174999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7" name="Rectangle 1406"/>
          <p:cNvSpPr/>
          <p:nvPr/>
        </p:nvSpPr>
        <p:spPr>
          <a:xfrm flipH="1">
            <a:off x="7636586" y="1174999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8" name="Rectangle 1407"/>
          <p:cNvSpPr/>
          <p:nvPr/>
        </p:nvSpPr>
        <p:spPr>
          <a:xfrm flipH="1">
            <a:off x="7962003" y="11749997"/>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9" name="Rectangle 1408"/>
          <p:cNvSpPr/>
          <p:nvPr/>
        </p:nvSpPr>
        <p:spPr>
          <a:xfrm flipH="1">
            <a:off x="8042446" y="11749997"/>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0" name="Rectangle 1409"/>
          <p:cNvSpPr/>
          <p:nvPr/>
        </p:nvSpPr>
        <p:spPr>
          <a:xfrm flipH="1">
            <a:off x="8365891" y="11749997"/>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1" name="Rectangle 1410"/>
          <p:cNvSpPr/>
          <p:nvPr/>
        </p:nvSpPr>
        <p:spPr>
          <a:xfrm flipH="1">
            <a:off x="9364026" y="11749997"/>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2" name="Rectangle 1411"/>
          <p:cNvSpPr/>
          <p:nvPr/>
        </p:nvSpPr>
        <p:spPr>
          <a:xfrm flipH="1">
            <a:off x="9720929" y="11749995"/>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3" name="Rectangle 1412"/>
          <p:cNvSpPr/>
          <p:nvPr/>
        </p:nvSpPr>
        <p:spPr>
          <a:xfrm flipH="1">
            <a:off x="9804461" y="11749995"/>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4" name="Rectangle 1413"/>
          <p:cNvSpPr/>
          <p:nvPr/>
        </p:nvSpPr>
        <p:spPr>
          <a:xfrm flipH="1">
            <a:off x="10138218" y="11749995"/>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5" name="Rectangle 1414"/>
          <p:cNvSpPr/>
          <p:nvPr/>
        </p:nvSpPr>
        <p:spPr>
          <a:xfrm flipH="1">
            <a:off x="11122953" y="11749995"/>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6" name="Rectangle 1415"/>
          <p:cNvSpPr/>
          <p:nvPr/>
        </p:nvSpPr>
        <p:spPr>
          <a:xfrm flipH="1">
            <a:off x="11456995" y="11749995"/>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7" name="Rectangle 1416"/>
          <p:cNvSpPr/>
          <p:nvPr/>
        </p:nvSpPr>
        <p:spPr>
          <a:xfrm flipH="1">
            <a:off x="11545289" y="11749995"/>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8" name="Rectangle 1417"/>
          <p:cNvSpPr/>
          <p:nvPr/>
        </p:nvSpPr>
        <p:spPr>
          <a:xfrm flipH="1">
            <a:off x="11861246" y="1174905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9" name="Rectangle 1418"/>
          <p:cNvSpPr/>
          <p:nvPr/>
        </p:nvSpPr>
        <p:spPr>
          <a:xfrm flipH="1">
            <a:off x="12858223" y="1174905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0" name="Rectangle 1419"/>
          <p:cNvSpPr/>
          <p:nvPr/>
        </p:nvSpPr>
        <p:spPr>
          <a:xfrm flipH="1">
            <a:off x="4550086" y="11749743"/>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1" name="Rectangle 1420"/>
          <p:cNvSpPr/>
          <p:nvPr/>
        </p:nvSpPr>
        <p:spPr>
          <a:xfrm flipH="1">
            <a:off x="4630529" y="11749743"/>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2" name="Rectangle 1421"/>
          <p:cNvSpPr/>
          <p:nvPr/>
        </p:nvSpPr>
        <p:spPr>
          <a:xfrm flipH="1">
            <a:off x="4953974" y="11749743"/>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3" name="Rectangle 1422"/>
          <p:cNvSpPr/>
          <p:nvPr/>
        </p:nvSpPr>
        <p:spPr>
          <a:xfrm flipH="1">
            <a:off x="5952109" y="11749743"/>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4" name="Rectangle 1423"/>
          <p:cNvSpPr/>
          <p:nvPr/>
        </p:nvSpPr>
        <p:spPr>
          <a:xfrm flipH="1">
            <a:off x="6515731" y="11749747"/>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5" name="Rectangle 1424"/>
          <p:cNvSpPr/>
          <p:nvPr/>
        </p:nvSpPr>
        <p:spPr>
          <a:xfrm flipH="1">
            <a:off x="6596174" y="11749747"/>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6" name="Rectangle 1425"/>
          <p:cNvSpPr/>
          <p:nvPr/>
        </p:nvSpPr>
        <p:spPr>
          <a:xfrm flipH="1">
            <a:off x="6919619" y="11749747"/>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7" name="Rectangle 1426"/>
          <p:cNvSpPr/>
          <p:nvPr/>
        </p:nvSpPr>
        <p:spPr>
          <a:xfrm flipH="1">
            <a:off x="7917754" y="11749747"/>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8" name="Rectangle 1427"/>
          <p:cNvSpPr/>
          <p:nvPr/>
        </p:nvSpPr>
        <p:spPr>
          <a:xfrm flipH="1">
            <a:off x="8243171" y="11749745"/>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9" name="Rectangle 1428"/>
          <p:cNvSpPr/>
          <p:nvPr/>
        </p:nvSpPr>
        <p:spPr>
          <a:xfrm flipH="1">
            <a:off x="8323614" y="11749745"/>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0" name="Rectangle 1429"/>
          <p:cNvSpPr/>
          <p:nvPr/>
        </p:nvSpPr>
        <p:spPr>
          <a:xfrm flipH="1">
            <a:off x="8647059" y="11749745"/>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1" name="Rectangle 1430"/>
          <p:cNvSpPr/>
          <p:nvPr/>
        </p:nvSpPr>
        <p:spPr>
          <a:xfrm flipH="1">
            <a:off x="9645194" y="11749745"/>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2" name="Rectangle 1431"/>
          <p:cNvSpPr/>
          <p:nvPr/>
        </p:nvSpPr>
        <p:spPr>
          <a:xfrm flipH="1">
            <a:off x="10002097" y="11749743"/>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3" name="Rectangle 1432"/>
          <p:cNvSpPr/>
          <p:nvPr/>
        </p:nvSpPr>
        <p:spPr>
          <a:xfrm flipH="1">
            <a:off x="10085629" y="11749743"/>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 name="Rectangle 1433"/>
          <p:cNvSpPr/>
          <p:nvPr/>
        </p:nvSpPr>
        <p:spPr>
          <a:xfrm flipH="1">
            <a:off x="10419386" y="11749743"/>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5" name="Rectangle 1434"/>
          <p:cNvSpPr/>
          <p:nvPr/>
        </p:nvSpPr>
        <p:spPr>
          <a:xfrm flipH="1">
            <a:off x="11404121" y="11749743"/>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6" name="Rectangle 1435"/>
          <p:cNvSpPr/>
          <p:nvPr/>
        </p:nvSpPr>
        <p:spPr>
          <a:xfrm flipH="1">
            <a:off x="11738163" y="11749743"/>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7" name="Rectangle 1436"/>
          <p:cNvSpPr/>
          <p:nvPr/>
        </p:nvSpPr>
        <p:spPr>
          <a:xfrm flipH="1">
            <a:off x="11826457" y="11749743"/>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8" name="Rectangle 1437"/>
          <p:cNvSpPr/>
          <p:nvPr/>
        </p:nvSpPr>
        <p:spPr>
          <a:xfrm flipH="1">
            <a:off x="12142414" y="1174880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9" name="Rectangle 1438"/>
          <p:cNvSpPr/>
          <p:nvPr/>
        </p:nvSpPr>
        <p:spPr>
          <a:xfrm flipH="1">
            <a:off x="13139391" y="1174880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0" name="Rectangle 1439"/>
          <p:cNvSpPr/>
          <p:nvPr/>
        </p:nvSpPr>
        <p:spPr>
          <a:xfrm>
            <a:off x="3858941" y="12695836"/>
            <a:ext cx="10623357" cy="5334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1" name="Rectangle 1440"/>
          <p:cNvSpPr/>
          <p:nvPr/>
        </p:nvSpPr>
        <p:spPr>
          <a:xfrm flipH="1">
            <a:off x="4111988" y="1269608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2" name="Rectangle 1441"/>
          <p:cNvSpPr/>
          <p:nvPr/>
        </p:nvSpPr>
        <p:spPr>
          <a:xfrm flipH="1">
            <a:off x="4192431" y="1269608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3" name="Rectangle 1442"/>
          <p:cNvSpPr/>
          <p:nvPr/>
        </p:nvSpPr>
        <p:spPr>
          <a:xfrm flipH="1">
            <a:off x="4515876" y="1269608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4" name="Rectangle 1443"/>
          <p:cNvSpPr/>
          <p:nvPr/>
        </p:nvSpPr>
        <p:spPr>
          <a:xfrm flipH="1">
            <a:off x="5514011" y="1269608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5" name="Rectangle 1444"/>
          <p:cNvSpPr/>
          <p:nvPr/>
        </p:nvSpPr>
        <p:spPr>
          <a:xfrm flipH="1">
            <a:off x="6077633" y="1269609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6" name="Rectangle 1445"/>
          <p:cNvSpPr/>
          <p:nvPr/>
        </p:nvSpPr>
        <p:spPr>
          <a:xfrm flipH="1">
            <a:off x="6158076" y="1269609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7" name="Rectangle 1446"/>
          <p:cNvSpPr/>
          <p:nvPr/>
        </p:nvSpPr>
        <p:spPr>
          <a:xfrm flipH="1">
            <a:off x="6481521" y="1269609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8" name="Rectangle 1447"/>
          <p:cNvSpPr/>
          <p:nvPr/>
        </p:nvSpPr>
        <p:spPr>
          <a:xfrm flipH="1">
            <a:off x="7479656" y="1269609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9" name="Rectangle 1448"/>
          <p:cNvSpPr/>
          <p:nvPr/>
        </p:nvSpPr>
        <p:spPr>
          <a:xfrm flipH="1">
            <a:off x="7805073" y="1269608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0" name="Rectangle 1449"/>
          <p:cNvSpPr/>
          <p:nvPr/>
        </p:nvSpPr>
        <p:spPr>
          <a:xfrm flipH="1">
            <a:off x="7885516" y="1269608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1" name="Rectangle 1450"/>
          <p:cNvSpPr/>
          <p:nvPr/>
        </p:nvSpPr>
        <p:spPr>
          <a:xfrm flipH="1">
            <a:off x="8208961" y="1269608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2" name="Rectangle 1451"/>
          <p:cNvSpPr/>
          <p:nvPr/>
        </p:nvSpPr>
        <p:spPr>
          <a:xfrm flipH="1">
            <a:off x="9207096" y="1269608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3" name="Rectangle 1452"/>
          <p:cNvSpPr/>
          <p:nvPr/>
        </p:nvSpPr>
        <p:spPr>
          <a:xfrm flipH="1">
            <a:off x="9563999" y="1269608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4" name="Rectangle 1453"/>
          <p:cNvSpPr/>
          <p:nvPr/>
        </p:nvSpPr>
        <p:spPr>
          <a:xfrm flipH="1">
            <a:off x="9647531" y="1269608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5" name="Rectangle 1454"/>
          <p:cNvSpPr/>
          <p:nvPr/>
        </p:nvSpPr>
        <p:spPr>
          <a:xfrm flipH="1">
            <a:off x="9981288" y="1269608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6" name="Rectangle 1455"/>
          <p:cNvSpPr/>
          <p:nvPr/>
        </p:nvSpPr>
        <p:spPr>
          <a:xfrm flipH="1">
            <a:off x="10966023" y="1269608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7" name="Rectangle 1456"/>
          <p:cNvSpPr/>
          <p:nvPr/>
        </p:nvSpPr>
        <p:spPr>
          <a:xfrm flipH="1">
            <a:off x="11300065" y="1269608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8" name="Rectangle 1457"/>
          <p:cNvSpPr/>
          <p:nvPr/>
        </p:nvSpPr>
        <p:spPr>
          <a:xfrm flipH="1">
            <a:off x="11388359" y="1269608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9" name="Rectangle 1458"/>
          <p:cNvSpPr/>
          <p:nvPr/>
        </p:nvSpPr>
        <p:spPr>
          <a:xfrm flipH="1">
            <a:off x="11704316" y="1269514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0" name="Rectangle 1459"/>
          <p:cNvSpPr/>
          <p:nvPr/>
        </p:nvSpPr>
        <p:spPr>
          <a:xfrm flipH="1">
            <a:off x="12701293" y="1269514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1" name="Rectangle 1460"/>
          <p:cNvSpPr/>
          <p:nvPr/>
        </p:nvSpPr>
        <p:spPr>
          <a:xfrm flipH="1">
            <a:off x="4393156" y="1269583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2" name="Rectangle 1461"/>
          <p:cNvSpPr/>
          <p:nvPr/>
        </p:nvSpPr>
        <p:spPr>
          <a:xfrm flipH="1">
            <a:off x="4473599" y="1269583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3" name="Rectangle 1462"/>
          <p:cNvSpPr/>
          <p:nvPr/>
        </p:nvSpPr>
        <p:spPr>
          <a:xfrm flipH="1">
            <a:off x="4797044" y="1269583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4" name="Rectangle 1463"/>
          <p:cNvSpPr/>
          <p:nvPr/>
        </p:nvSpPr>
        <p:spPr>
          <a:xfrm flipH="1">
            <a:off x="5795179" y="1269583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5" name="Rectangle 1464"/>
          <p:cNvSpPr/>
          <p:nvPr/>
        </p:nvSpPr>
        <p:spPr>
          <a:xfrm flipH="1">
            <a:off x="6358801" y="1269583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6" name="Rectangle 1465"/>
          <p:cNvSpPr/>
          <p:nvPr/>
        </p:nvSpPr>
        <p:spPr>
          <a:xfrm flipH="1">
            <a:off x="6439244" y="1269583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7" name="Rectangle 1466"/>
          <p:cNvSpPr/>
          <p:nvPr/>
        </p:nvSpPr>
        <p:spPr>
          <a:xfrm flipH="1">
            <a:off x="6762689" y="1269583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8" name="Rectangle 1467"/>
          <p:cNvSpPr/>
          <p:nvPr/>
        </p:nvSpPr>
        <p:spPr>
          <a:xfrm flipH="1">
            <a:off x="7760824" y="1269583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9" name="Rectangle 1468"/>
          <p:cNvSpPr/>
          <p:nvPr/>
        </p:nvSpPr>
        <p:spPr>
          <a:xfrm flipH="1">
            <a:off x="8086241" y="1269583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0" name="Rectangle 1469"/>
          <p:cNvSpPr/>
          <p:nvPr/>
        </p:nvSpPr>
        <p:spPr>
          <a:xfrm flipH="1">
            <a:off x="8166684" y="1269583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1" name="Rectangle 1470"/>
          <p:cNvSpPr/>
          <p:nvPr/>
        </p:nvSpPr>
        <p:spPr>
          <a:xfrm flipH="1">
            <a:off x="8490129" y="1269583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2" name="Rectangle 1471"/>
          <p:cNvSpPr/>
          <p:nvPr/>
        </p:nvSpPr>
        <p:spPr>
          <a:xfrm flipH="1">
            <a:off x="9488264" y="1269583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3" name="Rectangle 1472"/>
          <p:cNvSpPr/>
          <p:nvPr/>
        </p:nvSpPr>
        <p:spPr>
          <a:xfrm flipH="1">
            <a:off x="9845167" y="1269583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4" name="Rectangle 1473"/>
          <p:cNvSpPr/>
          <p:nvPr/>
        </p:nvSpPr>
        <p:spPr>
          <a:xfrm flipH="1">
            <a:off x="9928699" y="1269583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5" name="Rectangle 1474"/>
          <p:cNvSpPr/>
          <p:nvPr/>
        </p:nvSpPr>
        <p:spPr>
          <a:xfrm flipH="1">
            <a:off x="10262456" y="1269583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6" name="Rectangle 1475"/>
          <p:cNvSpPr/>
          <p:nvPr/>
        </p:nvSpPr>
        <p:spPr>
          <a:xfrm flipH="1">
            <a:off x="11247191" y="1269583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7" name="Rectangle 1476"/>
          <p:cNvSpPr/>
          <p:nvPr/>
        </p:nvSpPr>
        <p:spPr>
          <a:xfrm flipH="1">
            <a:off x="11581233" y="1269583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8" name="Rectangle 1477"/>
          <p:cNvSpPr/>
          <p:nvPr/>
        </p:nvSpPr>
        <p:spPr>
          <a:xfrm flipH="1">
            <a:off x="11669527" y="1269583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9" name="Rectangle 1478"/>
          <p:cNvSpPr/>
          <p:nvPr/>
        </p:nvSpPr>
        <p:spPr>
          <a:xfrm flipH="1">
            <a:off x="11985484" y="12694897"/>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0" name="Rectangle 1479"/>
          <p:cNvSpPr/>
          <p:nvPr/>
        </p:nvSpPr>
        <p:spPr>
          <a:xfrm flipH="1">
            <a:off x="12982461" y="12694897"/>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1" name="Rectangle 1480"/>
          <p:cNvSpPr/>
          <p:nvPr/>
        </p:nvSpPr>
        <p:spPr>
          <a:xfrm flipH="1">
            <a:off x="3926465" y="1269583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2" name="Rectangle 1481"/>
          <p:cNvSpPr/>
          <p:nvPr/>
        </p:nvSpPr>
        <p:spPr>
          <a:xfrm flipH="1">
            <a:off x="4006908" y="1269583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3" name="Rectangle 1482"/>
          <p:cNvSpPr/>
          <p:nvPr/>
        </p:nvSpPr>
        <p:spPr>
          <a:xfrm flipH="1">
            <a:off x="4330353" y="1269583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4" name="Rectangle 1483"/>
          <p:cNvSpPr/>
          <p:nvPr/>
        </p:nvSpPr>
        <p:spPr>
          <a:xfrm flipH="1">
            <a:off x="5328488" y="1269583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5" name="Rectangle 1484"/>
          <p:cNvSpPr/>
          <p:nvPr/>
        </p:nvSpPr>
        <p:spPr>
          <a:xfrm flipH="1">
            <a:off x="5892110" y="1269583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6" name="Rectangle 1485"/>
          <p:cNvSpPr/>
          <p:nvPr/>
        </p:nvSpPr>
        <p:spPr>
          <a:xfrm flipH="1">
            <a:off x="5972553" y="1269583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7" name="Rectangle 1486"/>
          <p:cNvSpPr/>
          <p:nvPr/>
        </p:nvSpPr>
        <p:spPr>
          <a:xfrm flipH="1">
            <a:off x="6295998" y="1269583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8" name="Rectangle 1487"/>
          <p:cNvSpPr/>
          <p:nvPr/>
        </p:nvSpPr>
        <p:spPr>
          <a:xfrm flipH="1">
            <a:off x="7294133" y="1269583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9" name="Rectangle 1488"/>
          <p:cNvSpPr/>
          <p:nvPr/>
        </p:nvSpPr>
        <p:spPr>
          <a:xfrm flipH="1">
            <a:off x="7619550" y="1269583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0" name="Rectangle 1489"/>
          <p:cNvSpPr/>
          <p:nvPr/>
        </p:nvSpPr>
        <p:spPr>
          <a:xfrm flipH="1">
            <a:off x="7699993" y="1269583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1" name="Rectangle 1490"/>
          <p:cNvSpPr/>
          <p:nvPr/>
        </p:nvSpPr>
        <p:spPr>
          <a:xfrm flipH="1">
            <a:off x="8023438" y="1269583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2" name="Rectangle 1491"/>
          <p:cNvSpPr/>
          <p:nvPr/>
        </p:nvSpPr>
        <p:spPr>
          <a:xfrm flipH="1">
            <a:off x="9021573" y="1269583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3" name="Rectangle 1492"/>
          <p:cNvSpPr/>
          <p:nvPr/>
        </p:nvSpPr>
        <p:spPr>
          <a:xfrm flipH="1">
            <a:off x="9378476" y="1269583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4" name="Rectangle 1493"/>
          <p:cNvSpPr/>
          <p:nvPr/>
        </p:nvSpPr>
        <p:spPr>
          <a:xfrm flipH="1">
            <a:off x="9462008" y="1269583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5" name="Rectangle 1494"/>
          <p:cNvSpPr/>
          <p:nvPr/>
        </p:nvSpPr>
        <p:spPr>
          <a:xfrm flipH="1">
            <a:off x="9795765" y="1269583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6" name="Rectangle 1495"/>
          <p:cNvSpPr/>
          <p:nvPr/>
        </p:nvSpPr>
        <p:spPr>
          <a:xfrm flipH="1">
            <a:off x="10780500" y="1269583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7" name="Rectangle 1496"/>
          <p:cNvSpPr/>
          <p:nvPr/>
        </p:nvSpPr>
        <p:spPr>
          <a:xfrm flipH="1">
            <a:off x="11114542" y="1269583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8" name="Rectangle 1497"/>
          <p:cNvSpPr/>
          <p:nvPr/>
        </p:nvSpPr>
        <p:spPr>
          <a:xfrm flipH="1">
            <a:off x="11202836" y="1269583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9" name="Rectangle 1498"/>
          <p:cNvSpPr/>
          <p:nvPr/>
        </p:nvSpPr>
        <p:spPr>
          <a:xfrm flipH="1">
            <a:off x="11518793" y="12694893"/>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0" name="Rectangle 1499"/>
          <p:cNvSpPr/>
          <p:nvPr/>
        </p:nvSpPr>
        <p:spPr>
          <a:xfrm flipH="1">
            <a:off x="12515770" y="12694893"/>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1" name="Rectangle 1500"/>
          <p:cNvSpPr/>
          <p:nvPr/>
        </p:nvSpPr>
        <p:spPr>
          <a:xfrm flipH="1">
            <a:off x="4207633" y="1269557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2" name="Rectangle 1501"/>
          <p:cNvSpPr/>
          <p:nvPr/>
        </p:nvSpPr>
        <p:spPr>
          <a:xfrm flipH="1">
            <a:off x="4288076" y="1269557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3" name="Rectangle 1502"/>
          <p:cNvSpPr/>
          <p:nvPr/>
        </p:nvSpPr>
        <p:spPr>
          <a:xfrm flipH="1">
            <a:off x="4611521" y="1269557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4" name="Rectangle 1503"/>
          <p:cNvSpPr/>
          <p:nvPr/>
        </p:nvSpPr>
        <p:spPr>
          <a:xfrm flipH="1">
            <a:off x="5609656" y="1269557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5" name="Rectangle 1504"/>
          <p:cNvSpPr/>
          <p:nvPr/>
        </p:nvSpPr>
        <p:spPr>
          <a:xfrm flipH="1">
            <a:off x="6173278" y="1269558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6" name="Rectangle 1505"/>
          <p:cNvSpPr/>
          <p:nvPr/>
        </p:nvSpPr>
        <p:spPr>
          <a:xfrm flipH="1">
            <a:off x="6253721" y="1269558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7" name="Rectangle 1506"/>
          <p:cNvSpPr/>
          <p:nvPr/>
        </p:nvSpPr>
        <p:spPr>
          <a:xfrm flipH="1">
            <a:off x="6577166" y="1269558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8" name="Rectangle 1507"/>
          <p:cNvSpPr/>
          <p:nvPr/>
        </p:nvSpPr>
        <p:spPr>
          <a:xfrm flipH="1">
            <a:off x="7575301" y="1269558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9" name="Rectangle 1508"/>
          <p:cNvSpPr/>
          <p:nvPr/>
        </p:nvSpPr>
        <p:spPr>
          <a:xfrm flipH="1">
            <a:off x="7900718" y="1269558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0" name="Rectangle 1509"/>
          <p:cNvSpPr/>
          <p:nvPr/>
        </p:nvSpPr>
        <p:spPr>
          <a:xfrm flipH="1">
            <a:off x="7981161" y="1269558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1" name="Rectangle 1510"/>
          <p:cNvSpPr/>
          <p:nvPr/>
        </p:nvSpPr>
        <p:spPr>
          <a:xfrm flipH="1">
            <a:off x="8304606" y="1269558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2" name="Rectangle 1511"/>
          <p:cNvSpPr/>
          <p:nvPr/>
        </p:nvSpPr>
        <p:spPr>
          <a:xfrm flipH="1">
            <a:off x="9302741" y="1269558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3" name="Rectangle 1512"/>
          <p:cNvSpPr/>
          <p:nvPr/>
        </p:nvSpPr>
        <p:spPr>
          <a:xfrm flipH="1">
            <a:off x="9659644" y="1269557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4" name="Rectangle 1513"/>
          <p:cNvSpPr/>
          <p:nvPr/>
        </p:nvSpPr>
        <p:spPr>
          <a:xfrm flipH="1">
            <a:off x="9743176" y="1269557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5" name="Rectangle 1514"/>
          <p:cNvSpPr/>
          <p:nvPr/>
        </p:nvSpPr>
        <p:spPr>
          <a:xfrm flipH="1">
            <a:off x="10076933" y="1269557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6" name="Rectangle 1515"/>
          <p:cNvSpPr/>
          <p:nvPr/>
        </p:nvSpPr>
        <p:spPr>
          <a:xfrm flipH="1">
            <a:off x="11061668" y="1269557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7" name="Rectangle 1516"/>
          <p:cNvSpPr/>
          <p:nvPr/>
        </p:nvSpPr>
        <p:spPr>
          <a:xfrm flipH="1">
            <a:off x="11395710" y="1269557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8" name="Rectangle 1517"/>
          <p:cNvSpPr/>
          <p:nvPr/>
        </p:nvSpPr>
        <p:spPr>
          <a:xfrm flipH="1">
            <a:off x="11484004" y="1269557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9" name="Rectangle 1518"/>
          <p:cNvSpPr/>
          <p:nvPr/>
        </p:nvSpPr>
        <p:spPr>
          <a:xfrm flipH="1">
            <a:off x="11799961" y="12694641"/>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0" name="Rectangle 1519"/>
          <p:cNvSpPr/>
          <p:nvPr/>
        </p:nvSpPr>
        <p:spPr>
          <a:xfrm flipH="1">
            <a:off x="12796938" y="12694641"/>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1" name="Rectangle 1520"/>
          <p:cNvSpPr/>
          <p:nvPr/>
        </p:nvSpPr>
        <p:spPr>
          <a:xfrm flipH="1">
            <a:off x="4265476" y="1269564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2" name="Rectangle 1521"/>
          <p:cNvSpPr/>
          <p:nvPr/>
        </p:nvSpPr>
        <p:spPr>
          <a:xfrm flipH="1">
            <a:off x="4345919" y="1269564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3" name="Rectangle 1522"/>
          <p:cNvSpPr/>
          <p:nvPr/>
        </p:nvSpPr>
        <p:spPr>
          <a:xfrm flipH="1">
            <a:off x="4669364" y="1269564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4" name="Rectangle 1523"/>
          <p:cNvSpPr/>
          <p:nvPr/>
        </p:nvSpPr>
        <p:spPr>
          <a:xfrm flipH="1">
            <a:off x="5667499" y="1269564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5" name="Rectangle 1524"/>
          <p:cNvSpPr/>
          <p:nvPr/>
        </p:nvSpPr>
        <p:spPr>
          <a:xfrm flipH="1">
            <a:off x="6231121" y="12695653"/>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6" name="Rectangle 1525"/>
          <p:cNvSpPr/>
          <p:nvPr/>
        </p:nvSpPr>
        <p:spPr>
          <a:xfrm flipH="1">
            <a:off x="6311564" y="12695653"/>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7" name="Rectangle 1526"/>
          <p:cNvSpPr/>
          <p:nvPr/>
        </p:nvSpPr>
        <p:spPr>
          <a:xfrm flipH="1">
            <a:off x="6635009" y="12695653"/>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8" name="Rectangle 1527"/>
          <p:cNvSpPr/>
          <p:nvPr/>
        </p:nvSpPr>
        <p:spPr>
          <a:xfrm flipH="1">
            <a:off x="7633144" y="12695653"/>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9" name="Rectangle 1528"/>
          <p:cNvSpPr/>
          <p:nvPr/>
        </p:nvSpPr>
        <p:spPr>
          <a:xfrm flipH="1">
            <a:off x="7958561" y="12695651"/>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0" name="Rectangle 1529"/>
          <p:cNvSpPr/>
          <p:nvPr/>
        </p:nvSpPr>
        <p:spPr>
          <a:xfrm flipH="1">
            <a:off x="8039004" y="12695651"/>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1" name="Rectangle 1530"/>
          <p:cNvSpPr/>
          <p:nvPr/>
        </p:nvSpPr>
        <p:spPr>
          <a:xfrm flipH="1">
            <a:off x="8362449" y="12695651"/>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2" name="Rectangle 1531"/>
          <p:cNvSpPr/>
          <p:nvPr/>
        </p:nvSpPr>
        <p:spPr>
          <a:xfrm flipH="1">
            <a:off x="9360584" y="12695651"/>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3" name="Rectangle 1532"/>
          <p:cNvSpPr/>
          <p:nvPr/>
        </p:nvSpPr>
        <p:spPr>
          <a:xfrm flipH="1">
            <a:off x="9717487" y="1269564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4" name="Rectangle 1533"/>
          <p:cNvSpPr/>
          <p:nvPr/>
        </p:nvSpPr>
        <p:spPr>
          <a:xfrm flipH="1">
            <a:off x="9801019" y="1269564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5" name="Rectangle 1534"/>
          <p:cNvSpPr/>
          <p:nvPr/>
        </p:nvSpPr>
        <p:spPr>
          <a:xfrm flipH="1">
            <a:off x="10134776" y="1269564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 name="Rectangle 1535"/>
          <p:cNvSpPr/>
          <p:nvPr/>
        </p:nvSpPr>
        <p:spPr>
          <a:xfrm flipH="1">
            <a:off x="11119511" y="1269564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 name="Rectangle 1536"/>
          <p:cNvSpPr/>
          <p:nvPr/>
        </p:nvSpPr>
        <p:spPr>
          <a:xfrm flipH="1">
            <a:off x="11453553" y="1269564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8" name="Rectangle 1537"/>
          <p:cNvSpPr/>
          <p:nvPr/>
        </p:nvSpPr>
        <p:spPr>
          <a:xfrm flipH="1">
            <a:off x="11541847" y="1269564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9" name="Rectangle 1538"/>
          <p:cNvSpPr/>
          <p:nvPr/>
        </p:nvSpPr>
        <p:spPr>
          <a:xfrm flipH="1">
            <a:off x="11857804" y="1269471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0" name="Rectangle 1539"/>
          <p:cNvSpPr/>
          <p:nvPr/>
        </p:nvSpPr>
        <p:spPr>
          <a:xfrm flipH="1">
            <a:off x="12854781" y="1269471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1" name="Rectangle 1540"/>
          <p:cNvSpPr/>
          <p:nvPr/>
        </p:nvSpPr>
        <p:spPr>
          <a:xfrm flipH="1">
            <a:off x="4546644" y="12695397"/>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2" name="Rectangle 1541"/>
          <p:cNvSpPr/>
          <p:nvPr/>
        </p:nvSpPr>
        <p:spPr>
          <a:xfrm flipH="1">
            <a:off x="4627087" y="12695397"/>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3" name="Rectangle 1542"/>
          <p:cNvSpPr/>
          <p:nvPr/>
        </p:nvSpPr>
        <p:spPr>
          <a:xfrm flipH="1">
            <a:off x="4950532" y="12695397"/>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4" name="Rectangle 1543"/>
          <p:cNvSpPr/>
          <p:nvPr/>
        </p:nvSpPr>
        <p:spPr>
          <a:xfrm flipH="1">
            <a:off x="5948667" y="12695397"/>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5" name="Rectangle 1544"/>
          <p:cNvSpPr/>
          <p:nvPr/>
        </p:nvSpPr>
        <p:spPr>
          <a:xfrm flipH="1">
            <a:off x="6512289" y="12695401"/>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6" name="Rectangle 1545"/>
          <p:cNvSpPr/>
          <p:nvPr/>
        </p:nvSpPr>
        <p:spPr>
          <a:xfrm flipH="1">
            <a:off x="6592732" y="12695401"/>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7" name="Rectangle 1546"/>
          <p:cNvSpPr/>
          <p:nvPr/>
        </p:nvSpPr>
        <p:spPr>
          <a:xfrm flipH="1">
            <a:off x="6916177" y="12695401"/>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8" name="Rectangle 1547"/>
          <p:cNvSpPr/>
          <p:nvPr/>
        </p:nvSpPr>
        <p:spPr>
          <a:xfrm flipH="1">
            <a:off x="7914312" y="12695401"/>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9" name="Rectangle 1548"/>
          <p:cNvSpPr/>
          <p:nvPr/>
        </p:nvSpPr>
        <p:spPr>
          <a:xfrm flipH="1">
            <a:off x="8239729" y="1269539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0" name="Rectangle 1549"/>
          <p:cNvSpPr/>
          <p:nvPr/>
        </p:nvSpPr>
        <p:spPr>
          <a:xfrm flipH="1">
            <a:off x="8320172" y="1269539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1" name="Rectangle 1550"/>
          <p:cNvSpPr/>
          <p:nvPr/>
        </p:nvSpPr>
        <p:spPr>
          <a:xfrm flipH="1">
            <a:off x="8643617" y="1269539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2" name="Rectangle 1551"/>
          <p:cNvSpPr/>
          <p:nvPr/>
        </p:nvSpPr>
        <p:spPr>
          <a:xfrm flipH="1">
            <a:off x="9641752" y="1269539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3" name="Rectangle 1552"/>
          <p:cNvSpPr/>
          <p:nvPr/>
        </p:nvSpPr>
        <p:spPr>
          <a:xfrm flipH="1">
            <a:off x="9998655" y="12695397"/>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4" name="Rectangle 1553"/>
          <p:cNvSpPr/>
          <p:nvPr/>
        </p:nvSpPr>
        <p:spPr>
          <a:xfrm flipH="1">
            <a:off x="10082187" y="12695397"/>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5" name="Rectangle 1554"/>
          <p:cNvSpPr/>
          <p:nvPr/>
        </p:nvSpPr>
        <p:spPr>
          <a:xfrm flipH="1">
            <a:off x="10415944" y="12695397"/>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6" name="Rectangle 1555"/>
          <p:cNvSpPr/>
          <p:nvPr/>
        </p:nvSpPr>
        <p:spPr>
          <a:xfrm flipH="1">
            <a:off x="11400679" y="12695397"/>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7" name="Rectangle 1556"/>
          <p:cNvSpPr/>
          <p:nvPr/>
        </p:nvSpPr>
        <p:spPr>
          <a:xfrm flipH="1">
            <a:off x="11734721" y="12695397"/>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8" name="Rectangle 1557"/>
          <p:cNvSpPr/>
          <p:nvPr/>
        </p:nvSpPr>
        <p:spPr>
          <a:xfrm flipH="1">
            <a:off x="11823015" y="12695397"/>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9" name="Rectangle 1558"/>
          <p:cNvSpPr/>
          <p:nvPr/>
        </p:nvSpPr>
        <p:spPr>
          <a:xfrm flipH="1">
            <a:off x="12138972" y="1269446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0" name="Rectangle 1559"/>
          <p:cNvSpPr/>
          <p:nvPr/>
        </p:nvSpPr>
        <p:spPr>
          <a:xfrm flipH="1">
            <a:off x="13135949" y="1269446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1" name="Rectangle 1560"/>
          <p:cNvSpPr/>
          <p:nvPr/>
        </p:nvSpPr>
        <p:spPr>
          <a:xfrm flipH="1">
            <a:off x="4211060" y="1269423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2" name="Rectangle 1561"/>
          <p:cNvSpPr/>
          <p:nvPr/>
        </p:nvSpPr>
        <p:spPr>
          <a:xfrm flipH="1">
            <a:off x="4291503" y="1269423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3" name="Rectangle 1562"/>
          <p:cNvSpPr/>
          <p:nvPr/>
        </p:nvSpPr>
        <p:spPr>
          <a:xfrm flipH="1">
            <a:off x="4614948" y="1269423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4" name="Rectangle 1563"/>
          <p:cNvSpPr/>
          <p:nvPr/>
        </p:nvSpPr>
        <p:spPr>
          <a:xfrm flipH="1">
            <a:off x="5613083" y="1269423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5" name="Rectangle 1564"/>
          <p:cNvSpPr/>
          <p:nvPr/>
        </p:nvSpPr>
        <p:spPr>
          <a:xfrm flipH="1">
            <a:off x="6176705" y="1269423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6" name="Rectangle 1565"/>
          <p:cNvSpPr/>
          <p:nvPr/>
        </p:nvSpPr>
        <p:spPr>
          <a:xfrm flipH="1">
            <a:off x="6257148" y="1269423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7" name="Rectangle 1566"/>
          <p:cNvSpPr/>
          <p:nvPr/>
        </p:nvSpPr>
        <p:spPr>
          <a:xfrm flipH="1">
            <a:off x="6580593" y="1269423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8" name="Rectangle 1567"/>
          <p:cNvSpPr/>
          <p:nvPr/>
        </p:nvSpPr>
        <p:spPr>
          <a:xfrm flipH="1">
            <a:off x="7578728" y="1269423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9" name="Rectangle 1568"/>
          <p:cNvSpPr/>
          <p:nvPr/>
        </p:nvSpPr>
        <p:spPr>
          <a:xfrm flipH="1">
            <a:off x="7904145" y="1269423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0" name="Rectangle 1569"/>
          <p:cNvSpPr/>
          <p:nvPr/>
        </p:nvSpPr>
        <p:spPr>
          <a:xfrm flipH="1">
            <a:off x="7984588" y="1269423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1" name="Rectangle 1570"/>
          <p:cNvSpPr/>
          <p:nvPr/>
        </p:nvSpPr>
        <p:spPr>
          <a:xfrm flipH="1">
            <a:off x="8308033" y="1269423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2" name="Rectangle 1571"/>
          <p:cNvSpPr/>
          <p:nvPr/>
        </p:nvSpPr>
        <p:spPr>
          <a:xfrm flipH="1">
            <a:off x="9306168" y="1269423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3" name="Rectangle 1572"/>
          <p:cNvSpPr/>
          <p:nvPr/>
        </p:nvSpPr>
        <p:spPr>
          <a:xfrm flipH="1">
            <a:off x="9663071" y="1269423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4" name="Rectangle 1573"/>
          <p:cNvSpPr/>
          <p:nvPr/>
        </p:nvSpPr>
        <p:spPr>
          <a:xfrm flipH="1">
            <a:off x="9746603" y="1269423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5" name="Rectangle 1574"/>
          <p:cNvSpPr/>
          <p:nvPr/>
        </p:nvSpPr>
        <p:spPr>
          <a:xfrm flipH="1">
            <a:off x="10080360" y="1269423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6" name="Rectangle 1575"/>
          <p:cNvSpPr/>
          <p:nvPr/>
        </p:nvSpPr>
        <p:spPr>
          <a:xfrm flipH="1">
            <a:off x="11065095" y="1269423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7" name="Rectangle 1576"/>
          <p:cNvSpPr/>
          <p:nvPr/>
        </p:nvSpPr>
        <p:spPr>
          <a:xfrm flipH="1">
            <a:off x="11399137" y="1269423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8" name="Rectangle 1577"/>
          <p:cNvSpPr/>
          <p:nvPr/>
        </p:nvSpPr>
        <p:spPr>
          <a:xfrm flipH="1">
            <a:off x="11487431" y="1269423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9" name="Rectangle 1578"/>
          <p:cNvSpPr/>
          <p:nvPr/>
        </p:nvSpPr>
        <p:spPr>
          <a:xfrm flipH="1">
            <a:off x="11803388" y="12693297"/>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0" name="Rectangle 1579"/>
          <p:cNvSpPr/>
          <p:nvPr/>
        </p:nvSpPr>
        <p:spPr>
          <a:xfrm flipH="1">
            <a:off x="12800365" y="12693297"/>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1" name="Rectangle 1580"/>
          <p:cNvSpPr/>
          <p:nvPr/>
        </p:nvSpPr>
        <p:spPr>
          <a:xfrm flipH="1">
            <a:off x="4492228" y="1269398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2" name="Rectangle 1581"/>
          <p:cNvSpPr/>
          <p:nvPr/>
        </p:nvSpPr>
        <p:spPr>
          <a:xfrm flipH="1">
            <a:off x="4572671" y="1269398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3" name="Rectangle 1582"/>
          <p:cNvSpPr/>
          <p:nvPr/>
        </p:nvSpPr>
        <p:spPr>
          <a:xfrm flipH="1">
            <a:off x="4896116" y="1269398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4" name="Rectangle 1583"/>
          <p:cNvSpPr/>
          <p:nvPr/>
        </p:nvSpPr>
        <p:spPr>
          <a:xfrm flipH="1">
            <a:off x="5894251" y="1269398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5" name="Rectangle 1584"/>
          <p:cNvSpPr/>
          <p:nvPr/>
        </p:nvSpPr>
        <p:spPr>
          <a:xfrm flipH="1">
            <a:off x="6457873" y="1269398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6" name="Rectangle 1585"/>
          <p:cNvSpPr/>
          <p:nvPr/>
        </p:nvSpPr>
        <p:spPr>
          <a:xfrm flipH="1">
            <a:off x="6538316" y="1269398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7" name="Rectangle 1586"/>
          <p:cNvSpPr/>
          <p:nvPr/>
        </p:nvSpPr>
        <p:spPr>
          <a:xfrm flipH="1">
            <a:off x="6861761" y="1269398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8" name="Rectangle 1587"/>
          <p:cNvSpPr/>
          <p:nvPr/>
        </p:nvSpPr>
        <p:spPr>
          <a:xfrm flipH="1">
            <a:off x="7859896" y="1269398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9" name="Rectangle 1588"/>
          <p:cNvSpPr/>
          <p:nvPr/>
        </p:nvSpPr>
        <p:spPr>
          <a:xfrm flipH="1">
            <a:off x="8185313" y="1269398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0" name="Rectangle 1589"/>
          <p:cNvSpPr/>
          <p:nvPr/>
        </p:nvSpPr>
        <p:spPr>
          <a:xfrm flipH="1">
            <a:off x="8265756" y="1269398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1" name="Rectangle 1590"/>
          <p:cNvSpPr/>
          <p:nvPr/>
        </p:nvSpPr>
        <p:spPr>
          <a:xfrm flipH="1">
            <a:off x="8589201" y="1269398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2" name="Rectangle 1591"/>
          <p:cNvSpPr/>
          <p:nvPr/>
        </p:nvSpPr>
        <p:spPr>
          <a:xfrm flipH="1">
            <a:off x="9587336" y="12693984"/>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3" name="Rectangle 1592"/>
          <p:cNvSpPr/>
          <p:nvPr/>
        </p:nvSpPr>
        <p:spPr>
          <a:xfrm flipH="1">
            <a:off x="9944239" y="1269398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4" name="Rectangle 1593"/>
          <p:cNvSpPr/>
          <p:nvPr/>
        </p:nvSpPr>
        <p:spPr>
          <a:xfrm flipH="1">
            <a:off x="10027771" y="1269398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5" name="Rectangle 1594"/>
          <p:cNvSpPr/>
          <p:nvPr/>
        </p:nvSpPr>
        <p:spPr>
          <a:xfrm flipH="1">
            <a:off x="10361528" y="1269398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6" name="Rectangle 1595"/>
          <p:cNvSpPr/>
          <p:nvPr/>
        </p:nvSpPr>
        <p:spPr>
          <a:xfrm flipH="1">
            <a:off x="11346263" y="1269398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7" name="Rectangle 1596"/>
          <p:cNvSpPr/>
          <p:nvPr/>
        </p:nvSpPr>
        <p:spPr>
          <a:xfrm flipH="1">
            <a:off x="11680305" y="1269398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8" name="Rectangle 1597"/>
          <p:cNvSpPr/>
          <p:nvPr/>
        </p:nvSpPr>
        <p:spPr>
          <a:xfrm flipH="1">
            <a:off x="11768599" y="1269398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9" name="Rectangle 1598"/>
          <p:cNvSpPr/>
          <p:nvPr/>
        </p:nvSpPr>
        <p:spPr>
          <a:xfrm flipH="1">
            <a:off x="12084556" y="12693045"/>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0" name="Rectangle 1599"/>
          <p:cNvSpPr/>
          <p:nvPr/>
        </p:nvSpPr>
        <p:spPr>
          <a:xfrm flipH="1">
            <a:off x="13081533" y="12693045"/>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1" name="Rectangle 1600"/>
          <p:cNvSpPr/>
          <p:nvPr/>
        </p:nvSpPr>
        <p:spPr>
          <a:xfrm flipH="1">
            <a:off x="4025537" y="1269397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2" name="Rectangle 1601"/>
          <p:cNvSpPr/>
          <p:nvPr/>
        </p:nvSpPr>
        <p:spPr>
          <a:xfrm flipH="1">
            <a:off x="4105980" y="1269397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3" name="Rectangle 1602"/>
          <p:cNvSpPr/>
          <p:nvPr/>
        </p:nvSpPr>
        <p:spPr>
          <a:xfrm flipH="1">
            <a:off x="4429425" y="1269397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4" name="Rectangle 1603"/>
          <p:cNvSpPr/>
          <p:nvPr/>
        </p:nvSpPr>
        <p:spPr>
          <a:xfrm flipH="1">
            <a:off x="5427560" y="1269397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5" name="Rectangle 1604"/>
          <p:cNvSpPr/>
          <p:nvPr/>
        </p:nvSpPr>
        <p:spPr>
          <a:xfrm flipH="1">
            <a:off x="5991182" y="1269398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6" name="Rectangle 1605"/>
          <p:cNvSpPr/>
          <p:nvPr/>
        </p:nvSpPr>
        <p:spPr>
          <a:xfrm flipH="1">
            <a:off x="6071625" y="1269398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7" name="Rectangle 1606"/>
          <p:cNvSpPr/>
          <p:nvPr/>
        </p:nvSpPr>
        <p:spPr>
          <a:xfrm flipH="1">
            <a:off x="6395070" y="1269398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8" name="Rectangle 1607"/>
          <p:cNvSpPr/>
          <p:nvPr/>
        </p:nvSpPr>
        <p:spPr>
          <a:xfrm flipH="1">
            <a:off x="7393205" y="1269398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9" name="Rectangle 1608"/>
          <p:cNvSpPr/>
          <p:nvPr/>
        </p:nvSpPr>
        <p:spPr>
          <a:xfrm flipH="1">
            <a:off x="7718622" y="1269398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0" name="Rectangle 1609"/>
          <p:cNvSpPr/>
          <p:nvPr/>
        </p:nvSpPr>
        <p:spPr>
          <a:xfrm flipH="1">
            <a:off x="7799065" y="1269398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1" name="Rectangle 1610"/>
          <p:cNvSpPr/>
          <p:nvPr/>
        </p:nvSpPr>
        <p:spPr>
          <a:xfrm flipH="1">
            <a:off x="8122510" y="1269398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2" name="Rectangle 1611"/>
          <p:cNvSpPr/>
          <p:nvPr/>
        </p:nvSpPr>
        <p:spPr>
          <a:xfrm flipH="1">
            <a:off x="9120645" y="1269398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3" name="Rectangle 1612"/>
          <p:cNvSpPr/>
          <p:nvPr/>
        </p:nvSpPr>
        <p:spPr>
          <a:xfrm flipH="1">
            <a:off x="9477548" y="1269397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4" name="Rectangle 1613"/>
          <p:cNvSpPr/>
          <p:nvPr/>
        </p:nvSpPr>
        <p:spPr>
          <a:xfrm flipH="1">
            <a:off x="9561080" y="1269397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5" name="Rectangle 1614"/>
          <p:cNvSpPr/>
          <p:nvPr/>
        </p:nvSpPr>
        <p:spPr>
          <a:xfrm flipH="1">
            <a:off x="9894837" y="1269397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6" name="Rectangle 1615"/>
          <p:cNvSpPr/>
          <p:nvPr/>
        </p:nvSpPr>
        <p:spPr>
          <a:xfrm flipH="1">
            <a:off x="10879572" y="1269397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7" name="Rectangle 1616"/>
          <p:cNvSpPr/>
          <p:nvPr/>
        </p:nvSpPr>
        <p:spPr>
          <a:xfrm flipH="1">
            <a:off x="11213614" y="1269397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8" name="Rectangle 1617"/>
          <p:cNvSpPr/>
          <p:nvPr/>
        </p:nvSpPr>
        <p:spPr>
          <a:xfrm flipH="1">
            <a:off x="11301908" y="1269397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9" name="Rectangle 1618"/>
          <p:cNvSpPr/>
          <p:nvPr/>
        </p:nvSpPr>
        <p:spPr>
          <a:xfrm flipH="1">
            <a:off x="11617865" y="12693041"/>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0" name="Rectangle 1619"/>
          <p:cNvSpPr/>
          <p:nvPr/>
        </p:nvSpPr>
        <p:spPr>
          <a:xfrm flipH="1">
            <a:off x="12614842" y="12693041"/>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1" name="Rectangle 1620"/>
          <p:cNvSpPr/>
          <p:nvPr/>
        </p:nvSpPr>
        <p:spPr>
          <a:xfrm flipH="1">
            <a:off x="4306705" y="1269372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2" name="Rectangle 1621"/>
          <p:cNvSpPr/>
          <p:nvPr/>
        </p:nvSpPr>
        <p:spPr>
          <a:xfrm flipH="1">
            <a:off x="4387148" y="1269372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3" name="Rectangle 1622"/>
          <p:cNvSpPr/>
          <p:nvPr/>
        </p:nvSpPr>
        <p:spPr>
          <a:xfrm flipH="1">
            <a:off x="4710593" y="1269372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4" name="Rectangle 1623"/>
          <p:cNvSpPr/>
          <p:nvPr/>
        </p:nvSpPr>
        <p:spPr>
          <a:xfrm flipH="1">
            <a:off x="5708728" y="1269372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5" name="Rectangle 1624"/>
          <p:cNvSpPr/>
          <p:nvPr/>
        </p:nvSpPr>
        <p:spPr>
          <a:xfrm flipH="1">
            <a:off x="6272350" y="1269373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6" name="Rectangle 1625"/>
          <p:cNvSpPr/>
          <p:nvPr/>
        </p:nvSpPr>
        <p:spPr>
          <a:xfrm flipH="1">
            <a:off x="6352793" y="1269373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7" name="Rectangle 1626"/>
          <p:cNvSpPr/>
          <p:nvPr/>
        </p:nvSpPr>
        <p:spPr>
          <a:xfrm flipH="1">
            <a:off x="6676238" y="1269373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8" name="Rectangle 1627"/>
          <p:cNvSpPr/>
          <p:nvPr/>
        </p:nvSpPr>
        <p:spPr>
          <a:xfrm flipH="1">
            <a:off x="7674373" y="12693730"/>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9" name="Rectangle 1628"/>
          <p:cNvSpPr/>
          <p:nvPr/>
        </p:nvSpPr>
        <p:spPr>
          <a:xfrm flipH="1">
            <a:off x="7999790" y="1269372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0" name="Rectangle 1629"/>
          <p:cNvSpPr/>
          <p:nvPr/>
        </p:nvSpPr>
        <p:spPr>
          <a:xfrm flipH="1">
            <a:off x="8080233" y="1269372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1" name="Rectangle 1630"/>
          <p:cNvSpPr/>
          <p:nvPr/>
        </p:nvSpPr>
        <p:spPr>
          <a:xfrm flipH="1">
            <a:off x="8403678" y="1269372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2" name="Rectangle 1631"/>
          <p:cNvSpPr/>
          <p:nvPr/>
        </p:nvSpPr>
        <p:spPr>
          <a:xfrm flipH="1">
            <a:off x="9401813" y="12693728"/>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3" name="Rectangle 1632"/>
          <p:cNvSpPr/>
          <p:nvPr/>
        </p:nvSpPr>
        <p:spPr>
          <a:xfrm flipH="1">
            <a:off x="9767090" y="12692632"/>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4" name="Rectangle 1633"/>
          <p:cNvSpPr/>
          <p:nvPr/>
        </p:nvSpPr>
        <p:spPr>
          <a:xfrm flipH="1">
            <a:off x="9842248" y="1269372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5" name="Rectangle 1634"/>
          <p:cNvSpPr/>
          <p:nvPr/>
        </p:nvSpPr>
        <p:spPr>
          <a:xfrm flipH="1">
            <a:off x="10176005" y="1269372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6" name="Rectangle 1635"/>
          <p:cNvSpPr/>
          <p:nvPr/>
        </p:nvSpPr>
        <p:spPr>
          <a:xfrm flipH="1">
            <a:off x="11160740" y="1269372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7" name="Rectangle 1636"/>
          <p:cNvSpPr/>
          <p:nvPr/>
        </p:nvSpPr>
        <p:spPr>
          <a:xfrm flipH="1">
            <a:off x="11494782" y="1269372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 name="Rectangle 1637"/>
          <p:cNvSpPr/>
          <p:nvPr/>
        </p:nvSpPr>
        <p:spPr>
          <a:xfrm flipH="1">
            <a:off x="11583076" y="12693726"/>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9" name="Rectangle 1638"/>
          <p:cNvSpPr/>
          <p:nvPr/>
        </p:nvSpPr>
        <p:spPr>
          <a:xfrm flipH="1">
            <a:off x="11899033" y="1269278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0" name="Rectangle 1639"/>
          <p:cNvSpPr/>
          <p:nvPr/>
        </p:nvSpPr>
        <p:spPr>
          <a:xfrm flipH="1">
            <a:off x="12896010" y="12692789"/>
            <a:ext cx="45719"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9326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2366" y="152400"/>
            <a:ext cx="17964554" cy="13334999"/>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algn="ctr" defTabSz="1371600">
              <a:defRPr/>
            </a:pPr>
            <a:endParaRPr lang="en-US" sz="10796" kern="0">
              <a:solidFill>
                <a:prstClr val="white"/>
              </a:solidFill>
              <a:latin typeface="Calibri" panose="020F0502020204030204"/>
            </a:endParaRPr>
          </a:p>
        </p:txBody>
      </p:sp>
      <p:sp>
        <p:nvSpPr>
          <p:cNvPr id="5" name="Rectangle 4"/>
          <p:cNvSpPr/>
          <p:nvPr/>
        </p:nvSpPr>
        <p:spPr>
          <a:xfrm>
            <a:off x="154398" y="12564070"/>
            <a:ext cx="17956533" cy="923330"/>
          </a:xfrm>
          <a:prstGeom prst="rect">
            <a:avLst/>
          </a:prstGeom>
          <a:solidFill>
            <a:schemeClr val="bg2">
              <a:alpha val="29000"/>
            </a:schemeClr>
          </a:solidFill>
        </p:spPr>
        <p:txBody>
          <a:bodyPr wrap="square">
            <a:spAutoFit/>
          </a:bodyPr>
          <a:lstStyle/>
          <a:p>
            <a:r>
              <a:rPr lang="en-US" sz="2100"/>
              <a:t>Cite this work as:</a:t>
            </a:r>
          </a:p>
          <a:p>
            <a:endParaRPr lang="en-US" sz="1200"/>
          </a:p>
          <a:p>
            <a:r>
              <a:rPr lang="en-US" sz="2100"/>
              <a:t>Paul A. Gagniuc. </a:t>
            </a:r>
            <a:r>
              <a:rPr lang="en-US" sz="2100" i="1"/>
              <a:t>Algorithms in Bioinformatics: Theory and Implementation</a:t>
            </a:r>
            <a:r>
              <a:rPr lang="en-US" sz="2100"/>
              <a:t>. John Wiley &amp; Sons, </a:t>
            </a:r>
            <a:r>
              <a:rPr lang="en-US" sz="2100"/>
              <a:t>Hoboken, NJ, USA</a:t>
            </a:r>
            <a:r>
              <a:rPr lang="en-US" sz="2100"/>
              <a:t>, 2021, ISBN: 9781119697961.</a:t>
            </a:r>
          </a:p>
        </p:txBody>
      </p:sp>
      <p:sp>
        <p:nvSpPr>
          <p:cNvPr id="7" name="Rectangle 6"/>
          <p:cNvSpPr/>
          <p:nvPr/>
        </p:nvSpPr>
        <p:spPr>
          <a:xfrm>
            <a:off x="720471" y="3280469"/>
            <a:ext cx="16175736" cy="4031873"/>
          </a:xfrm>
          <a:prstGeom prst="rect">
            <a:avLst/>
          </a:prstGeom>
        </p:spPr>
        <p:txBody>
          <a:bodyPr wrap="square">
            <a:spAutoFit/>
          </a:bodyPr>
          <a:lstStyle/>
          <a:p>
            <a:r>
              <a:rPr lang="en-US" sz="3200" b="1"/>
              <a:t>CpG% and the epigenetic programming.</a:t>
            </a:r>
            <a:r>
              <a:rPr lang="en-US" sz="3200"/>
              <a:t> The top of the figure shows a hypothetical distribution of (C+G)% and CpG% above a gene. It further indicates that intergenic CpGs are methylated and CpGs in the regulatory regions are generally unmethylated. For an intuitive overview, the methylation pattern is represented on the two strands above the chart. The lower part of the figure shows the importance of epigenetic reprogramming that leads, among other mechanisms, to cell types in some eukaryotic organisms. The patterned lines depict an interpretation of DNA methylation across cell generations. The significance of the geometric shapes used for illustration is shown in the lower left corner.</a:t>
            </a:r>
          </a:p>
        </p:txBody>
      </p:sp>
      <p:sp>
        <p:nvSpPr>
          <p:cNvPr id="8" name="Title 1"/>
          <p:cNvSpPr>
            <a:spLocks noGrp="1"/>
          </p:cNvSpPr>
          <p:nvPr>
            <p:ph type="title"/>
          </p:nvPr>
        </p:nvSpPr>
        <p:spPr>
          <a:xfrm>
            <a:off x="838200" y="685800"/>
            <a:ext cx="15773400" cy="1988345"/>
          </a:xfrm>
        </p:spPr>
        <p:txBody>
          <a:bodyPr>
            <a:normAutofit fontScale="90000"/>
          </a:bodyPr>
          <a:lstStyle/>
          <a:p>
            <a:r>
              <a:rPr lang="en-US"/>
              <a:t>CpG% and the epigenetic programming</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25800" y="11325396"/>
            <a:ext cx="1940814" cy="194081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460" y="11235840"/>
            <a:ext cx="4651021" cy="1160177"/>
          </a:xfrm>
          <a:prstGeom prst="rect">
            <a:avLst/>
          </a:prstGeom>
        </p:spPr>
      </p:pic>
    </p:spTree>
    <p:extLst>
      <p:ext uri="{BB962C8B-B14F-4D97-AF65-F5344CB8AC3E}">
        <p14:creationId xmlns:p14="http://schemas.microsoft.com/office/powerpoint/2010/main" val="6848073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22D335FCCC4C4BB928D417B8BF84D4" ma:contentTypeVersion="15" ma:contentTypeDescription="Create a new document." ma:contentTypeScope="" ma:versionID="d6fac5d972050b6de01c0844a850183f">
  <xsd:schema xmlns:xsd="http://www.w3.org/2001/XMLSchema" xmlns:xs="http://www.w3.org/2001/XMLSchema" xmlns:p="http://schemas.microsoft.com/office/2006/metadata/properties" xmlns:ns1="http://schemas.microsoft.com/sharepoint/v3" xmlns:ns2="e91edc37-9a59-494a-bb7c-e2689ba07361" xmlns:ns3="f368a68e-44f2-47c0-8dfd-1123d85a2df9" targetNamespace="http://schemas.microsoft.com/office/2006/metadata/properties" ma:root="true" ma:fieldsID="83cd1a6507214f1dd3d572e1f8a0c190" ns1:_="" ns2:_="" ns3:_="">
    <xsd:import namespace="http://schemas.microsoft.com/sharepoint/v3"/>
    <xsd:import namespace="e91edc37-9a59-494a-bb7c-e2689ba07361"/>
    <xsd:import namespace="f368a68e-44f2-47c0-8dfd-1123d85a2df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1:_ip_UnifiedCompliancePolicyProperties" minOccurs="0"/>
                <xsd:element ref="ns1:_ip_UnifiedCompliancePolicyUIAc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1edc37-9a59-494a-bb7c-e2689ba073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368a68e-44f2-47c0-8dfd-1123d85a2df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C46F5D0B-7FBC-4DEC-A068-7016E1C39E53}"/>
</file>

<file path=customXml/itemProps2.xml><?xml version="1.0" encoding="utf-8"?>
<ds:datastoreItem xmlns:ds="http://schemas.openxmlformats.org/officeDocument/2006/customXml" ds:itemID="{AA4FCDB5-2FBD-44BC-9E42-C0E579CFBAA2}"/>
</file>

<file path=customXml/itemProps3.xml><?xml version="1.0" encoding="utf-8"?>
<ds:datastoreItem xmlns:ds="http://schemas.openxmlformats.org/officeDocument/2006/customXml" ds:itemID="{A66BCD9E-1A38-4FF9-845F-3473AC8D1FCF}"/>
</file>

<file path=docProps/app.xml><?xml version="1.0" encoding="utf-8"?>
<Properties xmlns="http://schemas.openxmlformats.org/officeDocument/2006/extended-properties" xmlns:vt="http://schemas.openxmlformats.org/officeDocument/2006/docPropsVTypes">
  <TotalTime>3261</TotalTime>
  <Words>225</Words>
  <Application>Microsoft Office PowerPoint</Application>
  <PresentationFormat>Custom</PresentationFormat>
  <Paragraphs>36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Cambria</vt:lpstr>
      <vt:lpstr>Office Theme</vt:lpstr>
      <vt:lpstr>PowerPoint Presentation</vt:lpstr>
      <vt:lpstr>CpG% and the epigenetic programming</vt:lpstr>
    </vt:vector>
  </TitlesOfParts>
  <Company>WORK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in Bioinformatics: Theory and Implementation</dc:title>
  <dc:creator>Dr. Paul A. Gagniuc</dc:creator>
  <cp:lastModifiedBy>meggodman@outlook.com</cp:lastModifiedBy>
  <cp:revision>409</cp:revision>
  <dcterms:created xsi:type="dcterms:W3CDTF">2015-10-28T14:31:42Z</dcterms:created>
  <dcterms:modified xsi:type="dcterms:W3CDTF">2021-07-15T14:31:01Z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0x0101002322D335FCCC4C4BB928D417B8BF84D4</vt:lpwstr>
  </property>
</Properties>
</file>