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Lst>
  <p:sldSz cx="18288000" cy="13716000"/>
  <p:notesSz cx="6858000" cy="9144000"/>
  <p:defaultTextStyle>
    <a:defPPr>
      <a:defRPr lang="en-US"/>
    </a:defPPr>
    <a:lvl1pPr marL="0" algn="l" defTabSz="2839077" rtl="0" eaLnBrk="1" latinLnBrk="0" hangingPunct="1">
      <a:defRPr sz="5587" kern="1200">
        <a:solidFill>
          <a:schemeClr val="tx1"/>
        </a:solidFill>
        <a:latin typeface="+mn-lt"/>
        <a:ea typeface="+mn-ea"/>
        <a:cs typeface="+mn-cs"/>
      </a:defRPr>
    </a:lvl1pPr>
    <a:lvl2pPr marL="1419538" algn="l" defTabSz="2839077" rtl="0" eaLnBrk="1" latinLnBrk="0" hangingPunct="1">
      <a:defRPr sz="5587" kern="1200">
        <a:solidFill>
          <a:schemeClr val="tx1"/>
        </a:solidFill>
        <a:latin typeface="+mn-lt"/>
        <a:ea typeface="+mn-ea"/>
        <a:cs typeface="+mn-cs"/>
      </a:defRPr>
    </a:lvl2pPr>
    <a:lvl3pPr marL="2839077" algn="l" defTabSz="2839077" rtl="0" eaLnBrk="1" latinLnBrk="0" hangingPunct="1">
      <a:defRPr sz="5587" kern="1200">
        <a:solidFill>
          <a:schemeClr val="tx1"/>
        </a:solidFill>
        <a:latin typeface="+mn-lt"/>
        <a:ea typeface="+mn-ea"/>
        <a:cs typeface="+mn-cs"/>
      </a:defRPr>
    </a:lvl3pPr>
    <a:lvl4pPr marL="4258615" algn="l" defTabSz="2839077" rtl="0" eaLnBrk="1" latinLnBrk="0" hangingPunct="1">
      <a:defRPr sz="5587" kern="1200">
        <a:solidFill>
          <a:schemeClr val="tx1"/>
        </a:solidFill>
        <a:latin typeface="+mn-lt"/>
        <a:ea typeface="+mn-ea"/>
        <a:cs typeface="+mn-cs"/>
      </a:defRPr>
    </a:lvl4pPr>
    <a:lvl5pPr marL="5678156" algn="l" defTabSz="2839077" rtl="0" eaLnBrk="1" latinLnBrk="0" hangingPunct="1">
      <a:defRPr sz="5587" kern="1200">
        <a:solidFill>
          <a:schemeClr val="tx1"/>
        </a:solidFill>
        <a:latin typeface="+mn-lt"/>
        <a:ea typeface="+mn-ea"/>
        <a:cs typeface="+mn-cs"/>
      </a:defRPr>
    </a:lvl5pPr>
    <a:lvl6pPr marL="7097694" algn="l" defTabSz="2839077" rtl="0" eaLnBrk="1" latinLnBrk="0" hangingPunct="1">
      <a:defRPr sz="5587" kern="1200">
        <a:solidFill>
          <a:schemeClr val="tx1"/>
        </a:solidFill>
        <a:latin typeface="+mn-lt"/>
        <a:ea typeface="+mn-ea"/>
        <a:cs typeface="+mn-cs"/>
      </a:defRPr>
    </a:lvl6pPr>
    <a:lvl7pPr marL="8517233" algn="l" defTabSz="2839077" rtl="0" eaLnBrk="1" latinLnBrk="0" hangingPunct="1">
      <a:defRPr sz="5587" kern="1200">
        <a:solidFill>
          <a:schemeClr val="tx1"/>
        </a:solidFill>
        <a:latin typeface="+mn-lt"/>
        <a:ea typeface="+mn-ea"/>
        <a:cs typeface="+mn-cs"/>
      </a:defRPr>
    </a:lvl7pPr>
    <a:lvl8pPr marL="9936772" algn="l" defTabSz="2839077" rtl="0" eaLnBrk="1" latinLnBrk="0" hangingPunct="1">
      <a:defRPr sz="5587" kern="1200">
        <a:solidFill>
          <a:schemeClr val="tx1"/>
        </a:solidFill>
        <a:latin typeface="+mn-lt"/>
        <a:ea typeface="+mn-ea"/>
        <a:cs typeface="+mn-cs"/>
      </a:defRPr>
    </a:lvl8pPr>
    <a:lvl9pPr marL="11356310" algn="l" defTabSz="2839077" rtl="0" eaLnBrk="1" latinLnBrk="0" hangingPunct="1">
      <a:defRPr sz="558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23" autoAdjust="0"/>
    <p:restoredTop sz="96257" autoAdjust="0"/>
  </p:normalViewPr>
  <p:slideViewPr>
    <p:cSldViewPr>
      <p:cViewPr varScale="1">
        <p:scale>
          <a:sx n="80" d="100"/>
          <a:sy n="80" d="100"/>
        </p:scale>
        <p:origin x="1986" y="84"/>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7" y="4260855"/>
            <a:ext cx="15544800" cy="2940051"/>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72" indent="0" algn="ctr">
              <a:buNone/>
              <a:defRPr>
                <a:solidFill>
                  <a:schemeClr val="tx1">
                    <a:tint val="75000"/>
                  </a:schemeClr>
                </a:solidFill>
              </a:defRPr>
            </a:lvl2pPr>
            <a:lvl3pPr marL="1828943" indent="0" algn="ctr">
              <a:buNone/>
              <a:defRPr>
                <a:solidFill>
                  <a:schemeClr val="tx1">
                    <a:tint val="75000"/>
                  </a:schemeClr>
                </a:solidFill>
              </a:defRPr>
            </a:lvl3pPr>
            <a:lvl4pPr marL="2743414" indent="0" algn="ctr">
              <a:buNone/>
              <a:defRPr>
                <a:solidFill>
                  <a:schemeClr val="tx1">
                    <a:tint val="75000"/>
                  </a:schemeClr>
                </a:solidFill>
              </a:defRPr>
            </a:lvl4pPr>
            <a:lvl5pPr marL="3657886" indent="0" algn="ctr">
              <a:buNone/>
              <a:defRPr>
                <a:solidFill>
                  <a:schemeClr val="tx1">
                    <a:tint val="75000"/>
                  </a:schemeClr>
                </a:solidFill>
              </a:defRPr>
            </a:lvl5pPr>
            <a:lvl6pPr marL="4572357" indent="0" algn="ctr">
              <a:buNone/>
              <a:defRPr>
                <a:solidFill>
                  <a:schemeClr val="tx1">
                    <a:tint val="75000"/>
                  </a:schemeClr>
                </a:solidFill>
              </a:defRPr>
            </a:lvl6pPr>
            <a:lvl7pPr marL="5486828" indent="0" algn="ctr">
              <a:buNone/>
              <a:defRPr>
                <a:solidFill>
                  <a:schemeClr val="tx1">
                    <a:tint val="75000"/>
                  </a:schemeClr>
                </a:solidFill>
              </a:defRPr>
            </a:lvl7pPr>
            <a:lvl8pPr marL="6401301" indent="0" algn="ctr">
              <a:buNone/>
              <a:defRPr>
                <a:solidFill>
                  <a:schemeClr val="tx1">
                    <a:tint val="75000"/>
                  </a:schemeClr>
                </a:solidFill>
              </a:defRPr>
            </a:lvl8pPr>
            <a:lvl9pPr marL="73157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977300" y="3460753"/>
            <a:ext cx="14579600" cy="73710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5" y="3460753"/>
            <a:ext cx="43434000" cy="73710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33" y="8813811"/>
            <a:ext cx="15544800" cy="2724150"/>
          </a:xfrm>
        </p:spPr>
        <p:txBody>
          <a:bodyPr anchor="t"/>
          <a:lstStyle>
            <a:lvl1pPr algn="l">
              <a:defRPr sz="8003" b="1" cap="all"/>
            </a:lvl1pPr>
          </a:lstStyle>
          <a:p>
            <a:r>
              <a:rPr lang="en-US" smtClean="0"/>
              <a:t>Click to edit Master title style</a:t>
            </a:r>
            <a:endParaRPr lang="en-US"/>
          </a:p>
        </p:txBody>
      </p:sp>
      <p:sp>
        <p:nvSpPr>
          <p:cNvPr id="3" name="Text Placeholder 2"/>
          <p:cNvSpPr>
            <a:spLocks noGrp="1"/>
          </p:cNvSpPr>
          <p:nvPr>
            <p:ph type="body" idx="1"/>
          </p:nvPr>
        </p:nvSpPr>
        <p:spPr>
          <a:xfrm>
            <a:off x="1444633" y="5813431"/>
            <a:ext cx="15544800" cy="3000375"/>
          </a:xfrm>
        </p:spPr>
        <p:txBody>
          <a:bodyPr anchor="b"/>
          <a:lstStyle>
            <a:lvl1pPr marL="0" indent="0">
              <a:buNone/>
              <a:defRPr sz="3980">
                <a:solidFill>
                  <a:schemeClr val="tx1">
                    <a:tint val="75000"/>
                  </a:schemeClr>
                </a:solidFill>
              </a:defRPr>
            </a:lvl1pPr>
            <a:lvl2pPr marL="914472" indent="0">
              <a:buNone/>
              <a:defRPr sz="3599">
                <a:solidFill>
                  <a:schemeClr val="tx1">
                    <a:tint val="75000"/>
                  </a:schemeClr>
                </a:solidFill>
              </a:defRPr>
            </a:lvl2pPr>
            <a:lvl3pPr marL="1828943" indent="0">
              <a:buNone/>
              <a:defRPr sz="3219">
                <a:solidFill>
                  <a:schemeClr val="tx1">
                    <a:tint val="75000"/>
                  </a:schemeClr>
                </a:solidFill>
              </a:defRPr>
            </a:lvl3pPr>
            <a:lvl4pPr marL="2743414" indent="0">
              <a:buNone/>
              <a:defRPr sz="2795">
                <a:solidFill>
                  <a:schemeClr val="tx1">
                    <a:tint val="75000"/>
                  </a:schemeClr>
                </a:solidFill>
              </a:defRPr>
            </a:lvl4pPr>
            <a:lvl5pPr marL="3657886" indent="0">
              <a:buNone/>
              <a:defRPr sz="2795">
                <a:solidFill>
                  <a:schemeClr val="tx1">
                    <a:tint val="75000"/>
                  </a:schemeClr>
                </a:solidFill>
              </a:defRPr>
            </a:lvl5pPr>
            <a:lvl6pPr marL="4572357" indent="0">
              <a:buNone/>
              <a:defRPr sz="2795">
                <a:solidFill>
                  <a:schemeClr val="tx1">
                    <a:tint val="75000"/>
                  </a:schemeClr>
                </a:solidFill>
              </a:defRPr>
            </a:lvl6pPr>
            <a:lvl7pPr marL="5486828" indent="0">
              <a:buNone/>
              <a:defRPr sz="2795">
                <a:solidFill>
                  <a:schemeClr val="tx1">
                    <a:tint val="75000"/>
                  </a:schemeClr>
                </a:solidFill>
              </a:defRPr>
            </a:lvl7pPr>
            <a:lvl8pPr marL="6401301" indent="0">
              <a:buNone/>
              <a:defRPr sz="2795">
                <a:solidFill>
                  <a:schemeClr val="tx1">
                    <a:tint val="75000"/>
                  </a:schemeClr>
                </a:solidFill>
              </a:defRPr>
            </a:lvl8pPr>
            <a:lvl9pPr marL="7315773" indent="0">
              <a:buNone/>
              <a:defRPr sz="279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550100" y="20158088"/>
            <a:ext cx="29006800" cy="57013475"/>
          </a:xfrm>
        </p:spPr>
        <p:txBody>
          <a:bodyPr/>
          <a:lstStyle>
            <a:lvl1pPr>
              <a:defRPr sz="5588"/>
            </a:lvl1pPr>
            <a:lvl2pPr>
              <a:defRPr sz="4784"/>
            </a:lvl2pPr>
            <a:lvl3pPr>
              <a:defRPr sz="3980"/>
            </a:lvl3pPr>
            <a:lvl4pPr>
              <a:defRPr sz="3599"/>
            </a:lvl4pPr>
            <a:lvl5pPr>
              <a:defRPr sz="3599"/>
            </a:lvl5pPr>
            <a:lvl6pPr>
              <a:defRPr sz="3599"/>
            </a:lvl6pPr>
            <a:lvl7pPr>
              <a:defRPr sz="3599"/>
            </a:lvl7pPr>
            <a:lvl8pPr>
              <a:defRPr sz="3599"/>
            </a:lvl8pPr>
            <a:lvl9pPr>
              <a:defRPr sz="35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549279"/>
            <a:ext cx="1645920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9" y="3070229"/>
            <a:ext cx="8080375"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4" name="Content Placeholder 3"/>
          <p:cNvSpPr>
            <a:spLocks noGrp="1"/>
          </p:cNvSpPr>
          <p:nvPr>
            <p:ph sz="half" idx="2"/>
          </p:nvPr>
        </p:nvSpPr>
        <p:spPr>
          <a:xfrm>
            <a:off x="914409" y="4349752"/>
            <a:ext cx="8080375"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7" y="3070229"/>
            <a:ext cx="8083550" cy="1279524"/>
          </a:xfrm>
        </p:spPr>
        <p:txBody>
          <a:bodyPr anchor="b"/>
          <a:lstStyle>
            <a:lvl1pPr marL="0" indent="0">
              <a:buNone/>
              <a:defRPr sz="4784" b="1"/>
            </a:lvl1pPr>
            <a:lvl2pPr marL="914472" indent="0">
              <a:buNone/>
              <a:defRPr sz="3980" b="1"/>
            </a:lvl2pPr>
            <a:lvl3pPr marL="1828943" indent="0">
              <a:buNone/>
              <a:defRPr sz="3599" b="1"/>
            </a:lvl3pPr>
            <a:lvl4pPr marL="2743414" indent="0">
              <a:buNone/>
              <a:defRPr sz="3219" b="1"/>
            </a:lvl4pPr>
            <a:lvl5pPr marL="3657886" indent="0">
              <a:buNone/>
              <a:defRPr sz="3219" b="1"/>
            </a:lvl5pPr>
            <a:lvl6pPr marL="4572357" indent="0">
              <a:buNone/>
              <a:defRPr sz="3219" b="1"/>
            </a:lvl6pPr>
            <a:lvl7pPr marL="5486828" indent="0">
              <a:buNone/>
              <a:defRPr sz="3219" b="1"/>
            </a:lvl7pPr>
            <a:lvl8pPr marL="6401301" indent="0">
              <a:buNone/>
              <a:defRPr sz="3219" b="1"/>
            </a:lvl8pPr>
            <a:lvl9pPr marL="7315773" indent="0">
              <a:buNone/>
              <a:defRPr sz="3219" b="1"/>
            </a:lvl9pPr>
          </a:lstStyle>
          <a:p>
            <a:pPr lvl="0"/>
            <a:r>
              <a:rPr lang="en-US" smtClean="0"/>
              <a:t>Click to edit Master text styles</a:t>
            </a:r>
          </a:p>
        </p:txBody>
      </p:sp>
      <p:sp>
        <p:nvSpPr>
          <p:cNvPr id="6" name="Content Placeholder 5"/>
          <p:cNvSpPr>
            <a:spLocks noGrp="1"/>
          </p:cNvSpPr>
          <p:nvPr>
            <p:ph sz="quarter" idx="4"/>
          </p:nvPr>
        </p:nvSpPr>
        <p:spPr>
          <a:xfrm>
            <a:off x="9290057" y="4349752"/>
            <a:ext cx="8083550" cy="7902578"/>
          </a:xfrm>
        </p:spPr>
        <p:txBody>
          <a:bodyPr/>
          <a:lstStyle>
            <a:lvl1pPr>
              <a:defRPr sz="4784"/>
            </a:lvl1pPr>
            <a:lvl2pPr>
              <a:defRPr sz="3980"/>
            </a:lvl2pPr>
            <a:lvl3pPr>
              <a:defRPr sz="3599"/>
            </a:lvl3pPr>
            <a:lvl4pPr>
              <a:defRPr sz="3219"/>
            </a:lvl4pPr>
            <a:lvl5pPr>
              <a:defRPr sz="3219"/>
            </a:lvl5pPr>
            <a:lvl6pPr>
              <a:defRPr sz="3219"/>
            </a:lvl6pPr>
            <a:lvl7pPr>
              <a:defRPr sz="3219"/>
            </a:lvl7pPr>
            <a:lvl8pPr>
              <a:defRPr sz="3219"/>
            </a:lvl8pPr>
            <a:lvl9pPr>
              <a:defRPr sz="321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546102"/>
            <a:ext cx="6016625" cy="2324100"/>
          </a:xfrm>
        </p:spPr>
        <p:txBody>
          <a:bodyPr anchor="b"/>
          <a:lstStyle>
            <a:lvl1pPr algn="l">
              <a:defRPr sz="3980" b="1"/>
            </a:lvl1pPr>
          </a:lstStyle>
          <a:p>
            <a:r>
              <a:rPr lang="en-US" smtClean="0"/>
              <a:t>Click to edit Master title style</a:t>
            </a:r>
            <a:endParaRPr lang="en-US"/>
          </a:p>
        </p:txBody>
      </p:sp>
      <p:sp>
        <p:nvSpPr>
          <p:cNvPr id="3" name="Content Placeholder 2"/>
          <p:cNvSpPr>
            <a:spLocks noGrp="1"/>
          </p:cNvSpPr>
          <p:nvPr>
            <p:ph idx="1"/>
          </p:nvPr>
        </p:nvSpPr>
        <p:spPr>
          <a:xfrm>
            <a:off x="7150101" y="546105"/>
            <a:ext cx="10223500" cy="11706227"/>
          </a:xfrm>
        </p:spPr>
        <p:txBody>
          <a:bodyPr/>
          <a:lstStyle>
            <a:lvl1pPr>
              <a:defRPr sz="6394"/>
            </a:lvl1pPr>
            <a:lvl2pPr>
              <a:defRPr sz="5588"/>
            </a:lvl2pPr>
            <a:lvl3pPr>
              <a:defRPr sz="4784"/>
            </a:lvl3pPr>
            <a:lvl4pPr>
              <a:defRPr sz="3980"/>
            </a:lvl4pPr>
            <a:lvl5pPr>
              <a:defRPr sz="3980"/>
            </a:lvl5pPr>
            <a:lvl6pPr>
              <a:defRPr sz="3980"/>
            </a:lvl6pPr>
            <a:lvl7pPr>
              <a:defRPr sz="3980"/>
            </a:lvl7pPr>
            <a:lvl8pPr>
              <a:defRPr sz="3980"/>
            </a:lvl8pPr>
            <a:lvl9pPr>
              <a:defRPr sz="39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870205"/>
            <a:ext cx="6016625" cy="9382127"/>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9601203"/>
            <a:ext cx="10972800" cy="1133477"/>
          </a:xfrm>
        </p:spPr>
        <p:txBody>
          <a:bodyPr anchor="b"/>
          <a:lstStyle>
            <a:lvl1pPr algn="l">
              <a:defRPr sz="3980" b="1"/>
            </a:lvl1pPr>
          </a:lstStyle>
          <a:p>
            <a:r>
              <a:rPr lang="en-US" smtClean="0"/>
              <a:t>Click to edit Master title style</a:t>
            </a:r>
            <a:endParaRPr lang="en-US"/>
          </a:p>
        </p:txBody>
      </p:sp>
      <p:sp>
        <p:nvSpPr>
          <p:cNvPr id="3" name="Picture Placeholder 2"/>
          <p:cNvSpPr>
            <a:spLocks noGrp="1"/>
          </p:cNvSpPr>
          <p:nvPr>
            <p:ph type="pic" idx="1"/>
          </p:nvPr>
        </p:nvSpPr>
        <p:spPr>
          <a:xfrm>
            <a:off x="3584575" y="1225553"/>
            <a:ext cx="10972800" cy="8229600"/>
          </a:xfrm>
        </p:spPr>
        <p:txBody>
          <a:bodyPr/>
          <a:lstStyle>
            <a:lvl1pPr marL="0" indent="0">
              <a:buNone/>
              <a:defRPr sz="6394"/>
            </a:lvl1pPr>
            <a:lvl2pPr marL="914472" indent="0">
              <a:buNone/>
              <a:defRPr sz="5588"/>
            </a:lvl2pPr>
            <a:lvl3pPr marL="1828943" indent="0">
              <a:buNone/>
              <a:defRPr sz="4784"/>
            </a:lvl3pPr>
            <a:lvl4pPr marL="2743414" indent="0">
              <a:buNone/>
              <a:defRPr sz="3980"/>
            </a:lvl4pPr>
            <a:lvl5pPr marL="3657886" indent="0">
              <a:buNone/>
              <a:defRPr sz="3980"/>
            </a:lvl5pPr>
            <a:lvl6pPr marL="4572357" indent="0">
              <a:buNone/>
              <a:defRPr sz="3980"/>
            </a:lvl6pPr>
            <a:lvl7pPr marL="5486828" indent="0">
              <a:buNone/>
              <a:defRPr sz="3980"/>
            </a:lvl7pPr>
            <a:lvl8pPr marL="6401301" indent="0">
              <a:buNone/>
              <a:defRPr sz="3980"/>
            </a:lvl8pPr>
            <a:lvl9pPr marL="7315773" indent="0">
              <a:buNone/>
              <a:defRPr sz="3980"/>
            </a:lvl9pPr>
          </a:lstStyle>
          <a:p>
            <a:endParaRPr lang="en-US"/>
          </a:p>
        </p:txBody>
      </p:sp>
      <p:sp>
        <p:nvSpPr>
          <p:cNvPr id="4" name="Text Placeholder 3"/>
          <p:cNvSpPr>
            <a:spLocks noGrp="1"/>
          </p:cNvSpPr>
          <p:nvPr>
            <p:ph type="body" sz="half" idx="2"/>
          </p:nvPr>
        </p:nvSpPr>
        <p:spPr>
          <a:xfrm>
            <a:off x="3584575" y="10734687"/>
            <a:ext cx="10972800" cy="1609725"/>
          </a:xfrm>
        </p:spPr>
        <p:txBody>
          <a:bodyPr/>
          <a:lstStyle>
            <a:lvl1pPr marL="0" indent="0">
              <a:buNone/>
              <a:defRPr sz="2795"/>
            </a:lvl1pPr>
            <a:lvl2pPr marL="914472" indent="0">
              <a:buNone/>
              <a:defRPr sz="2413"/>
            </a:lvl2pPr>
            <a:lvl3pPr marL="1828943" indent="0">
              <a:buNone/>
              <a:defRPr sz="1990"/>
            </a:lvl3pPr>
            <a:lvl4pPr marL="2743414" indent="0">
              <a:buNone/>
              <a:defRPr sz="1821"/>
            </a:lvl4pPr>
            <a:lvl5pPr marL="3657886" indent="0">
              <a:buNone/>
              <a:defRPr sz="1821"/>
            </a:lvl5pPr>
            <a:lvl6pPr marL="4572357" indent="0">
              <a:buNone/>
              <a:defRPr sz="1821"/>
            </a:lvl6pPr>
            <a:lvl7pPr marL="5486828" indent="0">
              <a:buNone/>
              <a:defRPr sz="1821"/>
            </a:lvl7pPr>
            <a:lvl8pPr marL="6401301" indent="0">
              <a:buNone/>
              <a:defRPr sz="1821"/>
            </a:lvl8pPr>
            <a:lvl9pPr marL="7315773" indent="0">
              <a:buNone/>
              <a:defRPr sz="182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9"/>
            <a:ext cx="16459200" cy="2286000"/>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6"/>
            <a:ext cx="16459200" cy="9051927"/>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11"/>
            <a:ext cx="4267200" cy="730250"/>
          </a:xfrm>
          <a:prstGeom prst="rect">
            <a:avLst/>
          </a:prstGeom>
        </p:spPr>
        <p:txBody>
          <a:bodyPr vert="horz" lIns="431963" tIns="215981" rIns="431963" bIns="215981" rtlCol="0" anchor="ctr"/>
          <a:lstStyle>
            <a:lvl1pPr algn="l">
              <a:defRPr sz="2413">
                <a:solidFill>
                  <a:schemeClr val="tx1">
                    <a:tint val="75000"/>
                  </a:schemeClr>
                </a:solidFill>
              </a:defRPr>
            </a:lvl1pPr>
          </a:lstStyle>
          <a:p>
            <a:fld id="{412A7B0C-6924-430C-95F9-402E4A9E8E2E}" type="datetimeFigureOut">
              <a:rPr lang="en-US" smtClean="0"/>
              <a:t>7/15/2021</a:t>
            </a:fld>
            <a:endParaRPr lang="en-US"/>
          </a:p>
        </p:txBody>
      </p:sp>
      <p:sp>
        <p:nvSpPr>
          <p:cNvPr id="5" name="Footer Placeholder 4"/>
          <p:cNvSpPr>
            <a:spLocks noGrp="1"/>
          </p:cNvSpPr>
          <p:nvPr>
            <p:ph type="ftr" sz="quarter" idx="3"/>
          </p:nvPr>
        </p:nvSpPr>
        <p:spPr>
          <a:xfrm>
            <a:off x="6248400" y="12712711"/>
            <a:ext cx="5791200" cy="730250"/>
          </a:xfrm>
          <a:prstGeom prst="rect">
            <a:avLst/>
          </a:prstGeom>
        </p:spPr>
        <p:txBody>
          <a:bodyPr vert="horz" lIns="431963" tIns="215981" rIns="431963" bIns="215981" rtlCol="0" anchor="ctr"/>
          <a:lstStyle>
            <a:lvl1pPr algn="ctr">
              <a:defRPr sz="24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2" y="12712711"/>
            <a:ext cx="4267200" cy="730250"/>
          </a:xfrm>
          <a:prstGeom prst="rect">
            <a:avLst/>
          </a:prstGeom>
        </p:spPr>
        <p:txBody>
          <a:bodyPr vert="horz" lIns="431963" tIns="215981" rIns="431963" bIns="215981" rtlCol="0" anchor="ctr"/>
          <a:lstStyle>
            <a:lvl1pPr algn="r">
              <a:defRPr sz="2413">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943" rtl="0" eaLnBrk="1" latinLnBrk="0" hangingPunct="1">
        <a:spcBef>
          <a:spcPct val="0"/>
        </a:spcBef>
        <a:buNone/>
        <a:defRPr sz="8807" kern="1200">
          <a:solidFill>
            <a:schemeClr val="tx1"/>
          </a:solidFill>
          <a:latin typeface="+mj-lt"/>
          <a:ea typeface="+mj-ea"/>
          <a:cs typeface="+mj-cs"/>
        </a:defRPr>
      </a:lvl1pPr>
    </p:titleStyle>
    <p:bodyStyle>
      <a:lvl1pPr marL="685854" indent="-685854" algn="l" defTabSz="1828943" rtl="0" eaLnBrk="1" latinLnBrk="0" hangingPunct="1">
        <a:spcBef>
          <a:spcPct val="20000"/>
        </a:spcBef>
        <a:buFont typeface="Arial" pitchFamily="34" charset="0"/>
        <a:buChar char="•"/>
        <a:defRPr sz="6394" kern="1200">
          <a:solidFill>
            <a:schemeClr val="tx1"/>
          </a:solidFill>
          <a:latin typeface="+mn-lt"/>
          <a:ea typeface="+mn-ea"/>
          <a:cs typeface="+mn-cs"/>
        </a:defRPr>
      </a:lvl1pPr>
      <a:lvl2pPr marL="1486016" indent="-571545" algn="l" defTabSz="1828943" rtl="0" eaLnBrk="1" latinLnBrk="0" hangingPunct="1">
        <a:spcBef>
          <a:spcPct val="20000"/>
        </a:spcBef>
        <a:buFont typeface="Arial" pitchFamily="34" charset="0"/>
        <a:buChar char="–"/>
        <a:defRPr sz="5588" kern="1200">
          <a:solidFill>
            <a:schemeClr val="tx1"/>
          </a:solidFill>
          <a:latin typeface="+mn-lt"/>
          <a:ea typeface="+mn-ea"/>
          <a:cs typeface="+mn-cs"/>
        </a:defRPr>
      </a:lvl2pPr>
      <a:lvl3pPr marL="2286180" indent="-457236" algn="l" defTabSz="1828943" rtl="0" eaLnBrk="1" latinLnBrk="0" hangingPunct="1">
        <a:spcBef>
          <a:spcPct val="20000"/>
        </a:spcBef>
        <a:buFont typeface="Arial" pitchFamily="34" charset="0"/>
        <a:buChar char="•"/>
        <a:defRPr sz="4784" kern="1200">
          <a:solidFill>
            <a:schemeClr val="tx1"/>
          </a:solidFill>
          <a:latin typeface="+mn-lt"/>
          <a:ea typeface="+mn-ea"/>
          <a:cs typeface="+mn-cs"/>
        </a:defRPr>
      </a:lvl3pPr>
      <a:lvl4pPr marL="3200651"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4pPr>
      <a:lvl5pPr marL="4115122"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5pPr>
      <a:lvl6pPr marL="5029593"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6pPr>
      <a:lvl7pPr marL="5944065"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7pPr>
      <a:lvl8pPr marL="6858537"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8pPr>
      <a:lvl9pPr marL="7773008" indent="-457236" algn="l" defTabSz="1828943" rtl="0" eaLnBrk="1" latinLnBrk="0" hangingPunct="1">
        <a:spcBef>
          <a:spcPct val="20000"/>
        </a:spcBef>
        <a:buFont typeface="Arial" pitchFamily="34" charset="0"/>
        <a:buChar char="•"/>
        <a:defRPr sz="3980" kern="1200">
          <a:solidFill>
            <a:schemeClr val="tx1"/>
          </a:solidFill>
          <a:latin typeface="+mn-lt"/>
          <a:ea typeface="+mn-ea"/>
          <a:cs typeface="+mn-cs"/>
        </a:defRPr>
      </a:lvl9pPr>
    </p:bodyStyle>
    <p:otherStyle>
      <a:defPPr>
        <a:defRPr lang="en-US"/>
      </a:defPPr>
      <a:lvl1pPr marL="0" algn="l" defTabSz="1828943" rtl="0" eaLnBrk="1" latinLnBrk="0" hangingPunct="1">
        <a:defRPr sz="3599" kern="1200">
          <a:solidFill>
            <a:schemeClr val="tx1"/>
          </a:solidFill>
          <a:latin typeface="+mn-lt"/>
          <a:ea typeface="+mn-ea"/>
          <a:cs typeface="+mn-cs"/>
        </a:defRPr>
      </a:lvl1pPr>
      <a:lvl2pPr marL="914472" algn="l" defTabSz="1828943" rtl="0" eaLnBrk="1" latinLnBrk="0" hangingPunct="1">
        <a:defRPr sz="3599" kern="1200">
          <a:solidFill>
            <a:schemeClr val="tx1"/>
          </a:solidFill>
          <a:latin typeface="+mn-lt"/>
          <a:ea typeface="+mn-ea"/>
          <a:cs typeface="+mn-cs"/>
        </a:defRPr>
      </a:lvl2pPr>
      <a:lvl3pPr marL="1828943" algn="l" defTabSz="1828943" rtl="0" eaLnBrk="1" latinLnBrk="0" hangingPunct="1">
        <a:defRPr sz="3599" kern="1200">
          <a:solidFill>
            <a:schemeClr val="tx1"/>
          </a:solidFill>
          <a:latin typeface="+mn-lt"/>
          <a:ea typeface="+mn-ea"/>
          <a:cs typeface="+mn-cs"/>
        </a:defRPr>
      </a:lvl3pPr>
      <a:lvl4pPr marL="2743414" algn="l" defTabSz="1828943" rtl="0" eaLnBrk="1" latinLnBrk="0" hangingPunct="1">
        <a:defRPr sz="3599" kern="1200">
          <a:solidFill>
            <a:schemeClr val="tx1"/>
          </a:solidFill>
          <a:latin typeface="+mn-lt"/>
          <a:ea typeface="+mn-ea"/>
          <a:cs typeface="+mn-cs"/>
        </a:defRPr>
      </a:lvl4pPr>
      <a:lvl5pPr marL="3657886" algn="l" defTabSz="1828943" rtl="0" eaLnBrk="1" latinLnBrk="0" hangingPunct="1">
        <a:defRPr sz="3599" kern="1200">
          <a:solidFill>
            <a:schemeClr val="tx1"/>
          </a:solidFill>
          <a:latin typeface="+mn-lt"/>
          <a:ea typeface="+mn-ea"/>
          <a:cs typeface="+mn-cs"/>
        </a:defRPr>
      </a:lvl5pPr>
      <a:lvl6pPr marL="4572357" algn="l" defTabSz="1828943" rtl="0" eaLnBrk="1" latinLnBrk="0" hangingPunct="1">
        <a:defRPr sz="3599" kern="1200">
          <a:solidFill>
            <a:schemeClr val="tx1"/>
          </a:solidFill>
          <a:latin typeface="+mn-lt"/>
          <a:ea typeface="+mn-ea"/>
          <a:cs typeface="+mn-cs"/>
        </a:defRPr>
      </a:lvl6pPr>
      <a:lvl7pPr marL="5486828" algn="l" defTabSz="1828943" rtl="0" eaLnBrk="1" latinLnBrk="0" hangingPunct="1">
        <a:defRPr sz="3599" kern="1200">
          <a:solidFill>
            <a:schemeClr val="tx1"/>
          </a:solidFill>
          <a:latin typeface="+mn-lt"/>
          <a:ea typeface="+mn-ea"/>
          <a:cs typeface="+mn-cs"/>
        </a:defRPr>
      </a:lvl7pPr>
      <a:lvl8pPr marL="6401301" algn="l" defTabSz="1828943" rtl="0" eaLnBrk="1" latinLnBrk="0" hangingPunct="1">
        <a:defRPr sz="3599" kern="1200">
          <a:solidFill>
            <a:schemeClr val="tx1"/>
          </a:solidFill>
          <a:latin typeface="+mn-lt"/>
          <a:ea typeface="+mn-ea"/>
          <a:cs typeface="+mn-cs"/>
        </a:defRPr>
      </a:lvl8pPr>
      <a:lvl9pPr marL="7315773" algn="l" defTabSz="18289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324600" y="8030552"/>
            <a:ext cx="11734800" cy="5463180"/>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48" name="Rectangle 47"/>
          <p:cNvSpPr/>
          <p:nvPr/>
        </p:nvSpPr>
        <p:spPr>
          <a:xfrm>
            <a:off x="6781800" y="8404769"/>
            <a:ext cx="10287000" cy="719762"/>
          </a:xfrm>
          <a:prstGeom prst="rect">
            <a:avLst/>
          </a:prstGeom>
          <a:gradFill flip="none" rotWithShape="1">
            <a:gsLst>
              <a:gs pos="0">
                <a:schemeClr val="dk1">
                  <a:tint val="50000"/>
                  <a:satMod val="300000"/>
                </a:schemeClr>
              </a:gs>
              <a:gs pos="53000">
                <a:schemeClr val="dk1">
                  <a:tint val="37000"/>
                  <a:satMod val="300000"/>
                </a:schemeClr>
              </a:gs>
              <a:gs pos="100000">
                <a:schemeClr val="dk1">
                  <a:tint val="15000"/>
                  <a:satMod val="3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28058" y="215920"/>
            <a:ext cx="5880342" cy="1327147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sp>
        <p:nvSpPr>
          <p:cNvPr id="21" name="Rectangle 20"/>
          <p:cNvSpPr/>
          <p:nvPr/>
        </p:nvSpPr>
        <p:spPr>
          <a:xfrm>
            <a:off x="6324600" y="200350"/>
            <a:ext cx="11734800" cy="584775"/>
          </a:xfrm>
          <a:prstGeom prst="rect">
            <a:avLst/>
          </a:prstGeom>
          <a:solidFill>
            <a:schemeClr val="bg1">
              <a:lumMod val="85000"/>
              <a:alpha val="26000"/>
            </a:schemeClr>
          </a:solidFill>
        </p:spPr>
        <p:txBody>
          <a:bodyPr wrap="square">
            <a:spAutoFit/>
          </a:bodyPr>
          <a:lstStyle/>
          <a:p>
            <a:pPr algn="ctr"/>
            <a:r>
              <a:rPr lang="en-US" sz="3200" smtClean="0">
                <a:latin typeface="Arial" panose="020B0604020202020204" pitchFamily="34" charset="0"/>
                <a:ea typeface="Times New Roman" panose="02020603050405020304" pitchFamily="18" charset="0"/>
                <a:cs typeface="Arial" panose="020B0604020202020204" pitchFamily="34" charset="0"/>
              </a:rPr>
              <a:t>Presence of noise</a:t>
            </a:r>
            <a:endParaRPr lang="en-US" sz="3200">
              <a:latin typeface="Arial" panose="020B0604020202020204" pitchFamily="34" charset="0"/>
              <a:ea typeface="Times New Roman" panose="02020603050405020304" pitchFamily="18" charset="0"/>
              <a:cs typeface="Arial" panose="020B0604020202020204" pitchFamily="34" charset="0"/>
            </a:endParaRPr>
          </a:p>
        </p:txBody>
      </p:sp>
      <p:sp>
        <p:nvSpPr>
          <p:cNvPr id="23" name="Rectangle 22"/>
          <p:cNvSpPr/>
          <p:nvPr/>
        </p:nvSpPr>
        <p:spPr>
          <a:xfrm>
            <a:off x="6324600" y="180750"/>
            <a:ext cx="11734800" cy="743924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914400">
              <a:defRPr/>
            </a:pPr>
            <a:endParaRPr lang="en-US" sz="7197" kern="0" smtClean="0">
              <a:solidFill>
                <a:prstClr val="white"/>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2500" y="1101232"/>
            <a:ext cx="6146800" cy="1676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2500" y="3234832"/>
            <a:ext cx="6223000" cy="169718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2500" y="5389214"/>
            <a:ext cx="6223000" cy="1697182"/>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9366738"/>
            <a:ext cx="10477500" cy="28575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9366738"/>
            <a:ext cx="10477500" cy="28575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0" y="9366738"/>
            <a:ext cx="10477500" cy="28575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1800" y="9366738"/>
            <a:ext cx="10477500" cy="28575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1800" y="9366738"/>
            <a:ext cx="10477500" cy="285750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81800" y="9372600"/>
            <a:ext cx="10477500" cy="2857500"/>
          </a:xfrm>
          <a:prstGeom prst="rect">
            <a:avLst/>
          </a:prstGeom>
        </p:spPr>
      </p:pic>
      <p:sp>
        <p:nvSpPr>
          <p:cNvPr id="18" name="Down Arrow 17"/>
          <p:cNvSpPr/>
          <p:nvPr/>
        </p:nvSpPr>
        <p:spPr>
          <a:xfrm>
            <a:off x="11364406" y="7296240"/>
            <a:ext cx="675194" cy="1104717"/>
          </a:xfrm>
          <a:prstGeom prst="down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5400000">
            <a:off x="-2513357" y="5356401"/>
            <a:ext cx="11346962" cy="3094626"/>
          </a:xfrm>
          <a:prstGeom prst="rect">
            <a:avLst/>
          </a:prstGeom>
        </p:spPr>
      </p:pic>
      <p:sp>
        <p:nvSpPr>
          <p:cNvPr id="20" name="Rectangle 19"/>
          <p:cNvSpPr/>
          <p:nvPr/>
        </p:nvSpPr>
        <p:spPr>
          <a:xfrm>
            <a:off x="228058" y="215920"/>
            <a:ext cx="5880342" cy="584775"/>
          </a:xfrm>
          <a:prstGeom prst="rect">
            <a:avLst/>
          </a:prstGeom>
          <a:solidFill>
            <a:schemeClr val="bg1">
              <a:lumMod val="85000"/>
              <a:alpha val="28000"/>
            </a:schemeClr>
          </a:solidFill>
        </p:spPr>
        <p:txBody>
          <a:bodyPr wrap="square">
            <a:spAutoFit/>
          </a:bodyPr>
          <a:lstStyle/>
          <a:p>
            <a:pPr algn="ctr"/>
            <a:r>
              <a:rPr lang="en-US" sz="3200" smtClean="0">
                <a:latin typeface="Arial" panose="020B0604020202020204" pitchFamily="34" charset="0"/>
                <a:ea typeface="Times New Roman" panose="02020603050405020304" pitchFamily="18" charset="0"/>
                <a:cs typeface="Arial" panose="020B0604020202020204" pitchFamily="34" charset="0"/>
              </a:rPr>
              <a:t>Lack of noise</a:t>
            </a:r>
            <a:endParaRPr lang="en-US" sz="3200">
              <a:latin typeface="Arial" panose="020B0604020202020204" pitchFamily="34" charset="0"/>
              <a:ea typeface="Times New Roman" panose="02020603050405020304" pitchFamily="18" charset="0"/>
              <a:cs typeface="Arial" panose="020B0604020202020204" pitchFamily="34" charset="0"/>
            </a:endParaRPr>
          </a:p>
        </p:txBody>
      </p:sp>
      <p:sp>
        <p:nvSpPr>
          <p:cNvPr id="25" name="Oval 24"/>
          <p:cNvSpPr/>
          <p:nvPr/>
        </p:nvSpPr>
        <p:spPr>
          <a:xfrm>
            <a:off x="430275" y="12413385"/>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(a)</a:t>
            </a:r>
          </a:p>
        </p:txBody>
      </p:sp>
      <p:sp>
        <p:nvSpPr>
          <p:cNvPr id="26" name="Oval 25"/>
          <p:cNvSpPr/>
          <p:nvPr/>
        </p:nvSpPr>
        <p:spPr>
          <a:xfrm>
            <a:off x="16977360" y="478663"/>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(b)</a:t>
            </a:r>
          </a:p>
        </p:txBody>
      </p:sp>
      <p:sp>
        <p:nvSpPr>
          <p:cNvPr id="27" name="Oval 26"/>
          <p:cNvSpPr/>
          <p:nvPr/>
        </p:nvSpPr>
        <p:spPr>
          <a:xfrm>
            <a:off x="16482060" y="12426463"/>
            <a:ext cx="777240" cy="777240"/>
          </a:xfrm>
          <a:prstGeom prst="ellipse">
            <a:avLst/>
          </a:prstGeom>
          <a:solidFill>
            <a:sysClr val="windowText" lastClr="000000">
              <a:alpha val="33000"/>
            </a:sysClr>
          </a:solidFill>
          <a:ln w="12700" cap="flat" cmpd="sng" algn="ctr">
            <a:noFill/>
            <a:prstDash val="solid"/>
            <a:miter lim="800000"/>
          </a:ln>
          <a:effectLst/>
        </p:spPr>
        <p:txBody>
          <a:bodyPr rtlCol="0" anchor="ctr"/>
          <a:lstStyle/>
          <a:p>
            <a:pPr algn="ctr" defTabSz="914400">
              <a:defRPr/>
            </a:pPr>
            <a:r>
              <a:rPr lang="en-US" sz="2400" kern="0" smtClean="0">
                <a:solidFill>
                  <a:prstClr val="white"/>
                </a:solidFill>
              </a:rPr>
              <a:t>(c)</a:t>
            </a:r>
          </a:p>
        </p:txBody>
      </p:sp>
      <p:sp>
        <p:nvSpPr>
          <p:cNvPr id="28" name="Pentagon 27"/>
          <p:cNvSpPr/>
          <p:nvPr/>
        </p:nvSpPr>
        <p:spPr>
          <a:xfrm>
            <a:off x="6977185" y="1520332"/>
            <a:ext cx="3505200" cy="838200"/>
          </a:xfrm>
          <a:prstGeom prst="homePlate">
            <a:avLst/>
          </a:prstGeom>
          <a:solidFill>
            <a:schemeClr val="tx1">
              <a:lumMod val="50000"/>
              <a:lumOff val="5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Run 1</a:t>
            </a:r>
            <a:endParaRPr lang="en-US"/>
          </a:p>
        </p:txBody>
      </p:sp>
      <p:sp>
        <p:nvSpPr>
          <p:cNvPr id="29" name="Pentagon 28"/>
          <p:cNvSpPr/>
          <p:nvPr/>
        </p:nvSpPr>
        <p:spPr>
          <a:xfrm>
            <a:off x="6977185" y="3664323"/>
            <a:ext cx="3505200" cy="838200"/>
          </a:xfrm>
          <a:prstGeom prst="homePlate">
            <a:avLst/>
          </a:prstGeom>
          <a:solidFill>
            <a:schemeClr val="tx1">
              <a:lumMod val="50000"/>
              <a:lumOff val="5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Run 2</a:t>
            </a:r>
          </a:p>
        </p:txBody>
      </p:sp>
      <p:sp>
        <p:nvSpPr>
          <p:cNvPr id="30" name="Pentagon 29"/>
          <p:cNvSpPr/>
          <p:nvPr/>
        </p:nvSpPr>
        <p:spPr>
          <a:xfrm>
            <a:off x="6977185" y="5716065"/>
            <a:ext cx="3505200" cy="838200"/>
          </a:xfrm>
          <a:prstGeom prst="homePlate">
            <a:avLst/>
          </a:prstGeom>
          <a:solidFill>
            <a:schemeClr val="tx1">
              <a:lumMod val="50000"/>
              <a:lumOff val="5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Run 3</a:t>
            </a:r>
          </a:p>
        </p:txBody>
      </p:sp>
      <p:cxnSp>
        <p:nvCxnSpPr>
          <p:cNvPr id="32" name="Straight Arrow Connector 31"/>
          <p:cNvCxnSpPr/>
          <p:nvPr/>
        </p:nvCxnSpPr>
        <p:spPr>
          <a:xfrm>
            <a:off x="1246115" y="1223415"/>
            <a:ext cx="3844227" cy="0"/>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524000" y="984387"/>
            <a:ext cx="0" cy="11906297"/>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534150" y="12268200"/>
            <a:ext cx="11315700" cy="0"/>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727315" y="9104642"/>
            <a:ext cx="24062" cy="3401451"/>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Up Arrow Callout 49"/>
          <p:cNvSpPr/>
          <p:nvPr/>
        </p:nvSpPr>
        <p:spPr>
          <a:xfrm>
            <a:off x="8589309" y="12312163"/>
            <a:ext cx="3310170" cy="1005840"/>
          </a:xfrm>
          <a:prstGeom prst="upArrowCallout">
            <a:avLst/>
          </a:prstGeom>
          <a:solidFill>
            <a:schemeClr val="bg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8780660" y="12619443"/>
            <a:ext cx="2927468" cy="707886"/>
          </a:xfrm>
          <a:prstGeom prst="rect">
            <a:avLst/>
          </a:prstGeom>
        </p:spPr>
        <p:txBody>
          <a:bodyPr wrap="none">
            <a:spAutoFit/>
          </a:bodyPr>
          <a:lstStyle/>
          <a:p>
            <a:r>
              <a:rPr lang="en-US" sz="4000" smtClean="0"/>
              <a:t>Tipping point</a:t>
            </a:r>
            <a:endParaRPr lang="en-US" sz="4000"/>
          </a:p>
        </p:txBody>
      </p:sp>
      <p:sp>
        <p:nvSpPr>
          <p:cNvPr id="52" name="Rectangle 51"/>
          <p:cNvSpPr/>
          <p:nvPr/>
        </p:nvSpPr>
        <p:spPr>
          <a:xfrm>
            <a:off x="6936865" y="8396756"/>
            <a:ext cx="2536079" cy="707886"/>
          </a:xfrm>
          <a:prstGeom prst="rect">
            <a:avLst/>
          </a:prstGeom>
        </p:spPr>
        <p:txBody>
          <a:bodyPr wrap="none">
            <a:spAutoFit/>
          </a:bodyPr>
          <a:lstStyle/>
          <a:p>
            <a:r>
              <a:rPr lang="en-US" sz="4000"/>
              <a:t>predictable</a:t>
            </a:r>
          </a:p>
        </p:txBody>
      </p:sp>
      <p:sp>
        <p:nvSpPr>
          <p:cNvPr id="53" name="Rectangle 52"/>
          <p:cNvSpPr/>
          <p:nvPr/>
        </p:nvSpPr>
        <p:spPr>
          <a:xfrm>
            <a:off x="13923926" y="8386274"/>
            <a:ext cx="3074688" cy="707886"/>
          </a:xfrm>
          <a:prstGeom prst="rect">
            <a:avLst/>
          </a:prstGeom>
        </p:spPr>
        <p:txBody>
          <a:bodyPr wrap="none">
            <a:spAutoFit/>
          </a:bodyPr>
          <a:lstStyle/>
          <a:p>
            <a:r>
              <a:rPr lang="en-US" sz="4000"/>
              <a:t>unpredictable</a:t>
            </a:r>
          </a:p>
        </p:txBody>
      </p:sp>
      <p:sp>
        <p:nvSpPr>
          <p:cNvPr id="55" name="Rectangle 54"/>
          <p:cNvSpPr/>
          <p:nvPr/>
        </p:nvSpPr>
        <p:spPr>
          <a:xfrm rot="5400000">
            <a:off x="-631784" y="6700577"/>
            <a:ext cx="11660451" cy="719762"/>
          </a:xfrm>
          <a:prstGeom prst="rect">
            <a:avLst/>
          </a:prstGeom>
          <a:solidFill>
            <a:schemeClr val="tx1">
              <a:lumMod val="50000"/>
              <a:lumOff val="50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rot="5400000">
            <a:off x="3466126" y="6691382"/>
            <a:ext cx="3622915" cy="707886"/>
          </a:xfrm>
          <a:prstGeom prst="rect">
            <a:avLst/>
          </a:prstGeom>
        </p:spPr>
        <p:txBody>
          <a:bodyPr wrap="none">
            <a:spAutoFit/>
          </a:bodyPr>
          <a:lstStyle/>
          <a:p>
            <a:r>
              <a:rPr lang="en-US" sz="4000" smtClean="0"/>
              <a:t>Fully predictable</a:t>
            </a:r>
            <a:endParaRPr lang="en-US" sz="4000"/>
          </a:p>
        </p:txBody>
      </p:sp>
      <p:sp>
        <p:nvSpPr>
          <p:cNvPr id="57" name="Up Arrow Callout 56"/>
          <p:cNvSpPr/>
          <p:nvPr/>
        </p:nvSpPr>
        <p:spPr>
          <a:xfrm rot="5400000">
            <a:off x="-672389" y="4476324"/>
            <a:ext cx="3310170" cy="1005840"/>
          </a:xfrm>
          <a:prstGeom prst="upArrowCallout">
            <a:avLst/>
          </a:prstGeom>
          <a:solidFill>
            <a:schemeClr val="bg2">
              <a:lumMod val="50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rot="5400000">
            <a:off x="-630015" y="4578071"/>
            <a:ext cx="2927468" cy="707886"/>
          </a:xfrm>
          <a:prstGeom prst="rect">
            <a:avLst/>
          </a:prstGeom>
        </p:spPr>
        <p:txBody>
          <a:bodyPr wrap="none">
            <a:spAutoFit/>
          </a:bodyPr>
          <a:lstStyle/>
          <a:p>
            <a:r>
              <a:rPr lang="en-US" sz="4000" smtClean="0"/>
              <a:t>Tipping point</a:t>
            </a:r>
            <a:endParaRPr lang="en-US" sz="4000"/>
          </a:p>
        </p:txBody>
      </p:sp>
      <p:cxnSp>
        <p:nvCxnSpPr>
          <p:cNvPr id="59" name="Straight Arrow Connector 58"/>
          <p:cNvCxnSpPr/>
          <p:nvPr/>
        </p:nvCxnSpPr>
        <p:spPr>
          <a:xfrm flipV="1">
            <a:off x="11086988" y="5141509"/>
            <a:ext cx="20564" cy="200552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10972800" y="7147029"/>
            <a:ext cx="6856486" cy="15771"/>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11075113" y="3007909"/>
            <a:ext cx="20564" cy="200552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0960925" y="5013429"/>
            <a:ext cx="6856486" cy="15771"/>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11086988" y="874309"/>
            <a:ext cx="20564" cy="200552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0972800" y="2879829"/>
            <a:ext cx="6856486" cy="15771"/>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1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366" y="152400"/>
            <a:ext cx="17964554" cy="13334999"/>
          </a:xfrm>
          <a:prstGeom prst="rect">
            <a:avLst/>
          </a:prstGeom>
          <a:solidFill>
            <a:srgbClr val="E7E6E6">
              <a:lumMod val="75000"/>
              <a:alpha val="5000"/>
            </a:srgbClr>
          </a:solidFill>
          <a:ln w="76200" cap="flat" cmpd="sng" algn="ctr">
            <a:solidFill>
              <a:sysClr val="windowText" lastClr="000000">
                <a:alpha val="24000"/>
              </a:sysClr>
            </a:solidFill>
            <a:prstDash val="dash"/>
            <a:miter lim="800000"/>
          </a:ln>
          <a:effectLst/>
        </p:spPr>
        <p:txBody>
          <a:bodyPr rtlCol="0" anchor="ctr"/>
          <a:lstStyle/>
          <a:p>
            <a:pPr algn="ctr" defTabSz="1371600">
              <a:defRPr/>
            </a:pPr>
            <a:endParaRPr lang="en-US" sz="10796" kern="0">
              <a:solidFill>
                <a:prstClr val="white"/>
              </a:solidFill>
              <a:latin typeface="Calibri" panose="020F0502020204030204"/>
            </a:endParaRPr>
          </a:p>
        </p:txBody>
      </p:sp>
      <p:sp>
        <p:nvSpPr>
          <p:cNvPr id="5" name="Rectangle 4"/>
          <p:cNvSpPr/>
          <p:nvPr/>
        </p:nvSpPr>
        <p:spPr>
          <a:xfrm>
            <a:off x="154398" y="12564070"/>
            <a:ext cx="17956533" cy="923330"/>
          </a:xfrm>
          <a:prstGeom prst="rect">
            <a:avLst/>
          </a:prstGeom>
          <a:solidFill>
            <a:schemeClr val="bg2">
              <a:alpha val="29000"/>
            </a:schemeClr>
          </a:solidFill>
        </p:spPr>
        <p:txBody>
          <a:bodyPr wrap="square">
            <a:spAutoFit/>
          </a:bodyPr>
          <a:lstStyle/>
          <a:p>
            <a:r>
              <a:rPr lang="en-US" sz="2100"/>
              <a:t>Cite this work as:</a:t>
            </a:r>
          </a:p>
          <a:p>
            <a:endParaRPr lang="en-US" sz="1200"/>
          </a:p>
          <a:p>
            <a:r>
              <a:rPr lang="en-US" sz="2100"/>
              <a:t>Paul A. Gagniuc. </a:t>
            </a:r>
            <a:r>
              <a:rPr lang="en-US" sz="2100" i="1"/>
              <a:t>Algorithms in Bioinformatics: Theory and Implementation</a:t>
            </a:r>
            <a:r>
              <a:rPr lang="en-US" sz="2100"/>
              <a:t>. John Wiley &amp; Sons, </a:t>
            </a:r>
            <a:r>
              <a:rPr lang="en-US" sz="2100"/>
              <a:t>Hoboken, NJ, USA</a:t>
            </a:r>
            <a:r>
              <a:rPr lang="en-US" sz="2100"/>
              <a:t>, 2021, ISBN: 9781119697961.</a:t>
            </a:r>
          </a:p>
        </p:txBody>
      </p:sp>
      <p:sp>
        <p:nvSpPr>
          <p:cNvPr id="7" name="Rectangle 6"/>
          <p:cNvSpPr/>
          <p:nvPr/>
        </p:nvSpPr>
        <p:spPr>
          <a:xfrm>
            <a:off x="720471" y="3280469"/>
            <a:ext cx="16175736" cy="7478970"/>
          </a:xfrm>
          <a:prstGeom prst="rect">
            <a:avLst/>
          </a:prstGeom>
        </p:spPr>
        <p:txBody>
          <a:bodyPr wrap="square">
            <a:spAutoFit/>
          </a:bodyPr>
          <a:lstStyle/>
          <a:p>
            <a:r>
              <a:rPr lang="en-US" sz="3200" b="1"/>
              <a:t>Limits of prediction, chaos and noise.</a:t>
            </a:r>
            <a:r>
              <a:rPr lang="en-US" sz="3200"/>
              <a:t> Each graph shows the evolution of the same nonlinear equation (</a:t>
            </a:r>
            <a:r>
              <a:rPr lang="en-US" sz="3200" i="1"/>
              <a:t>X</a:t>
            </a:r>
            <a:r>
              <a:rPr lang="en-US" sz="3200" i="1" baseline="-25000"/>
              <a:t>n+1</a:t>
            </a:r>
            <a:r>
              <a:rPr lang="en-US" sz="3200"/>
              <a:t>=4×</a:t>
            </a:r>
            <a:r>
              <a:rPr lang="en-US" sz="3200" i="1"/>
              <a:t>X</a:t>
            </a:r>
            <a:r>
              <a:rPr lang="en-US" sz="3200" i="1" baseline="-25000"/>
              <a:t>n</a:t>
            </a:r>
            <a:r>
              <a:rPr lang="en-US" sz="3200"/>
              <a:t>×(1-</a:t>
            </a:r>
            <a:r>
              <a:rPr lang="en-US" sz="3200" i="1"/>
              <a:t>X</a:t>
            </a:r>
            <a:r>
              <a:rPr lang="en-US" sz="3200" i="1" baseline="-25000"/>
              <a:t>n</a:t>
            </a:r>
            <a:r>
              <a:rPr lang="en-US" sz="3200"/>
              <a:t>)) starting with two almost identical values (</a:t>
            </a:r>
            <a:r>
              <a:rPr lang="en-US" sz="3200" i="1"/>
              <a:t>X</a:t>
            </a:r>
            <a:r>
              <a:rPr lang="en-US" sz="3200" i="1" baseline="-25000"/>
              <a:t>0</a:t>
            </a:r>
            <a:r>
              <a:rPr lang="en-US" sz="3200"/>
              <a:t> = 0.62342375475 and </a:t>
            </a:r>
            <a:r>
              <a:rPr lang="en-US" sz="3200" i="1"/>
              <a:t>X</a:t>
            </a:r>
            <a:r>
              <a:rPr lang="en-US" sz="3200" i="1" baseline="-25000"/>
              <a:t>0</a:t>
            </a:r>
            <a:r>
              <a:rPr lang="en-US" sz="3200"/>
              <a:t> = 0.62342375474). (</a:t>
            </a:r>
            <a:r>
              <a:rPr lang="en-US" sz="3200" b="1"/>
              <a:t>a</a:t>
            </a:r>
            <a:r>
              <a:rPr lang="en-US" sz="3200"/>
              <a:t>) The panel on the left shows an experiment that observes the evolution of values (</a:t>
            </a:r>
            <a:r>
              <a:rPr lang="en-US" sz="3200" i="1"/>
              <a:t>y</a:t>
            </a:r>
            <a:r>
              <a:rPr lang="en-US" sz="3200"/>
              <a:t>-axis) for 100 iterations (</a:t>
            </a:r>
            <a:r>
              <a:rPr lang="en-US" sz="3200" i="1" smtClean="0"/>
              <a:t>x</a:t>
            </a:r>
            <a:r>
              <a:rPr lang="en-US" sz="3200" smtClean="0"/>
              <a:t>-axis</a:t>
            </a:r>
            <a:r>
              <a:rPr lang="en-US" sz="3200"/>
              <a:t>) in the absence of noise. (</a:t>
            </a:r>
            <a:r>
              <a:rPr lang="en-US" sz="3200" b="1"/>
              <a:t>b</a:t>
            </a:r>
            <a:r>
              <a:rPr lang="en-US" sz="3200"/>
              <a:t>) The panel on the right shows an experiment that displays the evolution of values (</a:t>
            </a:r>
            <a:r>
              <a:rPr lang="en-US" sz="3200" i="1"/>
              <a:t>y</a:t>
            </a:r>
            <a:r>
              <a:rPr lang="en-US" sz="3200"/>
              <a:t>-axis) for 100 iterations (</a:t>
            </a:r>
            <a:r>
              <a:rPr lang="en-US" sz="3200" i="1" smtClean="0"/>
              <a:t>x</a:t>
            </a:r>
            <a:r>
              <a:rPr lang="en-US" sz="3200" smtClean="0"/>
              <a:t>-axis</a:t>
            </a:r>
            <a:r>
              <a:rPr lang="en-US" sz="3200"/>
              <a:t>) in presence of noise. The noise in this case is a very small value (0.00000000000001), which is randomly added or subtracted from the main result (</a:t>
            </a:r>
            <a:r>
              <a:rPr lang="en-US" sz="3200" i="1"/>
              <a:t>X</a:t>
            </a:r>
            <a:r>
              <a:rPr lang="en-US" sz="3200" i="1" baseline="-25000"/>
              <a:t>n+1</a:t>
            </a:r>
            <a:r>
              <a:rPr lang="en-US" sz="3200"/>
              <a:t>) at each iteration in both evolutions. The place where the two evolutions in a chart begin to diverge is called the tipping point. Note that each run of the experiment is unique from the tipping point onward. (</a:t>
            </a:r>
            <a:r>
              <a:rPr lang="en-US" sz="3200" b="1"/>
              <a:t>c</a:t>
            </a:r>
            <a:r>
              <a:rPr lang="en-US" sz="3200"/>
              <a:t>) Limits of prediction. It shows an overlay of several experiments with the same parameters in the presence of noise. Note that up to the tipping point the experiments in the presence of noise do not differ from experiments in the absence of noise. However, after the tipping point, in the presence of noise, each experiment is unique because although it is imperceptible, noise leads to unique evolutions at each run. Thus, the presence of noise indicates the prediction limits for any nonlinear system in our frame of reference.</a:t>
            </a:r>
          </a:p>
        </p:txBody>
      </p:sp>
      <p:sp>
        <p:nvSpPr>
          <p:cNvPr id="8" name="Title 1"/>
          <p:cNvSpPr>
            <a:spLocks noGrp="1"/>
          </p:cNvSpPr>
          <p:nvPr>
            <p:ph type="title"/>
          </p:nvPr>
        </p:nvSpPr>
        <p:spPr>
          <a:xfrm>
            <a:off x="838200" y="685800"/>
            <a:ext cx="15773400" cy="1988345"/>
          </a:xfrm>
        </p:spPr>
        <p:txBody>
          <a:bodyPr>
            <a:normAutofit fontScale="90000"/>
          </a:bodyPr>
          <a:lstStyle/>
          <a:p>
            <a:r>
              <a:rPr lang="en-US"/>
              <a:t>Limits of prediction, chaos and noise</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25800" y="11325396"/>
            <a:ext cx="1940814" cy="194081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60" y="11235840"/>
            <a:ext cx="4651021" cy="1160177"/>
          </a:xfrm>
          <a:prstGeom prst="rect">
            <a:avLst/>
          </a:prstGeom>
        </p:spPr>
      </p:pic>
    </p:spTree>
    <p:extLst>
      <p:ext uri="{BB962C8B-B14F-4D97-AF65-F5344CB8AC3E}">
        <p14:creationId xmlns:p14="http://schemas.microsoft.com/office/powerpoint/2010/main" val="2399990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22D335FCCC4C4BB928D417B8BF84D4" ma:contentTypeVersion="15" ma:contentTypeDescription="Create a new document." ma:contentTypeScope="" ma:versionID="d6fac5d972050b6de01c0844a850183f">
  <xsd:schema xmlns:xsd="http://www.w3.org/2001/XMLSchema" xmlns:xs="http://www.w3.org/2001/XMLSchema" xmlns:p="http://schemas.microsoft.com/office/2006/metadata/properties" xmlns:ns1="http://schemas.microsoft.com/sharepoint/v3" xmlns:ns2="e91edc37-9a59-494a-bb7c-e2689ba07361" xmlns:ns3="f368a68e-44f2-47c0-8dfd-1123d85a2df9" targetNamespace="http://schemas.microsoft.com/office/2006/metadata/properties" ma:root="true" ma:fieldsID="83cd1a6507214f1dd3d572e1f8a0c190" ns1:_="" ns2:_="" ns3:_="">
    <xsd:import namespace="http://schemas.microsoft.com/sharepoint/v3"/>
    <xsd:import namespace="e91edc37-9a59-494a-bb7c-e2689ba07361"/>
    <xsd:import namespace="f368a68e-44f2-47c0-8dfd-1123d85a2d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edc37-9a59-494a-bb7c-e2689ba073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368a68e-44f2-47c0-8dfd-1123d85a2d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B152B25-D907-4E45-B71A-A7A6D0717861}"/>
</file>

<file path=customXml/itemProps2.xml><?xml version="1.0" encoding="utf-8"?>
<ds:datastoreItem xmlns:ds="http://schemas.openxmlformats.org/officeDocument/2006/customXml" ds:itemID="{8D490B8A-D12F-4C74-9BB2-4B0C3D4C6EC6}"/>
</file>

<file path=customXml/itemProps3.xml><?xml version="1.0" encoding="utf-8"?>
<ds:datastoreItem xmlns:ds="http://schemas.openxmlformats.org/officeDocument/2006/customXml" ds:itemID="{38853EC1-8791-4210-8260-686606F0B3FF}"/>
</file>

<file path=docProps/app.xml><?xml version="1.0" encoding="utf-8"?>
<Properties xmlns="http://schemas.openxmlformats.org/officeDocument/2006/extended-properties" xmlns:vt="http://schemas.openxmlformats.org/officeDocument/2006/docPropsVTypes">
  <TotalTime>5649</TotalTime>
  <Words>339</Words>
  <Application>Microsoft Office PowerPoint</Application>
  <PresentationFormat>Custom</PresentationFormat>
  <Paragraphs>18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Times New Roman</vt:lpstr>
      <vt:lpstr>Office Theme</vt:lpstr>
      <vt:lpstr>PowerPoint Presentation</vt:lpstr>
      <vt:lpstr>Limits of prediction, chaos and noise</vt:lpstr>
    </vt:vector>
  </TitlesOfParts>
  <Company>WORK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in Bioinformatics: Theory and Implementation</dc:title>
  <dc:creator>Dr. Paul A. Gagniuc</dc:creator>
  <cp:lastModifiedBy>meggodman@outlook.com</cp:lastModifiedBy>
  <cp:revision>412</cp:revision>
  <dcterms:created xsi:type="dcterms:W3CDTF">2015-10-28T14:31:42Z</dcterms:created>
  <dcterms:modified xsi:type="dcterms:W3CDTF">2021-07-15T14:36:03Z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0x0101002322D335FCCC4C4BB928D417B8BF84D4</vt:lpwstr>
  </property>
</Properties>
</file>