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xml" ContentType="application/vnd.openxmlformats-officedocument.presentationml.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Lst>
  <p:sldSz cx="18288000" cy="13716000"/>
  <p:notesSz cx="6858000" cy="9144000"/>
  <p:defaultTextStyle>
    <a:defPPr>
      <a:defRPr lang="en-US"/>
    </a:defPPr>
    <a:lvl1pPr marL="0" algn="l" defTabSz="2839077" rtl="0" eaLnBrk="1" latinLnBrk="0" hangingPunct="1">
      <a:defRPr sz="5587" kern="1200">
        <a:solidFill>
          <a:schemeClr val="tx1"/>
        </a:solidFill>
        <a:latin typeface="+mn-lt"/>
        <a:ea typeface="+mn-ea"/>
        <a:cs typeface="+mn-cs"/>
      </a:defRPr>
    </a:lvl1pPr>
    <a:lvl2pPr marL="1419538" algn="l" defTabSz="2839077" rtl="0" eaLnBrk="1" latinLnBrk="0" hangingPunct="1">
      <a:defRPr sz="5587" kern="1200">
        <a:solidFill>
          <a:schemeClr val="tx1"/>
        </a:solidFill>
        <a:latin typeface="+mn-lt"/>
        <a:ea typeface="+mn-ea"/>
        <a:cs typeface="+mn-cs"/>
      </a:defRPr>
    </a:lvl2pPr>
    <a:lvl3pPr marL="2839077" algn="l" defTabSz="2839077" rtl="0" eaLnBrk="1" latinLnBrk="0" hangingPunct="1">
      <a:defRPr sz="5587" kern="1200">
        <a:solidFill>
          <a:schemeClr val="tx1"/>
        </a:solidFill>
        <a:latin typeface="+mn-lt"/>
        <a:ea typeface="+mn-ea"/>
        <a:cs typeface="+mn-cs"/>
      </a:defRPr>
    </a:lvl3pPr>
    <a:lvl4pPr marL="4258615" algn="l" defTabSz="2839077" rtl="0" eaLnBrk="1" latinLnBrk="0" hangingPunct="1">
      <a:defRPr sz="5587" kern="1200">
        <a:solidFill>
          <a:schemeClr val="tx1"/>
        </a:solidFill>
        <a:latin typeface="+mn-lt"/>
        <a:ea typeface="+mn-ea"/>
        <a:cs typeface="+mn-cs"/>
      </a:defRPr>
    </a:lvl4pPr>
    <a:lvl5pPr marL="5678156" algn="l" defTabSz="2839077" rtl="0" eaLnBrk="1" latinLnBrk="0" hangingPunct="1">
      <a:defRPr sz="5587" kern="1200">
        <a:solidFill>
          <a:schemeClr val="tx1"/>
        </a:solidFill>
        <a:latin typeface="+mn-lt"/>
        <a:ea typeface="+mn-ea"/>
        <a:cs typeface="+mn-cs"/>
      </a:defRPr>
    </a:lvl5pPr>
    <a:lvl6pPr marL="7097694" algn="l" defTabSz="2839077" rtl="0" eaLnBrk="1" latinLnBrk="0" hangingPunct="1">
      <a:defRPr sz="5587" kern="1200">
        <a:solidFill>
          <a:schemeClr val="tx1"/>
        </a:solidFill>
        <a:latin typeface="+mn-lt"/>
        <a:ea typeface="+mn-ea"/>
        <a:cs typeface="+mn-cs"/>
      </a:defRPr>
    </a:lvl6pPr>
    <a:lvl7pPr marL="8517233" algn="l" defTabSz="2839077" rtl="0" eaLnBrk="1" latinLnBrk="0" hangingPunct="1">
      <a:defRPr sz="5587" kern="1200">
        <a:solidFill>
          <a:schemeClr val="tx1"/>
        </a:solidFill>
        <a:latin typeface="+mn-lt"/>
        <a:ea typeface="+mn-ea"/>
        <a:cs typeface="+mn-cs"/>
      </a:defRPr>
    </a:lvl7pPr>
    <a:lvl8pPr marL="9936772" algn="l" defTabSz="2839077" rtl="0" eaLnBrk="1" latinLnBrk="0" hangingPunct="1">
      <a:defRPr sz="5587" kern="1200">
        <a:solidFill>
          <a:schemeClr val="tx1"/>
        </a:solidFill>
        <a:latin typeface="+mn-lt"/>
        <a:ea typeface="+mn-ea"/>
        <a:cs typeface="+mn-cs"/>
      </a:defRPr>
    </a:lvl8pPr>
    <a:lvl9pPr marL="11356310" algn="l" defTabSz="2839077" rtl="0" eaLnBrk="1" latinLnBrk="0" hangingPunct="1">
      <a:defRPr sz="558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23" autoAdjust="0"/>
    <p:restoredTop sz="97478" autoAdjust="0"/>
  </p:normalViewPr>
  <p:slideViewPr>
    <p:cSldViewPr>
      <p:cViewPr varScale="1">
        <p:scale>
          <a:sx n="81" d="100"/>
          <a:sy n="81" d="100"/>
        </p:scale>
        <p:origin x="1926" y="84"/>
      </p:cViewPr>
      <p:guideLst>
        <p:guide orient="horz" pos="432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openxmlformats.org/officeDocument/2006/relationships/customXml" Target="../customXml/item3.xml"/><Relationship Id="rId4" Type="http://schemas.openxmlformats.org/officeDocument/2006/relationships/presProps" Target="presProps.xml"/><Relationship Id="rId9"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7" y="4260855"/>
            <a:ext cx="15544800" cy="2940051"/>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p:spPr>
        <p:txBody>
          <a:bodyPr/>
          <a:lstStyle>
            <a:lvl1pPr marL="0" indent="0" algn="ctr">
              <a:buNone/>
              <a:defRPr>
                <a:solidFill>
                  <a:schemeClr val="tx1">
                    <a:tint val="75000"/>
                  </a:schemeClr>
                </a:solidFill>
              </a:defRPr>
            </a:lvl1pPr>
            <a:lvl2pPr marL="914472" indent="0" algn="ctr">
              <a:buNone/>
              <a:defRPr>
                <a:solidFill>
                  <a:schemeClr val="tx1">
                    <a:tint val="75000"/>
                  </a:schemeClr>
                </a:solidFill>
              </a:defRPr>
            </a:lvl2pPr>
            <a:lvl3pPr marL="1828943" indent="0" algn="ctr">
              <a:buNone/>
              <a:defRPr>
                <a:solidFill>
                  <a:schemeClr val="tx1">
                    <a:tint val="75000"/>
                  </a:schemeClr>
                </a:solidFill>
              </a:defRPr>
            </a:lvl3pPr>
            <a:lvl4pPr marL="2743414" indent="0" algn="ctr">
              <a:buNone/>
              <a:defRPr>
                <a:solidFill>
                  <a:schemeClr val="tx1">
                    <a:tint val="75000"/>
                  </a:schemeClr>
                </a:solidFill>
              </a:defRPr>
            </a:lvl4pPr>
            <a:lvl5pPr marL="3657886" indent="0" algn="ctr">
              <a:buNone/>
              <a:defRPr>
                <a:solidFill>
                  <a:schemeClr val="tx1">
                    <a:tint val="75000"/>
                  </a:schemeClr>
                </a:solidFill>
              </a:defRPr>
            </a:lvl5pPr>
            <a:lvl6pPr marL="4572357" indent="0" algn="ctr">
              <a:buNone/>
              <a:defRPr>
                <a:solidFill>
                  <a:schemeClr val="tx1">
                    <a:tint val="75000"/>
                  </a:schemeClr>
                </a:solidFill>
              </a:defRPr>
            </a:lvl6pPr>
            <a:lvl7pPr marL="5486828" indent="0" algn="ctr">
              <a:buNone/>
              <a:defRPr>
                <a:solidFill>
                  <a:schemeClr val="tx1">
                    <a:tint val="75000"/>
                  </a:schemeClr>
                </a:solidFill>
              </a:defRPr>
            </a:lvl7pPr>
            <a:lvl8pPr marL="6401301" indent="0" algn="ctr">
              <a:buNone/>
              <a:defRPr>
                <a:solidFill>
                  <a:schemeClr val="tx1">
                    <a:tint val="75000"/>
                  </a:schemeClr>
                </a:solidFill>
              </a:defRPr>
            </a:lvl8pPr>
            <a:lvl9pPr marL="731577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6977300" y="3460753"/>
            <a:ext cx="14579600" cy="73710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5" y="3460753"/>
            <a:ext cx="43434000" cy="73710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33" y="8813811"/>
            <a:ext cx="15544800" cy="2724150"/>
          </a:xfrm>
        </p:spPr>
        <p:txBody>
          <a:bodyPr anchor="t"/>
          <a:lstStyle>
            <a:lvl1pPr algn="l">
              <a:defRPr sz="8003" b="1" cap="all"/>
            </a:lvl1pPr>
          </a:lstStyle>
          <a:p>
            <a:r>
              <a:rPr lang="en-US" smtClean="0"/>
              <a:t>Click to edit Master title style</a:t>
            </a:r>
            <a:endParaRPr lang="en-US"/>
          </a:p>
        </p:txBody>
      </p:sp>
      <p:sp>
        <p:nvSpPr>
          <p:cNvPr id="3" name="Text Placeholder 2"/>
          <p:cNvSpPr>
            <a:spLocks noGrp="1"/>
          </p:cNvSpPr>
          <p:nvPr>
            <p:ph type="body" idx="1"/>
          </p:nvPr>
        </p:nvSpPr>
        <p:spPr>
          <a:xfrm>
            <a:off x="1444633" y="5813431"/>
            <a:ext cx="15544800" cy="3000375"/>
          </a:xfrm>
        </p:spPr>
        <p:txBody>
          <a:bodyPr anchor="b"/>
          <a:lstStyle>
            <a:lvl1pPr marL="0" indent="0">
              <a:buNone/>
              <a:defRPr sz="3980">
                <a:solidFill>
                  <a:schemeClr val="tx1">
                    <a:tint val="75000"/>
                  </a:schemeClr>
                </a:solidFill>
              </a:defRPr>
            </a:lvl1pPr>
            <a:lvl2pPr marL="914472" indent="0">
              <a:buNone/>
              <a:defRPr sz="3599">
                <a:solidFill>
                  <a:schemeClr val="tx1">
                    <a:tint val="75000"/>
                  </a:schemeClr>
                </a:solidFill>
              </a:defRPr>
            </a:lvl2pPr>
            <a:lvl3pPr marL="1828943" indent="0">
              <a:buNone/>
              <a:defRPr sz="3219">
                <a:solidFill>
                  <a:schemeClr val="tx1">
                    <a:tint val="75000"/>
                  </a:schemeClr>
                </a:solidFill>
              </a:defRPr>
            </a:lvl3pPr>
            <a:lvl4pPr marL="2743414" indent="0">
              <a:buNone/>
              <a:defRPr sz="2795">
                <a:solidFill>
                  <a:schemeClr val="tx1">
                    <a:tint val="75000"/>
                  </a:schemeClr>
                </a:solidFill>
              </a:defRPr>
            </a:lvl4pPr>
            <a:lvl5pPr marL="3657886" indent="0">
              <a:buNone/>
              <a:defRPr sz="2795">
                <a:solidFill>
                  <a:schemeClr val="tx1">
                    <a:tint val="75000"/>
                  </a:schemeClr>
                </a:solidFill>
              </a:defRPr>
            </a:lvl5pPr>
            <a:lvl6pPr marL="4572357" indent="0">
              <a:buNone/>
              <a:defRPr sz="2795">
                <a:solidFill>
                  <a:schemeClr val="tx1">
                    <a:tint val="75000"/>
                  </a:schemeClr>
                </a:solidFill>
              </a:defRPr>
            </a:lvl6pPr>
            <a:lvl7pPr marL="5486828" indent="0">
              <a:buNone/>
              <a:defRPr sz="2795">
                <a:solidFill>
                  <a:schemeClr val="tx1">
                    <a:tint val="75000"/>
                  </a:schemeClr>
                </a:solidFill>
              </a:defRPr>
            </a:lvl7pPr>
            <a:lvl8pPr marL="6401301" indent="0">
              <a:buNone/>
              <a:defRPr sz="2795">
                <a:solidFill>
                  <a:schemeClr val="tx1">
                    <a:tint val="75000"/>
                  </a:schemeClr>
                </a:solidFill>
              </a:defRPr>
            </a:lvl8pPr>
            <a:lvl9pPr marL="7315773" indent="0">
              <a:buNone/>
              <a:defRPr sz="2795">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0" y="20158088"/>
            <a:ext cx="29006800" cy="57013475"/>
          </a:xfrm>
        </p:spPr>
        <p:txBody>
          <a:bodyPr/>
          <a:lstStyle>
            <a:lvl1pPr>
              <a:defRPr sz="5588"/>
            </a:lvl1pPr>
            <a:lvl2pPr>
              <a:defRPr sz="4784"/>
            </a:lvl2pPr>
            <a:lvl3pPr>
              <a:defRPr sz="3980"/>
            </a:lvl3pPr>
            <a:lvl4pPr>
              <a:defRPr sz="3599"/>
            </a:lvl4pPr>
            <a:lvl5pPr>
              <a:defRPr sz="3599"/>
            </a:lvl5pPr>
            <a:lvl6pPr>
              <a:defRPr sz="3599"/>
            </a:lvl6pPr>
            <a:lvl7pPr>
              <a:defRPr sz="3599"/>
            </a:lvl7pPr>
            <a:lvl8pPr>
              <a:defRPr sz="3599"/>
            </a:lvl8pPr>
            <a:lvl9pPr>
              <a:defRPr sz="35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550100" y="20158088"/>
            <a:ext cx="29006800" cy="57013475"/>
          </a:xfrm>
        </p:spPr>
        <p:txBody>
          <a:bodyPr/>
          <a:lstStyle>
            <a:lvl1pPr>
              <a:defRPr sz="5588"/>
            </a:lvl1pPr>
            <a:lvl2pPr>
              <a:defRPr sz="4784"/>
            </a:lvl2pPr>
            <a:lvl3pPr>
              <a:defRPr sz="3980"/>
            </a:lvl3pPr>
            <a:lvl4pPr>
              <a:defRPr sz="3599"/>
            </a:lvl4pPr>
            <a:lvl5pPr>
              <a:defRPr sz="3599"/>
            </a:lvl5pPr>
            <a:lvl6pPr>
              <a:defRPr sz="3599"/>
            </a:lvl6pPr>
            <a:lvl7pPr>
              <a:defRPr sz="3599"/>
            </a:lvl7pPr>
            <a:lvl8pPr>
              <a:defRPr sz="3599"/>
            </a:lvl8pPr>
            <a:lvl9pPr>
              <a:defRPr sz="35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9"/>
            <a:ext cx="16459200" cy="228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9" y="3070229"/>
            <a:ext cx="8080375" cy="1279524"/>
          </a:xfrm>
        </p:spPr>
        <p:txBody>
          <a:bodyPr anchor="b"/>
          <a:lstStyle>
            <a:lvl1pPr marL="0" indent="0">
              <a:buNone/>
              <a:defRPr sz="4784" b="1"/>
            </a:lvl1pPr>
            <a:lvl2pPr marL="914472" indent="0">
              <a:buNone/>
              <a:defRPr sz="3980" b="1"/>
            </a:lvl2pPr>
            <a:lvl3pPr marL="1828943" indent="0">
              <a:buNone/>
              <a:defRPr sz="3599" b="1"/>
            </a:lvl3pPr>
            <a:lvl4pPr marL="2743414" indent="0">
              <a:buNone/>
              <a:defRPr sz="3219" b="1"/>
            </a:lvl4pPr>
            <a:lvl5pPr marL="3657886" indent="0">
              <a:buNone/>
              <a:defRPr sz="3219" b="1"/>
            </a:lvl5pPr>
            <a:lvl6pPr marL="4572357" indent="0">
              <a:buNone/>
              <a:defRPr sz="3219" b="1"/>
            </a:lvl6pPr>
            <a:lvl7pPr marL="5486828" indent="0">
              <a:buNone/>
              <a:defRPr sz="3219" b="1"/>
            </a:lvl7pPr>
            <a:lvl8pPr marL="6401301" indent="0">
              <a:buNone/>
              <a:defRPr sz="3219" b="1"/>
            </a:lvl8pPr>
            <a:lvl9pPr marL="7315773" indent="0">
              <a:buNone/>
              <a:defRPr sz="3219" b="1"/>
            </a:lvl9pPr>
          </a:lstStyle>
          <a:p>
            <a:pPr lvl="0"/>
            <a:r>
              <a:rPr lang="en-US" smtClean="0"/>
              <a:t>Click to edit Master text styles</a:t>
            </a:r>
          </a:p>
        </p:txBody>
      </p:sp>
      <p:sp>
        <p:nvSpPr>
          <p:cNvPr id="4" name="Content Placeholder 3"/>
          <p:cNvSpPr>
            <a:spLocks noGrp="1"/>
          </p:cNvSpPr>
          <p:nvPr>
            <p:ph sz="half" idx="2"/>
          </p:nvPr>
        </p:nvSpPr>
        <p:spPr>
          <a:xfrm>
            <a:off x="914409" y="4349752"/>
            <a:ext cx="8080375" cy="7902578"/>
          </a:xfrm>
        </p:spPr>
        <p:txBody>
          <a:bodyPr/>
          <a:lstStyle>
            <a:lvl1pPr>
              <a:defRPr sz="4784"/>
            </a:lvl1pPr>
            <a:lvl2pPr>
              <a:defRPr sz="3980"/>
            </a:lvl2pPr>
            <a:lvl3pPr>
              <a:defRPr sz="3599"/>
            </a:lvl3pPr>
            <a:lvl4pPr>
              <a:defRPr sz="3219"/>
            </a:lvl4pPr>
            <a:lvl5pPr>
              <a:defRPr sz="3219"/>
            </a:lvl5pPr>
            <a:lvl6pPr>
              <a:defRPr sz="3219"/>
            </a:lvl6pPr>
            <a:lvl7pPr>
              <a:defRPr sz="3219"/>
            </a:lvl7pPr>
            <a:lvl8pPr>
              <a:defRPr sz="3219"/>
            </a:lvl8pPr>
            <a:lvl9pPr>
              <a:defRPr sz="321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7" y="3070229"/>
            <a:ext cx="8083550" cy="1279524"/>
          </a:xfrm>
        </p:spPr>
        <p:txBody>
          <a:bodyPr anchor="b"/>
          <a:lstStyle>
            <a:lvl1pPr marL="0" indent="0">
              <a:buNone/>
              <a:defRPr sz="4784" b="1"/>
            </a:lvl1pPr>
            <a:lvl2pPr marL="914472" indent="0">
              <a:buNone/>
              <a:defRPr sz="3980" b="1"/>
            </a:lvl2pPr>
            <a:lvl3pPr marL="1828943" indent="0">
              <a:buNone/>
              <a:defRPr sz="3599" b="1"/>
            </a:lvl3pPr>
            <a:lvl4pPr marL="2743414" indent="0">
              <a:buNone/>
              <a:defRPr sz="3219" b="1"/>
            </a:lvl4pPr>
            <a:lvl5pPr marL="3657886" indent="0">
              <a:buNone/>
              <a:defRPr sz="3219" b="1"/>
            </a:lvl5pPr>
            <a:lvl6pPr marL="4572357" indent="0">
              <a:buNone/>
              <a:defRPr sz="3219" b="1"/>
            </a:lvl6pPr>
            <a:lvl7pPr marL="5486828" indent="0">
              <a:buNone/>
              <a:defRPr sz="3219" b="1"/>
            </a:lvl7pPr>
            <a:lvl8pPr marL="6401301" indent="0">
              <a:buNone/>
              <a:defRPr sz="3219" b="1"/>
            </a:lvl8pPr>
            <a:lvl9pPr marL="7315773" indent="0">
              <a:buNone/>
              <a:defRPr sz="3219" b="1"/>
            </a:lvl9pPr>
          </a:lstStyle>
          <a:p>
            <a:pPr lvl="0"/>
            <a:r>
              <a:rPr lang="en-US" smtClean="0"/>
              <a:t>Click to edit Master text styles</a:t>
            </a:r>
          </a:p>
        </p:txBody>
      </p:sp>
      <p:sp>
        <p:nvSpPr>
          <p:cNvPr id="6" name="Content Placeholder 5"/>
          <p:cNvSpPr>
            <a:spLocks noGrp="1"/>
          </p:cNvSpPr>
          <p:nvPr>
            <p:ph sz="quarter" idx="4"/>
          </p:nvPr>
        </p:nvSpPr>
        <p:spPr>
          <a:xfrm>
            <a:off x="9290057" y="4349752"/>
            <a:ext cx="8083550" cy="7902578"/>
          </a:xfrm>
        </p:spPr>
        <p:txBody>
          <a:bodyPr/>
          <a:lstStyle>
            <a:lvl1pPr>
              <a:defRPr sz="4784"/>
            </a:lvl1pPr>
            <a:lvl2pPr>
              <a:defRPr sz="3980"/>
            </a:lvl2pPr>
            <a:lvl3pPr>
              <a:defRPr sz="3599"/>
            </a:lvl3pPr>
            <a:lvl4pPr>
              <a:defRPr sz="3219"/>
            </a:lvl4pPr>
            <a:lvl5pPr>
              <a:defRPr sz="3219"/>
            </a:lvl5pPr>
            <a:lvl6pPr>
              <a:defRPr sz="3219"/>
            </a:lvl6pPr>
            <a:lvl7pPr>
              <a:defRPr sz="3219"/>
            </a:lvl7pPr>
            <a:lvl8pPr>
              <a:defRPr sz="3219"/>
            </a:lvl8pPr>
            <a:lvl9pPr>
              <a:defRPr sz="321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7/15/2021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7/15/2021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7/15/2021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9" y="546102"/>
            <a:ext cx="6016625" cy="2324100"/>
          </a:xfrm>
        </p:spPr>
        <p:txBody>
          <a:bodyPr anchor="b"/>
          <a:lstStyle>
            <a:lvl1pPr algn="l">
              <a:defRPr sz="3980" b="1"/>
            </a:lvl1pPr>
          </a:lstStyle>
          <a:p>
            <a:r>
              <a:rPr lang="en-US" smtClean="0"/>
              <a:t>Click to edit Master title style</a:t>
            </a:r>
            <a:endParaRPr lang="en-US"/>
          </a:p>
        </p:txBody>
      </p:sp>
      <p:sp>
        <p:nvSpPr>
          <p:cNvPr id="3" name="Content Placeholder 2"/>
          <p:cNvSpPr>
            <a:spLocks noGrp="1"/>
          </p:cNvSpPr>
          <p:nvPr>
            <p:ph idx="1"/>
          </p:nvPr>
        </p:nvSpPr>
        <p:spPr>
          <a:xfrm>
            <a:off x="7150101" y="546105"/>
            <a:ext cx="10223500" cy="11706227"/>
          </a:xfrm>
        </p:spPr>
        <p:txBody>
          <a:bodyPr/>
          <a:lstStyle>
            <a:lvl1pPr>
              <a:defRPr sz="6394"/>
            </a:lvl1pPr>
            <a:lvl2pPr>
              <a:defRPr sz="5588"/>
            </a:lvl2pPr>
            <a:lvl3pPr>
              <a:defRPr sz="4784"/>
            </a:lvl3pPr>
            <a:lvl4pPr>
              <a:defRPr sz="3980"/>
            </a:lvl4pPr>
            <a:lvl5pPr>
              <a:defRPr sz="3980"/>
            </a:lvl5pPr>
            <a:lvl6pPr>
              <a:defRPr sz="3980"/>
            </a:lvl6pPr>
            <a:lvl7pPr>
              <a:defRPr sz="3980"/>
            </a:lvl7pPr>
            <a:lvl8pPr>
              <a:defRPr sz="3980"/>
            </a:lvl8pPr>
            <a:lvl9pPr>
              <a:defRPr sz="39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9" y="2870205"/>
            <a:ext cx="6016625" cy="9382127"/>
          </a:xfrm>
        </p:spPr>
        <p:txBody>
          <a:bodyPr/>
          <a:lstStyle>
            <a:lvl1pPr marL="0" indent="0">
              <a:buNone/>
              <a:defRPr sz="2795"/>
            </a:lvl1pPr>
            <a:lvl2pPr marL="914472" indent="0">
              <a:buNone/>
              <a:defRPr sz="2413"/>
            </a:lvl2pPr>
            <a:lvl3pPr marL="1828943" indent="0">
              <a:buNone/>
              <a:defRPr sz="1990"/>
            </a:lvl3pPr>
            <a:lvl4pPr marL="2743414" indent="0">
              <a:buNone/>
              <a:defRPr sz="1821"/>
            </a:lvl4pPr>
            <a:lvl5pPr marL="3657886" indent="0">
              <a:buNone/>
              <a:defRPr sz="1821"/>
            </a:lvl5pPr>
            <a:lvl6pPr marL="4572357" indent="0">
              <a:buNone/>
              <a:defRPr sz="1821"/>
            </a:lvl6pPr>
            <a:lvl7pPr marL="5486828" indent="0">
              <a:buNone/>
              <a:defRPr sz="1821"/>
            </a:lvl7pPr>
            <a:lvl8pPr marL="6401301" indent="0">
              <a:buNone/>
              <a:defRPr sz="1821"/>
            </a:lvl8pPr>
            <a:lvl9pPr marL="7315773" indent="0">
              <a:buNone/>
              <a:defRPr sz="182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5" y="9601203"/>
            <a:ext cx="10972800" cy="1133477"/>
          </a:xfrm>
        </p:spPr>
        <p:txBody>
          <a:bodyPr anchor="b"/>
          <a:lstStyle>
            <a:lvl1pPr algn="l">
              <a:defRPr sz="3980" b="1"/>
            </a:lvl1pPr>
          </a:lstStyle>
          <a:p>
            <a:r>
              <a:rPr lang="en-US" smtClean="0"/>
              <a:t>Click to edit Master title style</a:t>
            </a:r>
            <a:endParaRPr lang="en-US"/>
          </a:p>
        </p:txBody>
      </p:sp>
      <p:sp>
        <p:nvSpPr>
          <p:cNvPr id="3" name="Picture Placeholder 2"/>
          <p:cNvSpPr>
            <a:spLocks noGrp="1"/>
          </p:cNvSpPr>
          <p:nvPr>
            <p:ph type="pic" idx="1"/>
          </p:nvPr>
        </p:nvSpPr>
        <p:spPr>
          <a:xfrm>
            <a:off x="3584575" y="1225553"/>
            <a:ext cx="10972800" cy="8229600"/>
          </a:xfrm>
        </p:spPr>
        <p:txBody>
          <a:bodyPr/>
          <a:lstStyle>
            <a:lvl1pPr marL="0" indent="0">
              <a:buNone/>
              <a:defRPr sz="6394"/>
            </a:lvl1pPr>
            <a:lvl2pPr marL="914472" indent="0">
              <a:buNone/>
              <a:defRPr sz="5588"/>
            </a:lvl2pPr>
            <a:lvl3pPr marL="1828943" indent="0">
              <a:buNone/>
              <a:defRPr sz="4784"/>
            </a:lvl3pPr>
            <a:lvl4pPr marL="2743414" indent="0">
              <a:buNone/>
              <a:defRPr sz="3980"/>
            </a:lvl4pPr>
            <a:lvl5pPr marL="3657886" indent="0">
              <a:buNone/>
              <a:defRPr sz="3980"/>
            </a:lvl5pPr>
            <a:lvl6pPr marL="4572357" indent="0">
              <a:buNone/>
              <a:defRPr sz="3980"/>
            </a:lvl6pPr>
            <a:lvl7pPr marL="5486828" indent="0">
              <a:buNone/>
              <a:defRPr sz="3980"/>
            </a:lvl7pPr>
            <a:lvl8pPr marL="6401301" indent="0">
              <a:buNone/>
              <a:defRPr sz="3980"/>
            </a:lvl8pPr>
            <a:lvl9pPr marL="7315773" indent="0">
              <a:buNone/>
              <a:defRPr sz="3980"/>
            </a:lvl9pPr>
          </a:lstStyle>
          <a:p>
            <a:endParaRPr lang="en-US"/>
          </a:p>
        </p:txBody>
      </p:sp>
      <p:sp>
        <p:nvSpPr>
          <p:cNvPr id="4" name="Text Placeholder 3"/>
          <p:cNvSpPr>
            <a:spLocks noGrp="1"/>
          </p:cNvSpPr>
          <p:nvPr>
            <p:ph type="body" sz="half" idx="2"/>
          </p:nvPr>
        </p:nvSpPr>
        <p:spPr>
          <a:xfrm>
            <a:off x="3584575" y="10734687"/>
            <a:ext cx="10972800" cy="1609725"/>
          </a:xfrm>
        </p:spPr>
        <p:txBody>
          <a:bodyPr/>
          <a:lstStyle>
            <a:lvl1pPr marL="0" indent="0">
              <a:buNone/>
              <a:defRPr sz="2795"/>
            </a:lvl1pPr>
            <a:lvl2pPr marL="914472" indent="0">
              <a:buNone/>
              <a:defRPr sz="2413"/>
            </a:lvl2pPr>
            <a:lvl3pPr marL="1828943" indent="0">
              <a:buNone/>
              <a:defRPr sz="1990"/>
            </a:lvl3pPr>
            <a:lvl4pPr marL="2743414" indent="0">
              <a:buNone/>
              <a:defRPr sz="1821"/>
            </a:lvl4pPr>
            <a:lvl5pPr marL="3657886" indent="0">
              <a:buNone/>
              <a:defRPr sz="1821"/>
            </a:lvl5pPr>
            <a:lvl6pPr marL="4572357" indent="0">
              <a:buNone/>
              <a:defRPr sz="1821"/>
            </a:lvl6pPr>
            <a:lvl7pPr marL="5486828" indent="0">
              <a:buNone/>
              <a:defRPr sz="1821"/>
            </a:lvl7pPr>
            <a:lvl8pPr marL="6401301" indent="0">
              <a:buNone/>
              <a:defRPr sz="1821"/>
            </a:lvl8pPr>
            <a:lvl9pPr marL="7315773" indent="0">
              <a:buNone/>
              <a:defRPr sz="182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9"/>
            <a:ext cx="16459200" cy="2286000"/>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3200406"/>
            <a:ext cx="16459200" cy="9051927"/>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12712711"/>
            <a:ext cx="4267200" cy="730250"/>
          </a:xfrm>
          <a:prstGeom prst="rect">
            <a:avLst/>
          </a:prstGeom>
        </p:spPr>
        <p:txBody>
          <a:bodyPr vert="horz" lIns="431963" tIns="215981" rIns="431963" bIns="215981" rtlCol="0" anchor="ctr"/>
          <a:lstStyle>
            <a:lvl1pPr algn="l">
              <a:defRPr sz="2413">
                <a:solidFill>
                  <a:schemeClr val="tx1">
                    <a:tint val="75000"/>
                  </a:schemeClr>
                </a:solidFill>
              </a:defRPr>
            </a:lvl1pPr>
          </a:lstStyle>
          <a:p>
            <a:fld id="{412A7B0C-6924-430C-95F9-402E4A9E8E2E}" type="datetimeFigureOut">
              <a:rPr lang="en-US" smtClean="0"/>
              <a:t>7/15/2021</a:t>
            </a:fld>
            <a:endParaRPr lang="en-US"/>
          </a:p>
        </p:txBody>
      </p:sp>
      <p:sp>
        <p:nvSpPr>
          <p:cNvPr id="5" name="Footer Placeholder 4"/>
          <p:cNvSpPr>
            <a:spLocks noGrp="1"/>
          </p:cNvSpPr>
          <p:nvPr>
            <p:ph type="ftr" sz="quarter" idx="3"/>
          </p:nvPr>
        </p:nvSpPr>
        <p:spPr>
          <a:xfrm>
            <a:off x="6248400" y="12712711"/>
            <a:ext cx="5791200" cy="730250"/>
          </a:xfrm>
          <a:prstGeom prst="rect">
            <a:avLst/>
          </a:prstGeom>
        </p:spPr>
        <p:txBody>
          <a:bodyPr vert="horz" lIns="431963" tIns="215981" rIns="431963" bIns="215981" rtlCol="0" anchor="ctr"/>
          <a:lstStyle>
            <a:lvl1pPr algn="ctr">
              <a:defRPr sz="24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2" y="12712711"/>
            <a:ext cx="4267200" cy="730250"/>
          </a:xfrm>
          <a:prstGeom prst="rect">
            <a:avLst/>
          </a:prstGeom>
        </p:spPr>
        <p:txBody>
          <a:bodyPr vert="horz" lIns="431963" tIns="215981" rIns="431963" bIns="215981" rtlCol="0" anchor="ctr"/>
          <a:lstStyle>
            <a:lvl1pPr algn="r">
              <a:defRPr sz="2413">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943" rtl="0" eaLnBrk="1" latinLnBrk="0" hangingPunct="1">
        <a:spcBef>
          <a:spcPct val="0"/>
        </a:spcBef>
        <a:buNone/>
        <a:defRPr sz="8807" kern="1200">
          <a:solidFill>
            <a:schemeClr val="tx1"/>
          </a:solidFill>
          <a:latin typeface="+mj-lt"/>
          <a:ea typeface="+mj-ea"/>
          <a:cs typeface="+mj-cs"/>
        </a:defRPr>
      </a:lvl1pPr>
    </p:titleStyle>
    <p:bodyStyle>
      <a:lvl1pPr marL="685854" indent="-685854" algn="l" defTabSz="1828943" rtl="0" eaLnBrk="1" latinLnBrk="0" hangingPunct="1">
        <a:spcBef>
          <a:spcPct val="20000"/>
        </a:spcBef>
        <a:buFont typeface="Arial" pitchFamily="34" charset="0"/>
        <a:buChar char="•"/>
        <a:defRPr sz="6394" kern="1200">
          <a:solidFill>
            <a:schemeClr val="tx1"/>
          </a:solidFill>
          <a:latin typeface="+mn-lt"/>
          <a:ea typeface="+mn-ea"/>
          <a:cs typeface="+mn-cs"/>
        </a:defRPr>
      </a:lvl1pPr>
      <a:lvl2pPr marL="1486016" indent="-571545" algn="l" defTabSz="1828943" rtl="0" eaLnBrk="1" latinLnBrk="0" hangingPunct="1">
        <a:spcBef>
          <a:spcPct val="20000"/>
        </a:spcBef>
        <a:buFont typeface="Arial" pitchFamily="34" charset="0"/>
        <a:buChar char="–"/>
        <a:defRPr sz="5588" kern="1200">
          <a:solidFill>
            <a:schemeClr val="tx1"/>
          </a:solidFill>
          <a:latin typeface="+mn-lt"/>
          <a:ea typeface="+mn-ea"/>
          <a:cs typeface="+mn-cs"/>
        </a:defRPr>
      </a:lvl2pPr>
      <a:lvl3pPr marL="2286180" indent="-457236" algn="l" defTabSz="1828943" rtl="0" eaLnBrk="1" latinLnBrk="0" hangingPunct="1">
        <a:spcBef>
          <a:spcPct val="20000"/>
        </a:spcBef>
        <a:buFont typeface="Arial" pitchFamily="34" charset="0"/>
        <a:buChar char="•"/>
        <a:defRPr sz="4784" kern="1200">
          <a:solidFill>
            <a:schemeClr val="tx1"/>
          </a:solidFill>
          <a:latin typeface="+mn-lt"/>
          <a:ea typeface="+mn-ea"/>
          <a:cs typeface="+mn-cs"/>
        </a:defRPr>
      </a:lvl3pPr>
      <a:lvl4pPr marL="3200651"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4pPr>
      <a:lvl5pPr marL="4115122"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5pPr>
      <a:lvl6pPr marL="5029593"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6pPr>
      <a:lvl7pPr marL="5944065"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7pPr>
      <a:lvl8pPr marL="6858537"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8pPr>
      <a:lvl9pPr marL="7773008"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9pPr>
    </p:bodyStyle>
    <p:otherStyle>
      <a:defPPr>
        <a:defRPr lang="en-US"/>
      </a:defPPr>
      <a:lvl1pPr marL="0" algn="l" defTabSz="1828943" rtl="0" eaLnBrk="1" latinLnBrk="0" hangingPunct="1">
        <a:defRPr sz="3599" kern="1200">
          <a:solidFill>
            <a:schemeClr val="tx1"/>
          </a:solidFill>
          <a:latin typeface="+mn-lt"/>
          <a:ea typeface="+mn-ea"/>
          <a:cs typeface="+mn-cs"/>
        </a:defRPr>
      </a:lvl1pPr>
      <a:lvl2pPr marL="914472" algn="l" defTabSz="1828943" rtl="0" eaLnBrk="1" latinLnBrk="0" hangingPunct="1">
        <a:defRPr sz="3599" kern="1200">
          <a:solidFill>
            <a:schemeClr val="tx1"/>
          </a:solidFill>
          <a:latin typeface="+mn-lt"/>
          <a:ea typeface="+mn-ea"/>
          <a:cs typeface="+mn-cs"/>
        </a:defRPr>
      </a:lvl2pPr>
      <a:lvl3pPr marL="1828943" algn="l" defTabSz="1828943" rtl="0" eaLnBrk="1" latinLnBrk="0" hangingPunct="1">
        <a:defRPr sz="3599" kern="1200">
          <a:solidFill>
            <a:schemeClr val="tx1"/>
          </a:solidFill>
          <a:latin typeface="+mn-lt"/>
          <a:ea typeface="+mn-ea"/>
          <a:cs typeface="+mn-cs"/>
        </a:defRPr>
      </a:lvl3pPr>
      <a:lvl4pPr marL="2743414" algn="l" defTabSz="1828943" rtl="0" eaLnBrk="1" latinLnBrk="0" hangingPunct="1">
        <a:defRPr sz="3599" kern="1200">
          <a:solidFill>
            <a:schemeClr val="tx1"/>
          </a:solidFill>
          <a:latin typeface="+mn-lt"/>
          <a:ea typeface="+mn-ea"/>
          <a:cs typeface="+mn-cs"/>
        </a:defRPr>
      </a:lvl4pPr>
      <a:lvl5pPr marL="3657886" algn="l" defTabSz="1828943" rtl="0" eaLnBrk="1" latinLnBrk="0" hangingPunct="1">
        <a:defRPr sz="3599" kern="1200">
          <a:solidFill>
            <a:schemeClr val="tx1"/>
          </a:solidFill>
          <a:latin typeface="+mn-lt"/>
          <a:ea typeface="+mn-ea"/>
          <a:cs typeface="+mn-cs"/>
        </a:defRPr>
      </a:lvl5pPr>
      <a:lvl6pPr marL="4572357" algn="l" defTabSz="1828943" rtl="0" eaLnBrk="1" latinLnBrk="0" hangingPunct="1">
        <a:defRPr sz="3599" kern="1200">
          <a:solidFill>
            <a:schemeClr val="tx1"/>
          </a:solidFill>
          <a:latin typeface="+mn-lt"/>
          <a:ea typeface="+mn-ea"/>
          <a:cs typeface="+mn-cs"/>
        </a:defRPr>
      </a:lvl6pPr>
      <a:lvl7pPr marL="5486828" algn="l" defTabSz="1828943" rtl="0" eaLnBrk="1" latinLnBrk="0" hangingPunct="1">
        <a:defRPr sz="3599" kern="1200">
          <a:solidFill>
            <a:schemeClr val="tx1"/>
          </a:solidFill>
          <a:latin typeface="+mn-lt"/>
          <a:ea typeface="+mn-ea"/>
          <a:cs typeface="+mn-cs"/>
        </a:defRPr>
      </a:lvl7pPr>
      <a:lvl8pPr marL="6401301" algn="l" defTabSz="1828943" rtl="0" eaLnBrk="1" latinLnBrk="0" hangingPunct="1">
        <a:defRPr sz="3599" kern="1200">
          <a:solidFill>
            <a:schemeClr val="tx1"/>
          </a:solidFill>
          <a:latin typeface="+mn-lt"/>
          <a:ea typeface="+mn-ea"/>
          <a:cs typeface="+mn-cs"/>
        </a:defRPr>
      </a:lvl8pPr>
      <a:lvl9pPr marL="7315773" algn="l" defTabSz="18289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228599" y="9555879"/>
            <a:ext cx="17841371" cy="3984506"/>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smtClean="0">
              <a:ln>
                <a:noFill/>
              </a:ln>
              <a:solidFill>
                <a:prstClr val="white"/>
              </a:solidFill>
              <a:effectLst/>
              <a:uLnTx/>
              <a:uFillTx/>
              <a:latin typeface="Calibri" panose="020F0502020204030204"/>
            </a:endParaRPr>
          </a:p>
        </p:txBody>
      </p:sp>
      <p:sp>
        <p:nvSpPr>
          <p:cNvPr id="68" name="Rectangle 67"/>
          <p:cNvSpPr/>
          <p:nvPr/>
        </p:nvSpPr>
        <p:spPr>
          <a:xfrm>
            <a:off x="221672" y="5245992"/>
            <a:ext cx="17841371" cy="3984506"/>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smtClean="0">
              <a:ln>
                <a:noFill/>
              </a:ln>
              <a:solidFill>
                <a:prstClr val="white"/>
              </a:solidFill>
              <a:effectLst/>
              <a:uLnTx/>
              <a:uFillTx/>
              <a:latin typeface="Calibri" panose="020F0502020204030204"/>
            </a:endParaRPr>
          </a:p>
        </p:txBody>
      </p:sp>
      <p:sp>
        <p:nvSpPr>
          <p:cNvPr id="67" name="Rectangle 66"/>
          <p:cNvSpPr/>
          <p:nvPr/>
        </p:nvSpPr>
        <p:spPr>
          <a:xfrm>
            <a:off x="228600" y="293560"/>
            <a:ext cx="17841371" cy="4621404"/>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smtClean="0">
              <a:ln>
                <a:noFill/>
              </a:ln>
              <a:solidFill>
                <a:prstClr val="white"/>
              </a:solidFill>
              <a:effectLst/>
              <a:uLnTx/>
              <a:uFillTx/>
              <a:latin typeface="Calibri" panose="020F0502020204030204"/>
            </a:endParaRPr>
          </a:p>
        </p:txBody>
      </p:sp>
      <p:sp>
        <p:nvSpPr>
          <p:cNvPr id="4" name="Rectangle 3"/>
          <p:cNvSpPr/>
          <p:nvPr/>
        </p:nvSpPr>
        <p:spPr>
          <a:xfrm>
            <a:off x="2057400" y="990600"/>
            <a:ext cx="15240000" cy="830997"/>
          </a:xfrm>
          <a:prstGeom prst="rect">
            <a:avLst/>
          </a:prstGeom>
        </p:spPr>
        <p:txBody>
          <a:bodyPr wrap="square">
            <a:spAutoFit/>
          </a:bodyPr>
          <a:lstStyle/>
          <a:p>
            <a:r>
              <a:rPr lang="en-US" sz="4800">
                <a:solidFill>
                  <a:srgbClr val="B58900"/>
                </a:solidFill>
                <a:latin typeface="Consolas" panose="020B0609020204030204" pitchFamily="49" charset="0"/>
                <a:ea typeface="Times New Roman" panose="02020603050405020304" pitchFamily="18" charset="0"/>
                <a:cs typeface="Times New Roman" panose="02020603050405020304" pitchFamily="18" charset="0"/>
              </a:rPr>
              <a:t>z</a:t>
            </a:r>
            <a:r>
              <a:rPr lang="en-US" sz="4800">
                <a:solidFill>
                  <a:srgbClr val="657B83"/>
                </a:solidFill>
                <a:latin typeface="Consolas" panose="020B0609020204030204" pitchFamily="49" charset="0"/>
                <a:ea typeface="Times New Roman" panose="02020603050405020304" pitchFamily="18" charset="0"/>
                <a:cs typeface="Times New Roman" panose="02020603050405020304" pitchFamily="18" charset="0"/>
              </a:rPr>
              <a:t> = </a:t>
            </a:r>
            <a:r>
              <a:rPr lang="en-US" sz="4800">
                <a:solidFill>
                  <a:srgbClr val="2AA198"/>
                </a:solidFill>
                <a:latin typeface="Consolas" panose="020B0609020204030204" pitchFamily="49" charset="0"/>
                <a:ea typeface="Times New Roman" panose="02020603050405020304" pitchFamily="18" charset="0"/>
                <a:cs typeface="Times New Roman" panose="02020603050405020304" pitchFamily="18" charset="0"/>
              </a:rPr>
              <a:t>'</a:t>
            </a:r>
            <a:r>
              <a:rPr lang="en-US" sz="4800">
                <a:solidFill>
                  <a:srgbClr val="C00000"/>
                </a:solidFill>
                <a:latin typeface="Consolas" panose="020B0609020204030204" pitchFamily="49" charset="0"/>
                <a:ea typeface="Times New Roman" panose="02020603050405020304" pitchFamily="18" charset="0"/>
                <a:cs typeface="Times New Roman" panose="02020603050405020304" pitchFamily="18" charset="0"/>
              </a:rPr>
              <a:t>GCTACGGCCGCG</a:t>
            </a:r>
            <a:r>
              <a:rPr lang="en-US" sz="4800">
                <a:solidFill>
                  <a:srgbClr val="2AA198"/>
                </a:solidFill>
                <a:latin typeface="Consolas" panose="020B0609020204030204" pitchFamily="49" charset="0"/>
                <a:ea typeface="Times New Roman" panose="02020603050405020304" pitchFamily="18" charset="0"/>
                <a:cs typeface="Times New Roman" panose="02020603050405020304" pitchFamily="18" charset="0"/>
              </a:rPr>
              <a:t>CATTCGATCGCGATTCGTTTG'</a:t>
            </a:r>
            <a:endParaRPr lang="en-US" sz="4800"/>
          </a:p>
        </p:txBody>
      </p:sp>
      <p:graphicFrame>
        <p:nvGraphicFramePr>
          <p:cNvPr id="5" name="Table 4"/>
          <p:cNvGraphicFramePr>
            <a:graphicFrameLocks noGrp="1"/>
          </p:cNvGraphicFramePr>
          <p:nvPr>
            <p:extLst>
              <p:ext uri="{D42A27DB-BD31-4B8C-83A1-F6EECF244321}">
                <p14:modId xmlns:p14="http://schemas.microsoft.com/office/powerpoint/2010/main" val="3398599172"/>
              </p:ext>
            </p:extLst>
          </p:nvPr>
        </p:nvGraphicFramePr>
        <p:xfrm>
          <a:off x="8954532" y="1845764"/>
          <a:ext cx="5664990" cy="2743200"/>
        </p:xfrm>
        <a:graphic>
          <a:graphicData uri="http://schemas.openxmlformats.org/drawingml/2006/table">
            <a:tbl>
              <a:tblPr firstRow="1" firstCol="1" bandRow="1">
                <a:tableStyleId>{073A0DAA-6AF3-43AB-8588-CEC1D06C72B9}</a:tableStyleId>
              </a:tblPr>
              <a:tblGrid>
                <a:gridCol w="1132998"/>
                <a:gridCol w="1132998"/>
                <a:gridCol w="1132998"/>
                <a:gridCol w="1132998"/>
                <a:gridCol w="1132998"/>
              </a:tblGrid>
              <a:tr h="548640">
                <a:tc>
                  <a:txBody>
                    <a:bodyPr/>
                    <a:lstStyle/>
                    <a:p>
                      <a:pPr marL="0" marR="0" algn="ctr">
                        <a:spcBef>
                          <a:spcPts val="0"/>
                        </a:spcBef>
                        <a:spcAft>
                          <a:spcPts val="0"/>
                        </a:spcAft>
                      </a:pPr>
                      <a:r>
                        <a:rPr lang="en-US" sz="2400">
                          <a:effectLst/>
                        </a:rPr>
                        <a:t>(L)</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2400">
                          <a:effectLst/>
                        </a:rPr>
                        <a:t>A</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2400">
                          <a:effectLst/>
                        </a:rPr>
                        <a:t>C</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2400">
                          <a:effectLst/>
                        </a:rPr>
                        <a:t>G</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2400">
                          <a:effectLst/>
                        </a:rPr>
                        <a:t>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r>
              <a:tr h="548640">
                <a:tc>
                  <a:txBody>
                    <a:bodyPr/>
                    <a:lstStyle/>
                    <a:p>
                      <a:pPr marL="0" marR="0" algn="ctr">
                        <a:spcBef>
                          <a:spcPts val="0"/>
                        </a:spcBef>
                        <a:spcAft>
                          <a:spcPts val="0"/>
                        </a:spcAft>
                      </a:pPr>
                      <a:r>
                        <a:rPr lang="en-US" sz="2400">
                          <a:effectLst/>
                        </a:rPr>
                        <a:t>A</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2400">
                          <a:effectLst/>
                          <a:latin typeface="Calibri" panose="020F0502020204030204" pitchFamily="34" charset="0"/>
                          <a:ea typeface="Calibri" panose="020F0502020204030204" pitchFamily="34" charset="0"/>
                          <a:cs typeface="Times New Roman" panose="02020603050405020304" pitchFamily="18" charset="0"/>
                        </a:rPr>
                        <a:t>-56.85</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spcBef>
                          <a:spcPts val="0"/>
                        </a:spcBef>
                        <a:spcAft>
                          <a:spcPts val="0"/>
                        </a:spcAft>
                      </a:pPr>
                      <a:r>
                        <a:rPr lang="en-US" sz="24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-0.20</a:t>
                      </a:r>
                      <a:endParaRPr lang="en-US"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pPr>
                      <a:r>
                        <a:rPr lang="en-US" sz="2400">
                          <a:effectLst/>
                          <a:latin typeface="Calibri" panose="020F0502020204030204" pitchFamily="34" charset="0"/>
                          <a:ea typeface="Calibri" panose="020F0502020204030204" pitchFamily="34" charset="0"/>
                          <a:cs typeface="Times New Roman" panose="02020603050405020304" pitchFamily="18" charset="0"/>
                        </a:rPr>
                        <a:t>-56.85</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spcBef>
                          <a:spcPts val="0"/>
                        </a:spcBef>
                        <a:spcAft>
                          <a:spcPts val="0"/>
                        </a:spcAft>
                      </a:pPr>
                      <a:r>
                        <a:rPr lang="en-US" sz="2400">
                          <a:effectLst/>
                          <a:latin typeface="Calibri" panose="020F0502020204030204" pitchFamily="34" charset="0"/>
                          <a:ea typeface="Calibri" panose="020F0502020204030204" pitchFamily="34" charset="0"/>
                          <a:cs typeface="Times New Roman" panose="02020603050405020304" pitchFamily="18" charset="0"/>
                        </a:rPr>
                        <a:t>0.82</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r>
              <a:tr h="548640">
                <a:tc>
                  <a:txBody>
                    <a:bodyPr/>
                    <a:lstStyle/>
                    <a:p>
                      <a:pPr marL="0" marR="0" algn="ctr">
                        <a:spcBef>
                          <a:spcPts val="0"/>
                        </a:spcBef>
                        <a:spcAft>
                          <a:spcPts val="0"/>
                        </a:spcAft>
                      </a:pPr>
                      <a:r>
                        <a:rPr lang="en-US" sz="2400">
                          <a:effectLst/>
                        </a:rPr>
                        <a:t>C</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2400">
                          <a:effectLst/>
                          <a:latin typeface="Calibri" panose="020F0502020204030204" pitchFamily="34" charset="0"/>
                          <a:ea typeface="Calibri" panose="020F0502020204030204" pitchFamily="34" charset="0"/>
                          <a:cs typeface="Times New Roman" panose="02020603050405020304" pitchFamily="18" charset="0"/>
                        </a:rPr>
                        <a:t>1.72</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spcBef>
                          <a:spcPts val="0"/>
                        </a:spcBef>
                        <a:spcAft>
                          <a:spcPts val="0"/>
                        </a:spcAft>
                      </a:pPr>
                      <a:r>
                        <a:rPr lang="en-US" sz="24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-58.06</a:t>
                      </a:r>
                      <a:endParaRPr lang="en-US"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pPr>
                      <a:r>
                        <a:rPr lang="en-US" sz="24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2.74</a:t>
                      </a:r>
                      <a:endParaRPr lang="en-US"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pPr>
                      <a:r>
                        <a:rPr lang="en-US" sz="24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-58.79</a:t>
                      </a:r>
                      <a:endParaRPr lang="en-US"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tr>
              <a:tr h="548640">
                <a:tc>
                  <a:txBody>
                    <a:bodyPr/>
                    <a:lstStyle/>
                    <a:p>
                      <a:pPr marL="0" marR="0" algn="ctr">
                        <a:spcBef>
                          <a:spcPts val="0"/>
                        </a:spcBef>
                        <a:spcAft>
                          <a:spcPts val="0"/>
                        </a:spcAft>
                      </a:pPr>
                      <a:r>
                        <a:rPr lang="en-US" sz="2400">
                          <a:effectLst/>
                        </a:rPr>
                        <a:t>G</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2400">
                          <a:effectLst/>
                          <a:latin typeface="Calibri" panose="020F0502020204030204" pitchFamily="34" charset="0"/>
                          <a:ea typeface="Calibri" panose="020F0502020204030204" pitchFamily="34" charset="0"/>
                          <a:cs typeface="Times New Roman" panose="02020603050405020304" pitchFamily="18" charset="0"/>
                        </a:rPr>
                        <a:t>58.79</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spcBef>
                          <a:spcPts val="0"/>
                        </a:spcBef>
                        <a:spcAft>
                          <a:spcPts val="0"/>
                        </a:spcAft>
                      </a:pPr>
                      <a:r>
                        <a:rPr lang="en-US" sz="24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0.00</a:t>
                      </a:r>
                      <a:endParaRPr lang="en-US"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pPr>
                      <a:r>
                        <a:rPr lang="en-US" sz="24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0.00</a:t>
                      </a:r>
                      <a:endParaRPr lang="en-US"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pPr>
                      <a:r>
                        <a:rPr lang="en-US" sz="2400">
                          <a:effectLst/>
                          <a:latin typeface="Calibri" panose="020F0502020204030204" pitchFamily="34" charset="0"/>
                          <a:ea typeface="Calibri" panose="020F0502020204030204" pitchFamily="34" charset="0"/>
                          <a:cs typeface="Times New Roman" panose="02020603050405020304" pitchFamily="18" charset="0"/>
                        </a:rPr>
                        <a:t>-1.00</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r>
              <a:tr h="548640">
                <a:tc>
                  <a:txBody>
                    <a:bodyPr/>
                    <a:lstStyle/>
                    <a:p>
                      <a:pPr marL="0" marR="0" algn="ctr">
                        <a:spcBef>
                          <a:spcPts val="0"/>
                        </a:spcBef>
                        <a:spcAft>
                          <a:spcPts val="0"/>
                        </a:spcAft>
                      </a:pPr>
                      <a:r>
                        <a:rPr lang="en-US" sz="2400">
                          <a:effectLst/>
                        </a:rPr>
                        <a:t>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24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0.25</a:t>
                      </a:r>
                      <a:endParaRPr lang="en-US"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pPr>
                      <a:r>
                        <a:rPr lang="en-US" sz="2400">
                          <a:effectLst/>
                          <a:latin typeface="Calibri" panose="020F0502020204030204" pitchFamily="34" charset="0"/>
                          <a:ea typeface="Calibri" panose="020F0502020204030204" pitchFamily="34" charset="0"/>
                          <a:cs typeface="Times New Roman" panose="02020603050405020304" pitchFamily="18" charset="0"/>
                        </a:rPr>
                        <a:t>-0.14</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spcBef>
                          <a:spcPts val="0"/>
                        </a:spcBef>
                        <a:spcAft>
                          <a:spcPts val="0"/>
                        </a:spcAft>
                      </a:pPr>
                      <a:r>
                        <a:rPr lang="en-US" sz="2400">
                          <a:effectLst/>
                          <a:latin typeface="Calibri" panose="020F0502020204030204" pitchFamily="34" charset="0"/>
                          <a:ea typeface="Calibri" panose="020F0502020204030204" pitchFamily="34" charset="0"/>
                          <a:cs typeface="Times New Roman" panose="02020603050405020304" pitchFamily="18" charset="0"/>
                        </a:rPr>
                        <a:t>0.00</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spcBef>
                          <a:spcPts val="0"/>
                        </a:spcBef>
                        <a:spcAft>
                          <a:spcPts val="0"/>
                        </a:spcAft>
                      </a:pPr>
                      <a:r>
                        <a:rPr lang="en-US" sz="2400">
                          <a:effectLst/>
                          <a:latin typeface="Calibri" panose="020F0502020204030204" pitchFamily="34" charset="0"/>
                          <a:ea typeface="Calibri" panose="020F0502020204030204" pitchFamily="34" charset="0"/>
                          <a:cs typeface="Times New Roman" panose="02020603050405020304" pitchFamily="18" charset="0"/>
                        </a:rPr>
                        <a:t>-0.39</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r>
            </a:tbl>
          </a:graphicData>
        </a:graphic>
      </p:graphicFrame>
      <p:sp>
        <p:nvSpPr>
          <p:cNvPr id="6" name="Rectangle 5"/>
          <p:cNvSpPr/>
          <p:nvPr/>
        </p:nvSpPr>
        <p:spPr>
          <a:xfrm>
            <a:off x="3810000" y="1836002"/>
            <a:ext cx="685800" cy="221316"/>
          </a:xfrm>
          <a:prstGeom prst="rect">
            <a:avLst/>
          </a:prstGeom>
          <a:solidFill>
            <a:schemeClr val="accent2">
              <a:alpha val="64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Rectangle 6"/>
          <p:cNvSpPr/>
          <p:nvPr/>
        </p:nvSpPr>
        <p:spPr>
          <a:xfrm>
            <a:off x="4152900" y="2057318"/>
            <a:ext cx="685800" cy="235884"/>
          </a:xfrm>
          <a:prstGeom prst="rect">
            <a:avLst/>
          </a:prstGeom>
          <a:solidFill>
            <a:schemeClr val="accent2">
              <a:alpha val="64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p:cNvSpPr/>
          <p:nvPr/>
        </p:nvSpPr>
        <p:spPr>
          <a:xfrm>
            <a:off x="4501662" y="2293202"/>
            <a:ext cx="685800" cy="221398"/>
          </a:xfrm>
          <a:prstGeom prst="rect">
            <a:avLst/>
          </a:prstGeom>
          <a:solidFill>
            <a:schemeClr val="accent2">
              <a:alpha val="64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ectangle 8"/>
          <p:cNvSpPr/>
          <p:nvPr/>
        </p:nvSpPr>
        <p:spPr>
          <a:xfrm>
            <a:off x="4838700" y="2525463"/>
            <a:ext cx="685800" cy="225021"/>
          </a:xfrm>
          <a:prstGeom prst="rect">
            <a:avLst/>
          </a:prstGeom>
          <a:solidFill>
            <a:schemeClr val="accent2">
              <a:alpha val="64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p:cNvSpPr/>
          <p:nvPr/>
        </p:nvSpPr>
        <p:spPr>
          <a:xfrm>
            <a:off x="5181600" y="2750483"/>
            <a:ext cx="685800" cy="221315"/>
          </a:xfrm>
          <a:prstGeom prst="rect">
            <a:avLst/>
          </a:prstGeom>
          <a:solidFill>
            <a:schemeClr val="accent2">
              <a:alpha val="64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p:cNvSpPr/>
          <p:nvPr/>
        </p:nvSpPr>
        <p:spPr>
          <a:xfrm>
            <a:off x="5518638" y="2971798"/>
            <a:ext cx="685800" cy="216878"/>
          </a:xfrm>
          <a:prstGeom prst="rect">
            <a:avLst/>
          </a:prstGeom>
          <a:solidFill>
            <a:schemeClr val="accent2">
              <a:alpha val="64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ectangle 11"/>
          <p:cNvSpPr/>
          <p:nvPr/>
        </p:nvSpPr>
        <p:spPr>
          <a:xfrm>
            <a:off x="5879921" y="3184968"/>
            <a:ext cx="674076" cy="228728"/>
          </a:xfrm>
          <a:prstGeom prst="rect">
            <a:avLst/>
          </a:prstGeom>
          <a:solidFill>
            <a:schemeClr val="accent2">
              <a:alpha val="64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tangle 12"/>
          <p:cNvSpPr/>
          <p:nvPr/>
        </p:nvSpPr>
        <p:spPr>
          <a:xfrm>
            <a:off x="6198576" y="3409990"/>
            <a:ext cx="674076" cy="247609"/>
          </a:xfrm>
          <a:prstGeom prst="rect">
            <a:avLst/>
          </a:prstGeom>
          <a:solidFill>
            <a:schemeClr val="accent2">
              <a:alpha val="64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p:cNvSpPr/>
          <p:nvPr/>
        </p:nvSpPr>
        <p:spPr>
          <a:xfrm>
            <a:off x="6535614" y="3657599"/>
            <a:ext cx="674076" cy="228600"/>
          </a:xfrm>
          <a:prstGeom prst="rect">
            <a:avLst/>
          </a:prstGeom>
          <a:solidFill>
            <a:schemeClr val="accent2">
              <a:alpha val="64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p:nvSpPr>
        <p:spPr>
          <a:xfrm>
            <a:off x="6866790" y="3886197"/>
            <a:ext cx="674076" cy="227871"/>
          </a:xfrm>
          <a:prstGeom prst="rect">
            <a:avLst/>
          </a:prstGeom>
          <a:solidFill>
            <a:schemeClr val="accent2">
              <a:alpha val="64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ectangle 15"/>
          <p:cNvSpPr/>
          <p:nvPr/>
        </p:nvSpPr>
        <p:spPr>
          <a:xfrm>
            <a:off x="7209690" y="4114797"/>
            <a:ext cx="662352" cy="228603"/>
          </a:xfrm>
          <a:prstGeom prst="rect">
            <a:avLst/>
          </a:prstGeom>
          <a:solidFill>
            <a:schemeClr val="accent2">
              <a:alpha val="64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ectangle 16"/>
          <p:cNvSpPr/>
          <p:nvPr/>
        </p:nvSpPr>
        <p:spPr>
          <a:xfrm>
            <a:off x="3810000" y="1665512"/>
            <a:ext cx="685800" cy="156004"/>
          </a:xfrm>
          <a:prstGeom prst="rect">
            <a:avLst/>
          </a:prstGeom>
          <a:solidFill>
            <a:schemeClr val="accent2">
              <a:alpha val="12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ectangle 17"/>
          <p:cNvSpPr/>
          <p:nvPr/>
        </p:nvSpPr>
        <p:spPr>
          <a:xfrm>
            <a:off x="7203828" y="1665512"/>
            <a:ext cx="685800" cy="2449285"/>
          </a:xfrm>
          <a:prstGeom prst="rect">
            <a:avLst/>
          </a:prstGeom>
          <a:solidFill>
            <a:schemeClr val="accent2">
              <a:alpha val="12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ectangle 18"/>
          <p:cNvSpPr/>
          <p:nvPr/>
        </p:nvSpPr>
        <p:spPr>
          <a:xfrm>
            <a:off x="3810000" y="1066800"/>
            <a:ext cx="4062042" cy="598713"/>
          </a:xfrm>
          <a:prstGeom prst="rect">
            <a:avLst/>
          </a:prstGeom>
          <a:solidFill>
            <a:schemeClr val="accent2">
              <a:alpha val="12000"/>
            </a:schemeClr>
          </a:solidFill>
          <a:ln w="41275">
            <a:solidFill>
              <a:schemeClr val="tx1">
                <a:lumMod val="50000"/>
                <a:lumOff val="50000"/>
              </a:schemeClr>
            </a:solidFill>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Rectangle 34"/>
          <p:cNvSpPr/>
          <p:nvPr/>
        </p:nvSpPr>
        <p:spPr>
          <a:xfrm>
            <a:off x="2050472" y="5309951"/>
            <a:ext cx="15240000" cy="830997"/>
          </a:xfrm>
          <a:prstGeom prst="rect">
            <a:avLst/>
          </a:prstGeom>
        </p:spPr>
        <p:txBody>
          <a:bodyPr wrap="square">
            <a:spAutoFit/>
          </a:bodyPr>
          <a:lstStyle/>
          <a:p>
            <a:r>
              <a:rPr lang="en-US" sz="4800">
                <a:solidFill>
                  <a:srgbClr val="B58900"/>
                </a:solidFill>
                <a:latin typeface="Consolas" panose="020B0609020204030204" pitchFamily="49" charset="0"/>
                <a:ea typeface="Times New Roman" panose="02020603050405020304" pitchFamily="18" charset="0"/>
                <a:cs typeface="Times New Roman" panose="02020603050405020304" pitchFamily="18" charset="0"/>
              </a:rPr>
              <a:t>z</a:t>
            </a:r>
            <a:r>
              <a:rPr lang="en-US" sz="4800">
                <a:solidFill>
                  <a:srgbClr val="657B83"/>
                </a:solidFill>
                <a:latin typeface="Consolas" panose="020B0609020204030204" pitchFamily="49" charset="0"/>
                <a:ea typeface="Times New Roman" panose="02020603050405020304" pitchFamily="18" charset="0"/>
                <a:cs typeface="Times New Roman" panose="02020603050405020304" pitchFamily="18" charset="0"/>
              </a:rPr>
              <a:t> = </a:t>
            </a:r>
            <a:r>
              <a:rPr lang="en-US" sz="4800">
                <a:solidFill>
                  <a:srgbClr val="2AA198"/>
                </a:solidFill>
                <a:latin typeface="Consolas" panose="020B0609020204030204" pitchFamily="49" charset="0"/>
                <a:ea typeface="Times New Roman" panose="02020603050405020304" pitchFamily="18" charset="0"/>
                <a:cs typeface="Times New Roman" panose="02020603050405020304" pitchFamily="18" charset="0"/>
              </a:rPr>
              <a:t>'G</a:t>
            </a:r>
            <a:r>
              <a:rPr lang="en-US" sz="4800">
                <a:solidFill>
                  <a:srgbClr val="C00000"/>
                </a:solidFill>
                <a:latin typeface="Consolas" panose="020B0609020204030204" pitchFamily="49" charset="0"/>
                <a:ea typeface="Times New Roman" panose="02020603050405020304" pitchFamily="18" charset="0"/>
                <a:cs typeface="Times New Roman" panose="02020603050405020304" pitchFamily="18" charset="0"/>
              </a:rPr>
              <a:t>CTACGGCCGCGC</a:t>
            </a:r>
            <a:r>
              <a:rPr lang="en-US" sz="4800">
                <a:solidFill>
                  <a:srgbClr val="2AA198"/>
                </a:solidFill>
                <a:latin typeface="Consolas" panose="020B0609020204030204" pitchFamily="49" charset="0"/>
                <a:ea typeface="Times New Roman" panose="02020603050405020304" pitchFamily="18" charset="0"/>
                <a:cs typeface="Times New Roman" panose="02020603050405020304" pitchFamily="18" charset="0"/>
              </a:rPr>
              <a:t>ATTCGATCGCGATTCGTTTG'</a:t>
            </a:r>
            <a:endParaRPr lang="en-US" sz="4800"/>
          </a:p>
        </p:txBody>
      </p:sp>
      <p:graphicFrame>
        <p:nvGraphicFramePr>
          <p:cNvPr id="36" name="Table 35"/>
          <p:cNvGraphicFramePr>
            <a:graphicFrameLocks noGrp="1"/>
          </p:cNvGraphicFramePr>
          <p:nvPr>
            <p:extLst>
              <p:ext uri="{D42A27DB-BD31-4B8C-83A1-F6EECF244321}">
                <p14:modId xmlns:p14="http://schemas.microsoft.com/office/powerpoint/2010/main" val="3233894376"/>
              </p:ext>
            </p:extLst>
          </p:nvPr>
        </p:nvGraphicFramePr>
        <p:xfrm>
          <a:off x="8973533" y="6162510"/>
          <a:ext cx="5664990" cy="2743200"/>
        </p:xfrm>
        <a:graphic>
          <a:graphicData uri="http://schemas.openxmlformats.org/drawingml/2006/table">
            <a:tbl>
              <a:tblPr firstRow="1" firstCol="1" bandRow="1">
                <a:tableStyleId>{073A0DAA-6AF3-43AB-8588-CEC1D06C72B9}</a:tableStyleId>
              </a:tblPr>
              <a:tblGrid>
                <a:gridCol w="1132998"/>
                <a:gridCol w="1132998"/>
                <a:gridCol w="1132998"/>
                <a:gridCol w="1132998"/>
                <a:gridCol w="1132998"/>
              </a:tblGrid>
              <a:tr h="548640">
                <a:tc>
                  <a:txBody>
                    <a:bodyPr/>
                    <a:lstStyle/>
                    <a:p>
                      <a:pPr marL="0" marR="0" algn="ctr">
                        <a:spcBef>
                          <a:spcPts val="0"/>
                        </a:spcBef>
                        <a:spcAft>
                          <a:spcPts val="0"/>
                        </a:spcAft>
                      </a:pPr>
                      <a:r>
                        <a:rPr lang="en-US" sz="2400">
                          <a:effectLst/>
                        </a:rPr>
                        <a:t>(L)</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2400">
                          <a:effectLst/>
                        </a:rPr>
                        <a:t>A</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2400">
                          <a:effectLst/>
                        </a:rPr>
                        <a:t>C</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2400">
                          <a:effectLst/>
                        </a:rPr>
                        <a:t>G</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2400">
                          <a:effectLst/>
                        </a:rPr>
                        <a:t>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r>
              <a:tr h="548640">
                <a:tc>
                  <a:txBody>
                    <a:bodyPr/>
                    <a:lstStyle/>
                    <a:p>
                      <a:pPr marL="0" marR="0" algn="ctr">
                        <a:spcBef>
                          <a:spcPts val="0"/>
                        </a:spcBef>
                        <a:spcAft>
                          <a:spcPts val="0"/>
                        </a:spcAft>
                      </a:pPr>
                      <a:r>
                        <a:rPr lang="en-US" sz="2400">
                          <a:effectLst/>
                        </a:rPr>
                        <a:t>A</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-56.85</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spcBef>
                          <a:spcPts val="0"/>
                        </a:spcBef>
                        <a:spcAft>
                          <a:spcPts val="0"/>
                        </a:spcAft>
                      </a:pPr>
                      <a:r>
                        <a:rPr lang="en-US" sz="24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-0.20</a:t>
                      </a:r>
                      <a:endParaRPr lang="en-US"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pPr>
                      <a:r>
                        <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-56.85</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spcBef>
                          <a:spcPts val="0"/>
                        </a:spcBef>
                        <a:spcAft>
                          <a:spcPts val="0"/>
                        </a:spcAft>
                      </a:pPr>
                      <a:r>
                        <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0.82</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r>
              <a:tr h="548640">
                <a:tc>
                  <a:txBody>
                    <a:bodyPr/>
                    <a:lstStyle/>
                    <a:p>
                      <a:pPr marL="0" marR="0" algn="ctr">
                        <a:spcBef>
                          <a:spcPts val="0"/>
                        </a:spcBef>
                        <a:spcAft>
                          <a:spcPts val="0"/>
                        </a:spcAft>
                      </a:pPr>
                      <a:r>
                        <a:rPr lang="en-US" sz="2400">
                          <a:effectLst/>
                        </a:rPr>
                        <a:t>C</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1.72</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spcBef>
                          <a:spcPts val="0"/>
                        </a:spcBef>
                        <a:spcAft>
                          <a:spcPts val="0"/>
                        </a:spcAft>
                      </a:pPr>
                      <a:r>
                        <a:rPr lang="en-US" sz="24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-58.06</a:t>
                      </a:r>
                      <a:endParaRPr lang="en-US"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pPr>
                      <a:r>
                        <a:rPr lang="en-US" sz="24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2.74</a:t>
                      </a:r>
                      <a:endParaRPr lang="en-US"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pPr>
                      <a:r>
                        <a:rPr lang="en-US" sz="24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-58.79</a:t>
                      </a:r>
                      <a:endParaRPr lang="en-US"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tr>
              <a:tr h="548640">
                <a:tc>
                  <a:txBody>
                    <a:bodyPr/>
                    <a:lstStyle/>
                    <a:p>
                      <a:pPr marL="0" marR="0" algn="ctr">
                        <a:spcBef>
                          <a:spcPts val="0"/>
                        </a:spcBef>
                        <a:spcAft>
                          <a:spcPts val="0"/>
                        </a:spcAft>
                      </a:pPr>
                      <a:r>
                        <a:rPr lang="en-US" sz="2400">
                          <a:effectLst/>
                        </a:rPr>
                        <a:t>G</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58.79</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spcBef>
                          <a:spcPts val="0"/>
                        </a:spcBef>
                        <a:spcAft>
                          <a:spcPts val="0"/>
                        </a:spcAft>
                      </a:pPr>
                      <a:r>
                        <a:rPr lang="en-US" sz="24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0.00</a:t>
                      </a:r>
                      <a:endParaRPr lang="en-US"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pPr>
                      <a:r>
                        <a:rPr lang="en-US" sz="24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0.00</a:t>
                      </a:r>
                      <a:endParaRPr lang="en-US"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pPr>
                      <a:r>
                        <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-1.00</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r>
              <a:tr h="548640">
                <a:tc>
                  <a:txBody>
                    <a:bodyPr/>
                    <a:lstStyle/>
                    <a:p>
                      <a:pPr marL="0" marR="0" algn="ctr">
                        <a:spcBef>
                          <a:spcPts val="0"/>
                        </a:spcBef>
                        <a:spcAft>
                          <a:spcPts val="0"/>
                        </a:spcAft>
                      </a:pPr>
                      <a:r>
                        <a:rPr lang="en-US" sz="2400">
                          <a:effectLst/>
                        </a:rPr>
                        <a:t>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24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0.25</a:t>
                      </a:r>
                      <a:endParaRPr lang="en-US"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pPr>
                      <a:r>
                        <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-0.14</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spcBef>
                          <a:spcPts val="0"/>
                        </a:spcBef>
                        <a:spcAft>
                          <a:spcPts val="0"/>
                        </a:spcAft>
                      </a:pPr>
                      <a:r>
                        <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0.00</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spcBef>
                          <a:spcPts val="0"/>
                        </a:spcBef>
                        <a:spcAft>
                          <a:spcPts val="0"/>
                        </a:spcAft>
                      </a:pPr>
                      <a:r>
                        <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-0.39</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r>
            </a:tbl>
          </a:graphicData>
        </a:graphic>
      </p:graphicFrame>
      <p:sp>
        <p:nvSpPr>
          <p:cNvPr id="37" name="Rectangle 36"/>
          <p:cNvSpPr/>
          <p:nvPr/>
        </p:nvSpPr>
        <p:spPr>
          <a:xfrm>
            <a:off x="4159827" y="6181436"/>
            <a:ext cx="685800" cy="221316"/>
          </a:xfrm>
          <a:prstGeom prst="rect">
            <a:avLst/>
          </a:prstGeom>
          <a:solidFill>
            <a:schemeClr val="accent2">
              <a:alpha val="64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Rectangle 37"/>
          <p:cNvSpPr/>
          <p:nvPr/>
        </p:nvSpPr>
        <p:spPr>
          <a:xfrm>
            <a:off x="4502727" y="6402834"/>
            <a:ext cx="685800" cy="235802"/>
          </a:xfrm>
          <a:prstGeom prst="rect">
            <a:avLst/>
          </a:prstGeom>
          <a:solidFill>
            <a:schemeClr val="accent2">
              <a:alpha val="64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Rectangle 38"/>
          <p:cNvSpPr/>
          <p:nvPr/>
        </p:nvSpPr>
        <p:spPr>
          <a:xfrm>
            <a:off x="4851489" y="6638636"/>
            <a:ext cx="685800" cy="221398"/>
          </a:xfrm>
          <a:prstGeom prst="rect">
            <a:avLst/>
          </a:prstGeom>
          <a:solidFill>
            <a:schemeClr val="accent2">
              <a:alpha val="64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Rectangle 39"/>
          <p:cNvSpPr/>
          <p:nvPr/>
        </p:nvSpPr>
        <p:spPr>
          <a:xfrm>
            <a:off x="5188527" y="6860033"/>
            <a:ext cx="685800" cy="235885"/>
          </a:xfrm>
          <a:prstGeom prst="rect">
            <a:avLst/>
          </a:prstGeom>
          <a:solidFill>
            <a:schemeClr val="accent2">
              <a:alpha val="64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Rectangle 40"/>
          <p:cNvSpPr/>
          <p:nvPr/>
        </p:nvSpPr>
        <p:spPr>
          <a:xfrm>
            <a:off x="5531427" y="7095917"/>
            <a:ext cx="685800" cy="221315"/>
          </a:xfrm>
          <a:prstGeom prst="rect">
            <a:avLst/>
          </a:prstGeom>
          <a:solidFill>
            <a:schemeClr val="accent2">
              <a:alpha val="64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Rectangle 41"/>
          <p:cNvSpPr/>
          <p:nvPr/>
        </p:nvSpPr>
        <p:spPr>
          <a:xfrm>
            <a:off x="5868465" y="7317231"/>
            <a:ext cx="685800" cy="221313"/>
          </a:xfrm>
          <a:prstGeom prst="rect">
            <a:avLst/>
          </a:prstGeom>
          <a:solidFill>
            <a:schemeClr val="accent2">
              <a:alpha val="64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Rectangle 42"/>
          <p:cNvSpPr/>
          <p:nvPr/>
        </p:nvSpPr>
        <p:spPr>
          <a:xfrm>
            <a:off x="6216959" y="7538546"/>
            <a:ext cx="674076" cy="227014"/>
          </a:xfrm>
          <a:prstGeom prst="rect">
            <a:avLst/>
          </a:prstGeom>
          <a:solidFill>
            <a:schemeClr val="accent2">
              <a:alpha val="64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Rectangle 43"/>
          <p:cNvSpPr/>
          <p:nvPr/>
        </p:nvSpPr>
        <p:spPr>
          <a:xfrm>
            <a:off x="6548403" y="7765561"/>
            <a:ext cx="674076" cy="237472"/>
          </a:xfrm>
          <a:prstGeom prst="rect">
            <a:avLst/>
          </a:prstGeom>
          <a:solidFill>
            <a:schemeClr val="accent2">
              <a:alpha val="64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Rectangle 44"/>
          <p:cNvSpPr/>
          <p:nvPr/>
        </p:nvSpPr>
        <p:spPr>
          <a:xfrm>
            <a:off x="6885441" y="8003033"/>
            <a:ext cx="674076" cy="213297"/>
          </a:xfrm>
          <a:prstGeom prst="rect">
            <a:avLst/>
          </a:prstGeom>
          <a:solidFill>
            <a:schemeClr val="accent2">
              <a:alpha val="64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Rectangle 45"/>
          <p:cNvSpPr/>
          <p:nvPr/>
        </p:nvSpPr>
        <p:spPr>
          <a:xfrm>
            <a:off x="7216617" y="8217059"/>
            <a:ext cx="674076" cy="243175"/>
          </a:xfrm>
          <a:prstGeom prst="rect">
            <a:avLst/>
          </a:prstGeom>
          <a:solidFill>
            <a:schemeClr val="accent2">
              <a:alpha val="64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Rectangle 46"/>
          <p:cNvSpPr/>
          <p:nvPr/>
        </p:nvSpPr>
        <p:spPr>
          <a:xfrm>
            <a:off x="7559517" y="8460232"/>
            <a:ext cx="662352" cy="228602"/>
          </a:xfrm>
          <a:prstGeom prst="rect">
            <a:avLst/>
          </a:prstGeom>
          <a:solidFill>
            <a:schemeClr val="accent2">
              <a:alpha val="64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 name="Rectangle 47"/>
          <p:cNvSpPr/>
          <p:nvPr/>
        </p:nvSpPr>
        <p:spPr>
          <a:xfrm>
            <a:off x="4159827" y="6010946"/>
            <a:ext cx="685800" cy="156004"/>
          </a:xfrm>
          <a:prstGeom prst="rect">
            <a:avLst/>
          </a:prstGeom>
          <a:solidFill>
            <a:schemeClr val="accent2">
              <a:alpha val="12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 name="Rectangle 48"/>
          <p:cNvSpPr/>
          <p:nvPr/>
        </p:nvSpPr>
        <p:spPr>
          <a:xfrm>
            <a:off x="7553655" y="6010946"/>
            <a:ext cx="685800" cy="2449285"/>
          </a:xfrm>
          <a:prstGeom prst="rect">
            <a:avLst/>
          </a:prstGeom>
          <a:solidFill>
            <a:schemeClr val="accent2">
              <a:alpha val="12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 name="Rectangle 49"/>
          <p:cNvSpPr/>
          <p:nvPr/>
        </p:nvSpPr>
        <p:spPr>
          <a:xfrm>
            <a:off x="4159827" y="5412234"/>
            <a:ext cx="4062042" cy="598713"/>
          </a:xfrm>
          <a:prstGeom prst="rect">
            <a:avLst/>
          </a:prstGeom>
          <a:solidFill>
            <a:schemeClr val="accent2">
              <a:alpha val="12000"/>
            </a:schemeClr>
          </a:solidFill>
          <a:ln w="41275">
            <a:solidFill>
              <a:schemeClr val="tx1">
                <a:lumMod val="50000"/>
                <a:lumOff val="50000"/>
              </a:schemeClr>
            </a:solidFill>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Rectangle 50"/>
          <p:cNvSpPr/>
          <p:nvPr/>
        </p:nvSpPr>
        <p:spPr>
          <a:xfrm>
            <a:off x="2057400" y="9648578"/>
            <a:ext cx="15240000" cy="830997"/>
          </a:xfrm>
          <a:prstGeom prst="rect">
            <a:avLst/>
          </a:prstGeom>
        </p:spPr>
        <p:txBody>
          <a:bodyPr wrap="square">
            <a:spAutoFit/>
          </a:bodyPr>
          <a:lstStyle/>
          <a:p>
            <a:r>
              <a:rPr lang="en-US" sz="4800">
                <a:solidFill>
                  <a:srgbClr val="B58900"/>
                </a:solidFill>
                <a:latin typeface="Consolas" panose="020B0609020204030204" pitchFamily="49" charset="0"/>
                <a:ea typeface="Times New Roman" panose="02020603050405020304" pitchFamily="18" charset="0"/>
                <a:cs typeface="Times New Roman" panose="02020603050405020304" pitchFamily="18" charset="0"/>
              </a:rPr>
              <a:t>z</a:t>
            </a:r>
            <a:r>
              <a:rPr lang="en-US" sz="4800">
                <a:solidFill>
                  <a:srgbClr val="657B83"/>
                </a:solidFill>
                <a:latin typeface="Consolas" panose="020B0609020204030204" pitchFamily="49" charset="0"/>
                <a:ea typeface="Times New Roman" panose="02020603050405020304" pitchFamily="18" charset="0"/>
                <a:cs typeface="Times New Roman" panose="02020603050405020304" pitchFamily="18" charset="0"/>
              </a:rPr>
              <a:t> = </a:t>
            </a:r>
            <a:r>
              <a:rPr lang="en-US" sz="4800">
                <a:solidFill>
                  <a:srgbClr val="2AA198"/>
                </a:solidFill>
                <a:latin typeface="Consolas" panose="020B0609020204030204" pitchFamily="49" charset="0"/>
                <a:ea typeface="Times New Roman" panose="02020603050405020304" pitchFamily="18" charset="0"/>
                <a:cs typeface="Times New Roman" panose="02020603050405020304" pitchFamily="18" charset="0"/>
              </a:rPr>
              <a:t>'GC</a:t>
            </a:r>
            <a:r>
              <a:rPr lang="en-US" sz="4800">
                <a:solidFill>
                  <a:srgbClr val="C00000"/>
                </a:solidFill>
                <a:latin typeface="Consolas" panose="020B0609020204030204" pitchFamily="49" charset="0"/>
                <a:ea typeface="Times New Roman" panose="02020603050405020304" pitchFamily="18" charset="0"/>
                <a:cs typeface="Times New Roman" panose="02020603050405020304" pitchFamily="18" charset="0"/>
              </a:rPr>
              <a:t>TACGGCCGCGCA</a:t>
            </a:r>
            <a:r>
              <a:rPr lang="en-US" sz="4800">
                <a:solidFill>
                  <a:srgbClr val="2AA198"/>
                </a:solidFill>
                <a:latin typeface="Consolas" panose="020B0609020204030204" pitchFamily="49" charset="0"/>
                <a:ea typeface="Times New Roman" panose="02020603050405020304" pitchFamily="18" charset="0"/>
                <a:cs typeface="Times New Roman" panose="02020603050405020304" pitchFamily="18" charset="0"/>
              </a:rPr>
              <a:t>TTCGATCGCGATTCGTTTG'</a:t>
            </a:r>
            <a:endParaRPr lang="en-US" sz="4800"/>
          </a:p>
        </p:txBody>
      </p:sp>
      <p:graphicFrame>
        <p:nvGraphicFramePr>
          <p:cNvPr id="52" name="Table 51"/>
          <p:cNvGraphicFramePr>
            <a:graphicFrameLocks noGrp="1"/>
          </p:cNvGraphicFramePr>
          <p:nvPr>
            <p:extLst>
              <p:ext uri="{D42A27DB-BD31-4B8C-83A1-F6EECF244321}">
                <p14:modId xmlns:p14="http://schemas.microsoft.com/office/powerpoint/2010/main" val="1768679222"/>
              </p:ext>
            </p:extLst>
          </p:nvPr>
        </p:nvGraphicFramePr>
        <p:xfrm>
          <a:off x="9004882" y="10524769"/>
          <a:ext cx="5664990" cy="2743200"/>
        </p:xfrm>
        <a:graphic>
          <a:graphicData uri="http://schemas.openxmlformats.org/drawingml/2006/table">
            <a:tbl>
              <a:tblPr firstRow="1" firstCol="1" bandRow="1">
                <a:tableStyleId>{073A0DAA-6AF3-43AB-8588-CEC1D06C72B9}</a:tableStyleId>
              </a:tblPr>
              <a:tblGrid>
                <a:gridCol w="1132998"/>
                <a:gridCol w="1132998"/>
                <a:gridCol w="1132998"/>
                <a:gridCol w="1132998"/>
                <a:gridCol w="1132998"/>
              </a:tblGrid>
              <a:tr h="548640">
                <a:tc>
                  <a:txBody>
                    <a:bodyPr/>
                    <a:lstStyle/>
                    <a:p>
                      <a:pPr marL="0" marR="0" algn="ctr">
                        <a:spcBef>
                          <a:spcPts val="0"/>
                        </a:spcBef>
                        <a:spcAft>
                          <a:spcPts val="0"/>
                        </a:spcAft>
                      </a:pPr>
                      <a:r>
                        <a:rPr lang="en-US" sz="2400">
                          <a:effectLst/>
                        </a:rPr>
                        <a:t>(L)</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2400">
                          <a:effectLst/>
                        </a:rPr>
                        <a:t>A</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2400">
                          <a:effectLst/>
                        </a:rPr>
                        <a:t>C</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2400">
                          <a:effectLst/>
                        </a:rPr>
                        <a:t>G</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2400">
                          <a:effectLst/>
                        </a:rPr>
                        <a:t>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r>
              <a:tr h="548640">
                <a:tc>
                  <a:txBody>
                    <a:bodyPr/>
                    <a:lstStyle/>
                    <a:p>
                      <a:pPr marL="0" marR="0" algn="ctr">
                        <a:spcBef>
                          <a:spcPts val="0"/>
                        </a:spcBef>
                        <a:spcAft>
                          <a:spcPts val="0"/>
                        </a:spcAft>
                      </a:pPr>
                      <a:r>
                        <a:rPr lang="en-US" sz="2400">
                          <a:effectLst/>
                        </a:rPr>
                        <a:t>A</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-56.85</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spcBef>
                          <a:spcPts val="0"/>
                        </a:spcBef>
                        <a:spcAft>
                          <a:spcPts val="0"/>
                        </a:spcAft>
                      </a:pPr>
                      <a:r>
                        <a:rPr lang="en-US" sz="24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-0.20</a:t>
                      </a:r>
                      <a:endParaRPr lang="en-US"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pPr>
                      <a:r>
                        <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-56.85</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spcBef>
                          <a:spcPts val="0"/>
                        </a:spcBef>
                        <a:spcAft>
                          <a:spcPts val="0"/>
                        </a:spcAft>
                      </a:pPr>
                      <a:r>
                        <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0.82</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r>
              <a:tr h="548640">
                <a:tc>
                  <a:txBody>
                    <a:bodyPr/>
                    <a:lstStyle/>
                    <a:p>
                      <a:pPr marL="0" marR="0" algn="ctr">
                        <a:spcBef>
                          <a:spcPts val="0"/>
                        </a:spcBef>
                        <a:spcAft>
                          <a:spcPts val="0"/>
                        </a:spcAft>
                      </a:pPr>
                      <a:r>
                        <a:rPr lang="en-US" sz="2400">
                          <a:effectLst/>
                        </a:rPr>
                        <a:t>C</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24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1.72</a:t>
                      </a:r>
                      <a:endParaRPr lang="en-US"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pPr>
                      <a:r>
                        <a:rPr lang="en-US" sz="24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-58.06</a:t>
                      </a:r>
                      <a:endParaRPr lang="en-US"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pPr>
                      <a:r>
                        <a:rPr lang="en-US" sz="24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2.74</a:t>
                      </a:r>
                      <a:endParaRPr lang="en-US"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pPr>
                      <a:r>
                        <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-58.79</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r>
              <a:tr h="548640">
                <a:tc>
                  <a:txBody>
                    <a:bodyPr/>
                    <a:lstStyle/>
                    <a:p>
                      <a:pPr marL="0" marR="0" algn="ctr">
                        <a:spcBef>
                          <a:spcPts val="0"/>
                        </a:spcBef>
                        <a:spcAft>
                          <a:spcPts val="0"/>
                        </a:spcAft>
                      </a:pPr>
                      <a:r>
                        <a:rPr lang="en-US" sz="2400">
                          <a:effectLst/>
                        </a:rPr>
                        <a:t>G</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58.79</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spcBef>
                          <a:spcPts val="0"/>
                        </a:spcBef>
                        <a:spcAft>
                          <a:spcPts val="0"/>
                        </a:spcAft>
                      </a:pPr>
                      <a:r>
                        <a:rPr lang="en-US" sz="24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0.00</a:t>
                      </a:r>
                      <a:endParaRPr lang="en-US"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pPr>
                      <a:r>
                        <a:rPr lang="en-US" sz="24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0.00</a:t>
                      </a:r>
                      <a:endParaRPr lang="en-US"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pPr>
                      <a:r>
                        <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-1.00</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r>
              <a:tr h="548640">
                <a:tc>
                  <a:txBody>
                    <a:bodyPr/>
                    <a:lstStyle/>
                    <a:p>
                      <a:pPr marL="0" marR="0" algn="ctr">
                        <a:spcBef>
                          <a:spcPts val="0"/>
                        </a:spcBef>
                        <a:spcAft>
                          <a:spcPts val="0"/>
                        </a:spcAft>
                      </a:pPr>
                      <a:r>
                        <a:rPr lang="en-US" sz="2400">
                          <a:effectLst/>
                        </a:rPr>
                        <a:t>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24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0.25</a:t>
                      </a:r>
                      <a:endParaRPr lang="en-US"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pPr>
                      <a:r>
                        <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-0.14</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spcBef>
                          <a:spcPts val="0"/>
                        </a:spcBef>
                        <a:spcAft>
                          <a:spcPts val="0"/>
                        </a:spcAft>
                      </a:pPr>
                      <a:r>
                        <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0.00</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c>
                  <a:txBody>
                    <a:bodyPr/>
                    <a:lstStyle/>
                    <a:p>
                      <a:pPr marL="0" marR="0" algn="ctr">
                        <a:spcBef>
                          <a:spcPts val="0"/>
                        </a:spcBef>
                        <a:spcAft>
                          <a:spcPts val="0"/>
                        </a:spcAft>
                      </a:pPr>
                      <a:r>
                        <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-0.39</a:t>
                      </a:r>
                      <a:endParaRPr lang="en-US" sz="2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95000"/>
                      </a:schemeClr>
                    </a:solidFill>
                  </a:tcPr>
                </a:tc>
              </a:tr>
            </a:tbl>
          </a:graphicData>
        </a:graphic>
      </p:graphicFrame>
      <p:sp>
        <p:nvSpPr>
          <p:cNvPr id="53" name="Rectangle 52"/>
          <p:cNvSpPr/>
          <p:nvPr/>
        </p:nvSpPr>
        <p:spPr>
          <a:xfrm>
            <a:off x="4489938" y="10495583"/>
            <a:ext cx="685800" cy="235802"/>
          </a:xfrm>
          <a:prstGeom prst="rect">
            <a:avLst/>
          </a:prstGeom>
          <a:solidFill>
            <a:schemeClr val="accent2">
              <a:alpha val="64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 name="Rectangle 53"/>
          <p:cNvSpPr/>
          <p:nvPr/>
        </p:nvSpPr>
        <p:spPr>
          <a:xfrm>
            <a:off x="4832838" y="10731467"/>
            <a:ext cx="685800" cy="235802"/>
          </a:xfrm>
          <a:prstGeom prst="rect">
            <a:avLst/>
          </a:prstGeom>
          <a:solidFill>
            <a:schemeClr val="accent2">
              <a:alpha val="64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 name="Rectangle 54"/>
          <p:cNvSpPr/>
          <p:nvPr/>
        </p:nvSpPr>
        <p:spPr>
          <a:xfrm>
            <a:off x="5181600" y="10967269"/>
            <a:ext cx="685800" cy="221398"/>
          </a:xfrm>
          <a:prstGeom prst="rect">
            <a:avLst/>
          </a:prstGeom>
          <a:solidFill>
            <a:schemeClr val="accent2">
              <a:alpha val="64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6" name="Rectangle 55"/>
          <p:cNvSpPr/>
          <p:nvPr/>
        </p:nvSpPr>
        <p:spPr>
          <a:xfrm>
            <a:off x="5518638" y="11188666"/>
            <a:ext cx="685800" cy="235885"/>
          </a:xfrm>
          <a:prstGeom prst="rect">
            <a:avLst/>
          </a:prstGeom>
          <a:solidFill>
            <a:schemeClr val="accent2">
              <a:alpha val="64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Rectangle 56"/>
          <p:cNvSpPr/>
          <p:nvPr/>
        </p:nvSpPr>
        <p:spPr>
          <a:xfrm>
            <a:off x="5861538" y="11424550"/>
            <a:ext cx="685800" cy="221315"/>
          </a:xfrm>
          <a:prstGeom prst="rect">
            <a:avLst/>
          </a:prstGeom>
          <a:solidFill>
            <a:schemeClr val="accent2">
              <a:alpha val="64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Rectangle 57"/>
          <p:cNvSpPr/>
          <p:nvPr/>
        </p:nvSpPr>
        <p:spPr>
          <a:xfrm>
            <a:off x="6198576" y="11645865"/>
            <a:ext cx="685800" cy="216878"/>
          </a:xfrm>
          <a:prstGeom prst="rect">
            <a:avLst/>
          </a:prstGeom>
          <a:solidFill>
            <a:schemeClr val="accent2">
              <a:alpha val="64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9" name="Rectangle 58"/>
          <p:cNvSpPr/>
          <p:nvPr/>
        </p:nvSpPr>
        <p:spPr>
          <a:xfrm>
            <a:off x="6541476" y="11862742"/>
            <a:ext cx="674076" cy="225021"/>
          </a:xfrm>
          <a:prstGeom prst="rect">
            <a:avLst/>
          </a:prstGeom>
          <a:solidFill>
            <a:schemeClr val="accent2">
              <a:alpha val="64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0" name="Rectangle 59"/>
          <p:cNvSpPr/>
          <p:nvPr/>
        </p:nvSpPr>
        <p:spPr>
          <a:xfrm>
            <a:off x="6878514" y="12084057"/>
            <a:ext cx="674076" cy="247609"/>
          </a:xfrm>
          <a:prstGeom prst="rect">
            <a:avLst/>
          </a:prstGeom>
          <a:solidFill>
            <a:schemeClr val="accent2">
              <a:alpha val="64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Rectangle 60"/>
          <p:cNvSpPr/>
          <p:nvPr/>
        </p:nvSpPr>
        <p:spPr>
          <a:xfrm>
            <a:off x="7215552" y="12331666"/>
            <a:ext cx="674076" cy="228600"/>
          </a:xfrm>
          <a:prstGeom prst="rect">
            <a:avLst/>
          </a:prstGeom>
          <a:solidFill>
            <a:schemeClr val="accent2">
              <a:alpha val="64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2" name="Rectangle 61"/>
          <p:cNvSpPr/>
          <p:nvPr/>
        </p:nvSpPr>
        <p:spPr>
          <a:xfrm>
            <a:off x="7546728" y="12560266"/>
            <a:ext cx="674076" cy="228601"/>
          </a:xfrm>
          <a:prstGeom prst="rect">
            <a:avLst/>
          </a:prstGeom>
          <a:solidFill>
            <a:schemeClr val="accent2">
              <a:alpha val="64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3" name="Rectangle 62"/>
          <p:cNvSpPr/>
          <p:nvPr/>
        </p:nvSpPr>
        <p:spPr>
          <a:xfrm>
            <a:off x="7889628" y="12788865"/>
            <a:ext cx="662352" cy="228602"/>
          </a:xfrm>
          <a:prstGeom prst="rect">
            <a:avLst/>
          </a:prstGeom>
          <a:solidFill>
            <a:schemeClr val="accent2">
              <a:alpha val="64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4" name="Rectangle 63"/>
          <p:cNvSpPr/>
          <p:nvPr/>
        </p:nvSpPr>
        <p:spPr>
          <a:xfrm>
            <a:off x="4489938" y="10339579"/>
            <a:ext cx="685800" cy="156004"/>
          </a:xfrm>
          <a:prstGeom prst="rect">
            <a:avLst/>
          </a:prstGeom>
          <a:solidFill>
            <a:schemeClr val="accent2">
              <a:alpha val="12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5" name="Rectangle 64"/>
          <p:cNvSpPr/>
          <p:nvPr/>
        </p:nvSpPr>
        <p:spPr>
          <a:xfrm>
            <a:off x="7883766" y="10339579"/>
            <a:ext cx="685800" cy="2449285"/>
          </a:xfrm>
          <a:prstGeom prst="rect">
            <a:avLst/>
          </a:prstGeom>
          <a:solidFill>
            <a:schemeClr val="accent2">
              <a:alpha val="12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6" name="Rectangle 65"/>
          <p:cNvSpPr/>
          <p:nvPr/>
        </p:nvSpPr>
        <p:spPr>
          <a:xfrm>
            <a:off x="4489938" y="9740867"/>
            <a:ext cx="4062042" cy="598713"/>
          </a:xfrm>
          <a:prstGeom prst="rect">
            <a:avLst/>
          </a:prstGeom>
          <a:solidFill>
            <a:schemeClr val="accent2">
              <a:alpha val="12000"/>
            </a:schemeClr>
          </a:solidFill>
          <a:ln w="41275">
            <a:solidFill>
              <a:schemeClr val="tx1">
                <a:lumMod val="50000"/>
                <a:lumOff val="50000"/>
              </a:schemeClr>
            </a:solidFill>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3" name="Oval 72"/>
          <p:cNvSpPr/>
          <p:nvPr/>
        </p:nvSpPr>
        <p:spPr>
          <a:xfrm>
            <a:off x="664469" y="3515092"/>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smtClean="0">
                <a:ln>
                  <a:noFill/>
                </a:ln>
                <a:solidFill>
                  <a:prstClr val="white"/>
                </a:solidFill>
                <a:effectLst/>
                <a:uLnTx/>
                <a:uFillTx/>
                <a:latin typeface="Calibri" panose="020F0502020204030204"/>
              </a:rPr>
              <a:t>(a)</a:t>
            </a:r>
          </a:p>
        </p:txBody>
      </p:sp>
      <p:sp>
        <p:nvSpPr>
          <p:cNvPr id="74" name="Oval 73"/>
          <p:cNvSpPr/>
          <p:nvPr/>
        </p:nvSpPr>
        <p:spPr>
          <a:xfrm>
            <a:off x="664469" y="7911594"/>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smtClean="0">
                <a:ln>
                  <a:noFill/>
                </a:ln>
                <a:solidFill>
                  <a:prstClr val="white"/>
                </a:solidFill>
                <a:effectLst/>
                <a:uLnTx/>
                <a:uFillTx/>
                <a:latin typeface="Calibri" panose="020F0502020204030204"/>
              </a:rPr>
              <a:t>(b)</a:t>
            </a:r>
          </a:p>
        </p:txBody>
      </p:sp>
      <p:sp>
        <p:nvSpPr>
          <p:cNvPr id="75" name="Oval 74"/>
          <p:cNvSpPr/>
          <p:nvPr/>
        </p:nvSpPr>
        <p:spPr>
          <a:xfrm>
            <a:off x="669240" y="12385475"/>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smtClean="0">
                <a:ln>
                  <a:noFill/>
                </a:ln>
                <a:solidFill>
                  <a:prstClr val="white"/>
                </a:solidFill>
                <a:effectLst/>
                <a:uLnTx/>
                <a:uFillTx/>
                <a:latin typeface="Calibri" panose="020F0502020204030204"/>
              </a:rPr>
              <a:t>(c)</a:t>
            </a:r>
          </a:p>
        </p:txBody>
      </p:sp>
      <p:sp>
        <p:nvSpPr>
          <p:cNvPr id="76" name="Rectangle 75"/>
          <p:cNvSpPr/>
          <p:nvPr/>
        </p:nvSpPr>
        <p:spPr>
          <a:xfrm>
            <a:off x="15429652" y="2669259"/>
            <a:ext cx="1976823" cy="952120"/>
          </a:xfrm>
          <a:prstGeom prst="rect">
            <a:avLst/>
          </a:prstGeom>
        </p:spPr>
        <p:txBody>
          <a:bodyPr wrap="none">
            <a:spAutoFit/>
          </a:bodyPr>
          <a:lstStyle/>
          <a:p>
            <a:r>
              <a:rPr lang="en-US"/>
              <a:t>= 1.75</a:t>
            </a:r>
          </a:p>
        </p:txBody>
      </p:sp>
      <p:sp>
        <p:nvSpPr>
          <p:cNvPr id="78" name="Rectangle 77"/>
          <p:cNvSpPr/>
          <p:nvPr/>
        </p:nvSpPr>
        <p:spPr>
          <a:xfrm>
            <a:off x="15429119" y="6977975"/>
            <a:ext cx="1976823" cy="952120"/>
          </a:xfrm>
          <a:prstGeom prst="rect">
            <a:avLst/>
          </a:prstGeom>
        </p:spPr>
        <p:txBody>
          <a:bodyPr wrap="none">
            <a:spAutoFit/>
          </a:bodyPr>
          <a:lstStyle/>
          <a:p>
            <a:r>
              <a:rPr lang="en-US"/>
              <a:t>= 1.75</a:t>
            </a:r>
          </a:p>
        </p:txBody>
      </p:sp>
      <p:sp>
        <p:nvSpPr>
          <p:cNvPr id="79" name="Rectangle 78"/>
          <p:cNvSpPr/>
          <p:nvPr/>
        </p:nvSpPr>
        <p:spPr>
          <a:xfrm>
            <a:off x="15320577" y="11433355"/>
            <a:ext cx="1976823" cy="952120"/>
          </a:xfrm>
          <a:prstGeom prst="rect">
            <a:avLst/>
          </a:prstGeom>
        </p:spPr>
        <p:txBody>
          <a:bodyPr wrap="none">
            <a:spAutoFit/>
          </a:bodyPr>
          <a:lstStyle/>
          <a:p>
            <a:r>
              <a:rPr lang="en-US"/>
              <a:t>= 3.30</a:t>
            </a:r>
          </a:p>
        </p:txBody>
      </p:sp>
      <mc:AlternateContent xmlns:mc="http://schemas.openxmlformats.org/markup-compatibility/2006" xmlns:a14="http://schemas.microsoft.com/office/drawing/2010/main">
        <mc:Choice Requires="a14">
          <p:sp>
            <p:nvSpPr>
              <p:cNvPr id="80" name="Rectangle 79"/>
              <p:cNvSpPr/>
              <p:nvPr/>
            </p:nvSpPr>
            <p:spPr>
              <a:xfrm>
                <a:off x="3809999" y="3304299"/>
                <a:ext cx="880819" cy="11356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2800" i="1" smtClean="0">
                              <a:latin typeface="Cambria Math" panose="02040503050406030204" pitchFamily="18" charset="0"/>
                            </a:rPr>
                          </m:ctrlPr>
                        </m:naryPr>
                        <m:sub/>
                        <m:sup/>
                        <m:e>
                          <m:r>
                            <a:rPr lang="en-US" sz="2800" b="0" i="1" smtClean="0">
                              <a:latin typeface="Cambria Math" panose="02040503050406030204" pitchFamily="18" charset="0"/>
                            </a:rPr>
                            <m:t> </m:t>
                          </m:r>
                        </m:e>
                      </m:nary>
                    </m:oMath>
                  </m:oMathPara>
                </a14:m>
                <a:endParaRPr lang="en-US" sz="2800"/>
              </a:p>
            </p:txBody>
          </p:sp>
        </mc:Choice>
        <mc:Fallback xmlns="">
          <p:sp>
            <p:nvSpPr>
              <p:cNvPr id="80" name="Rectangle 79"/>
              <p:cNvSpPr>
                <a:spLocks noRot="1" noChangeAspect="1" noMove="1" noResize="1" noEditPoints="1" noAdjustHandles="1" noChangeArrowheads="1" noChangeShapeType="1" noTextEdit="1"/>
              </p:cNvSpPr>
              <p:nvPr/>
            </p:nvSpPr>
            <p:spPr>
              <a:xfrm>
                <a:off x="3809999" y="3304299"/>
                <a:ext cx="880819" cy="1135696"/>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Rectangle 80"/>
              <p:cNvSpPr/>
              <p:nvPr/>
            </p:nvSpPr>
            <p:spPr>
              <a:xfrm>
                <a:off x="3887548" y="7435185"/>
                <a:ext cx="880819" cy="11356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2800" i="1" smtClean="0">
                              <a:latin typeface="Cambria Math" panose="02040503050406030204" pitchFamily="18" charset="0"/>
                            </a:rPr>
                          </m:ctrlPr>
                        </m:naryPr>
                        <m:sub/>
                        <m:sup/>
                        <m:e>
                          <m:r>
                            <a:rPr lang="en-US" sz="2800" b="0" i="1" smtClean="0">
                              <a:latin typeface="Cambria Math" panose="02040503050406030204" pitchFamily="18" charset="0"/>
                            </a:rPr>
                            <m:t> </m:t>
                          </m:r>
                        </m:e>
                      </m:nary>
                    </m:oMath>
                  </m:oMathPara>
                </a14:m>
                <a:endParaRPr lang="en-US" sz="2800"/>
              </a:p>
            </p:txBody>
          </p:sp>
        </mc:Choice>
        <mc:Fallback xmlns="">
          <p:sp>
            <p:nvSpPr>
              <p:cNvPr id="81" name="Rectangle 80"/>
              <p:cNvSpPr>
                <a:spLocks noRot="1" noChangeAspect="1" noMove="1" noResize="1" noEditPoints="1" noAdjustHandles="1" noChangeArrowheads="1" noChangeShapeType="1" noTextEdit="1"/>
              </p:cNvSpPr>
              <p:nvPr/>
            </p:nvSpPr>
            <p:spPr>
              <a:xfrm>
                <a:off x="3887548" y="7435185"/>
                <a:ext cx="880819" cy="113569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3810000" y="12043408"/>
                <a:ext cx="880819" cy="11356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2800" i="1" smtClean="0">
                              <a:latin typeface="Cambria Math" panose="02040503050406030204" pitchFamily="18" charset="0"/>
                            </a:rPr>
                          </m:ctrlPr>
                        </m:naryPr>
                        <m:sub/>
                        <m:sup/>
                        <m:e>
                          <m:r>
                            <a:rPr lang="en-US" sz="2800" b="0" i="1" smtClean="0">
                              <a:latin typeface="Cambria Math" panose="02040503050406030204" pitchFamily="18" charset="0"/>
                            </a:rPr>
                            <m:t> </m:t>
                          </m:r>
                        </m:e>
                      </m:nary>
                    </m:oMath>
                  </m:oMathPara>
                </a14:m>
                <a:endParaRPr lang="en-US" sz="2800"/>
              </a:p>
            </p:txBody>
          </p:sp>
        </mc:Choice>
        <mc:Fallback xmlns="">
          <p:sp>
            <p:nvSpPr>
              <p:cNvPr id="82" name="Rectangle 81"/>
              <p:cNvSpPr>
                <a:spLocks noRot="1" noChangeAspect="1" noMove="1" noResize="1" noEditPoints="1" noAdjustHandles="1" noChangeArrowheads="1" noChangeShapeType="1" noTextEdit="1"/>
              </p:cNvSpPr>
              <p:nvPr/>
            </p:nvSpPr>
            <p:spPr>
              <a:xfrm>
                <a:off x="3810000" y="12043408"/>
                <a:ext cx="880819" cy="11356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8035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2366" y="152400"/>
            <a:ext cx="17964554" cy="13334999"/>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1371600">
              <a:defRPr/>
            </a:pPr>
            <a:endParaRPr lang="en-US" sz="10796" kern="0">
              <a:solidFill>
                <a:prstClr val="white"/>
              </a:solidFill>
              <a:latin typeface="Calibri" panose="020F0502020204030204"/>
            </a:endParaRPr>
          </a:p>
        </p:txBody>
      </p:sp>
      <p:sp>
        <p:nvSpPr>
          <p:cNvPr id="5" name="Rectangle 4"/>
          <p:cNvSpPr/>
          <p:nvPr/>
        </p:nvSpPr>
        <p:spPr>
          <a:xfrm>
            <a:off x="154398" y="12564070"/>
            <a:ext cx="17956533" cy="923330"/>
          </a:xfrm>
          <a:prstGeom prst="rect">
            <a:avLst/>
          </a:prstGeom>
          <a:solidFill>
            <a:schemeClr val="bg2">
              <a:alpha val="29000"/>
            </a:schemeClr>
          </a:solidFill>
        </p:spPr>
        <p:txBody>
          <a:bodyPr wrap="square">
            <a:spAutoFit/>
          </a:bodyPr>
          <a:lstStyle/>
          <a:p>
            <a:r>
              <a:rPr lang="en-US" sz="2100"/>
              <a:t>Cite this work as:</a:t>
            </a:r>
          </a:p>
          <a:p>
            <a:endParaRPr lang="en-US" sz="1200"/>
          </a:p>
          <a:p>
            <a:r>
              <a:rPr lang="en-US" sz="2100"/>
              <a:t>Paul A. Gagniuc. </a:t>
            </a:r>
            <a:r>
              <a:rPr lang="en-US" sz="2100" i="1"/>
              <a:t>Algorithms in Bioinformatics: Theory and Implementation</a:t>
            </a:r>
            <a:r>
              <a:rPr lang="en-US" sz="2100"/>
              <a:t>. John Wiley &amp; Sons, </a:t>
            </a:r>
            <a:r>
              <a:rPr lang="en-US" sz="2100"/>
              <a:t>Hoboken, NJ, USA</a:t>
            </a:r>
            <a:r>
              <a:rPr lang="en-US" sz="2100"/>
              <a:t>, 2021, ISBN: 9781119697961.</a:t>
            </a:r>
          </a:p>
        </p:txBody>
      </p:sp>
      <p:sp>
        <p:nvSpPr>
          <p:cNvPr id="7" name="Rectangle 6"/>
          <p:cNvSpPr/>
          <p:nvPr/>
        </p:nvSpPr>
        <p:spPr>
          <a:xfrm>
            <a:off x="720471" y="3280469"/>
            <a:ext cx="16175736" cy="4524315"/>
          </a:xfrm>
          <a:prstGeom prst="rect">
            <a:avLst/>
          </a:prstGeom>
        </p:spPr>
        <p:txBody>
          <a:bodyPr wrap="square">
            <a:spAutoFit/>
          </a:bodyPr>
          <a:lstStyle/>
          <a:p>
            <a:r>
              <a:rPr lang="en-US" sz="3200" b="1"/>
              <a:t>Local score computation by using the LLM.</a:t>
            </a:r>
            <a:r>
              <a:rPr lang="en-US" sz="3200"/>
              <a:t> (</a:t>
            </a:r>
            <a:r>
              <a:rPr lang="en-US" sz="3200" b="1"/>
              <a:t>a</a:t>
            </a:r>
            <a:r>
              <a:rPr lang="en-US" sz="3200"/>
              <a:t>-</a:t>
            </a:r>
            <a:r>
              <a:rPr lang="en-US" sz="3200" b="1"/>
              <a:t>c</a:t>
            </a:r>
            <a:r>
              <a:rPr lang="en-US" sz="3200"/>
              <a:t>) The three panels show the first steps in the scanning process. A sliding window slides above the z-sequence with a step of 1. In any of the three panels (a-c), the ladders indicate the successive transitions over the sliding window. The rows and columns in the LLM have the same meaning as in a transition matrix, namely the rows indicate the current state (the first letter in the combination) and the columns indicate the state to which the transition is made (the second letter in the combination). The value in the element at the intersection of the two positions is the log liklehod ratio value added to the summation. The sum sign indicates that the log likelihood ratio values corresponding to each transition are summed together to compute the local score of the sliding window content.</a:t>
            </a:r>
          </a:p>
        </p:txBody>
      </p:sp>
      <p:sp>
        <p:nvSpPr>
          <p:cNvPr id="8" name="Title 1"/>
          <p:cNvSpPr>
            <a:spLocks noGrp="1"/>
          </p:cNvSpPr>
          <p:nvPr>
            <p:ph type="title"/>
          </p:nvPr>
        </p:nvSpPr>
        <p:spPr>
          <a:xfrm>
            <a:off x="838200" y="685800"/>
            <a:ext cx="15773400" cy="1988345"/>
          </a:xfrm>
        </p:spPr>
        <p:txBody>
          <a:bodyPr>
            <a:normAutofit fontScale="90000"/>
          </a:bodyPr>
          <a:lstStyle/>
          <a:p>
            <a:r>
              <a:rPr lang="en-US"/>
              <a:t>Local score computation by using the LLM</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25800" y="11325396"/>
            <a:ext cx="1940814" cy="194081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460" y="11235840"/>
            <a:ext cx="4651021" cy="1160177"/>
          </a:xfrm>
          <a:prstGeom prst="rect">
            <a:avLst/>
          </a:prstGeom>
        </p:spPr>
      </p:pic>
    </p:spTree>
    <p:extLst>
      <p:ext uri="{BB962C8B-B14F-4D97-AF65-F5344CB8AC3E}">
        <p14:creationId xmlns:p14="http://schemas.microsoft.com/office/powerpoint/2010/main" val="20103521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22D335FCCC4C4BB928D417B8BF84D4" ma:contentTypeVersion="15" ma:contentTypeDescription="Create a new document." ma:contentTypeScope="" ma:versionID="d6fac5d972050b6de01c0844a850183f">
  <xsd:schema xmlns:xsd="http://www.w3.org/2001/XMLSchema" xmlns:xs="http://www.w3.org/2001/XMLSchema" xmlns:p="http://schemas.microsoft.com/office/2006/metadata/properties" xmlns:ns1="http://schemas.microsoft.com/sharepoint/v3" xmlns:ns2="e91edc37-9a59-494a-bb7c-e2689ba07361" xmlns:ns3="f368a68e-44f2-47c0-8dfd-1123d85a2df9" targetNamespace="http://schemas.microsoft.com/office/2006/metadata/properties" ma:root="true" ma:fieldsID="83cd1a6507214f1dd3d572e1f8a0c190" ns1:_="" ns2:_="" ns3:_="">
    <xsd:import namespace="http://schemas.microsoft.com/sharepoint/v3"/>
    <xsd:import namespace="e91edc37-9a59-494a-bb7c-e2689ba07361"/>
    <xsd:import namespace="f368a68e-44f2-47c0-8dfd-1123d85a2d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1edc37-9a59-494a-bb7c-e2689ba073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368a68e-44f2-47c0-8dfd-1123d85a2df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2F4D367-A1AC-4F2A-9139-84A782400742}"/>
</file>

<file path=customXml/itemProps2.xml><?xml version="1.0" encoding="utf-8"?>
<ds:datastoreItem xmlns:ds="http://schemas.openxmlformats.org/officeDocument/2006/customXml" ds:itemID="{9CAB6027-60B3-4E04-9253-90B7864052C7}"/>
</file>

<file path=customXml/itemProps3.xml><?xml version="1.0" encoding="utf-8"?>
<ds:datastoreItem xmlns:ds="http://schemas.openxmlformats.org/officeDocument/2006/customXml" ds:itemID="{DC88850E-867F-4E35-B6CB-FBDA83DC0936}"/>
</file>

<file path=docProps/app.xml><?xml version="1.0" encoding="utf-8"?>
<Properties xmlns="http://schemas.openxmlformats.org/officeDocument/2006/extended-properties" xmlns:vt="http://schemas.openxmlformats.org/officeDocument/2006/docPropsVTypes">
  <TotalTime>4798</TotalTime>
  <Words>333</Words>
  <Application>Microsoft Office PowerPoint</Application>
  <PresentationFormat>Custom</PresentationFormat>
  <Paragraphs>92</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Cambria Math</vt:lpstr>
      <vt:lpstr>Consolas</vt:lpstr>
      <vt:lpstr>Times New Roman</vt:lpstr>
      <vt:lpstr>Office Theme</vt:lpstr>
      <vt:lpstr>PowerPoint Presentation</vt:lpstr>
      <vt:lpstr>Local score computation by using the LLM</vt:lpstr>
    </vt:vector>
  </TitlesOfParts>
  <Company>WORK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in Bioinformatics: Theory and Implementation</dc:title>
  <dc:creator>Dr. Paul A. Gagniuc</dc:creator>
  <cp:lastModifiedBy>meggodman@outlook.com</cp:lastModifiedBy>
  <cp:revision>357</cp:revision>
  <dcterms:created xsi:type="dcterms:W3CDTF">2015-10-28T14:31:42Z</dcterms:created>
  <dcterms:modified xsi:type="dcterms:W3CDTF">2021-07-15T14:34:56Z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0x0101002322D335FCCC4C4BB928D417B8BF84D4</vt:lpwstr>
  </property>
</Properties>
</file>