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xml" ContentType="application/vnd.openxmlformats-officedocument.presentationml.slide+xml"/>
  <Override PartName="/ppt/slides/slide1.xml" ContentType="application/vnd.openxmlformats-officedocument.presentationml.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8" r:id="rId2"/>
    <p:sldId id="279" r:id="rId3"/>
  </p:sldIdLst>
  <p:sldSz cx="18288000" cy="13716000"/>
  <p:notesSz cx="6858000" cy="9144000"/>
  <p:defaultTextStyle>
    <a:defPPr>
      <a:defRPr lang="en-US"/>
    </a:defPPr>
    <a:lvl1pPr marL="0" algn="l" defTabSz="2839077" rtl="0" eaLnBrk="1" latinLnBrk="0" hangingPunct="1">
      <a:defRPr sz="5587" kern="1200">
        <a:solidFill>
          <a:schemeClr val="tx1"/>
        </a:solidFill>
        <a:latin typeface="+mn-lt"/>
        <a:ea typeface="+mn-ea"/>
        <a:cs typeface="+mn-cs"/>
      </a:defRPr>
    </a:lvl1pPr>
    <a:lvl2pPr marL="1419538" algn="l" defTabSz="2839077" rtl="0" eaLnBrk="1" latinLnBrk="0" hangingPunct="1">
      <a:defRPr sz="5587" kern="1200">
        <a:solidFill>
          <a:schemeClr val="tx1"/>
        </a:solidFill>
        <a:latin typeface="+mn-lt"/>
        <a:ea typeface="+mn-ea"/>
        <a:cs typeface="+mn-cs"/>
      </a:defRPr>
    </a:lvl2pPr>
    <a:lvl3pPr marL="2839077" algn="l" defTabSz="2839077" rtl="0" eaLnBrk="1" latinLnBrk="0" hangingPunct="1">
      <a:defRPr sz="5587" kern="1200">
        <a:solidFill>
          <a:schemeClr val="tx1"/>
        </a:solidFill>
        <a:latin typeface="+mn-lt"/>
        <a:ea typeface="+mn-ea"/>
        <a:cs typeface="+mn-cs"/>
      </a:defRPr>
    </a:lvl3pPr>
    <a:lvl4pPr marL="4258615" algn="l" defTabSz="2839077" rtl="0" eaLnBrk="1" latinLnBrk="0" hangingPunct="1">
      <a:defRPr sz="5587" kern="1200">
        <a:solidFill>
          <a:schemeClr val="tx1"/>
        </a:solidFill>
        <a:latin typeface="+mn-lt"/>
        <a:ea typeface="+mn-ea"/>
        <a:cs typeface="+mn-cs"/>
      </a:defRPr>
    </a:lvl4pPr>
    <a:lvl5pPr marL="5678156" algn="l" defTabSz="2839077" rtl="0" eaLnBrk="1" latinLnBrk="0" hangingPunct="1">
      <a:defRPr sz="5587" kern="1200">
        <a:solidFill>
          <a:schemeClr val="tx1"/>
        </a:solidFill>
        <a:latin typeface="+mn-lt"/>
        <a:ea typeface="+mn-ea"/>
        <a:cs typeface="+mn-cs"/>
      </a:defRPr>
    </a:lvl5pPr>
    <a:lvl6pPr marL="7097694" algn="l" defTabSz="2839077" rtl="0" eaLnBrk="1" latinLnBrk="0" hangingPunct="1">
      <a:defRPr sz="5587" kern="1200">
        <a:solidFill>
          <a:schemeClr val="tx1"/>
        </a:solidFill>
        <a:latin typeface="+mn-lt"/>
        <a:ea typeface="+mn-ea"/>
        <a:cs typeface="+mn-cs"/>
      </a:defRPr>
    </a:lvl6pPr>
    <a:lvl7pPr marL="8517233" algn="l" defTabSz="2839077" rtl="0" eaLnBrk="1" latinLnBrk="0" hangingPunct="1">
      <a:defRPr sz="5587" kern="1200">
        <a:solidFill>
          <a:schemeClr val="tx1"/>
        </a:solidFill>
        <a:latin typeface="+mn-lt"/>
        <a:ea typeface="+mn-ea"/>
        <a:cs typeface="+mn-cs"/>
      </a:defRPr>
    </a:lvl7pPr>
    <a:lvl8pPr marL="9936772" algn="l" defTabSz="2839077" rtl="0" eaLnBrk="1" latinLnBrk="0" hangingPunct="1">
      <a:defRPr sz="5587" kern="1200">
        <a:solidFill>
          <a:schemeClr val="tx1"/>
        </a:solidFill>
        <a:latin typeface="+mn-lt"/>
        <a:ea typeface="+mn-ea"/>
        <a:cs typeface="+mn-cs"/>
      </a:defRPr>
    </a:lvl8pPr>
    <a:lvl9pPr marL="11356310" algn="l" defTabSz="2839077" rtl="0" eaLnBrk="1" latinLnBrk="0" hangingPunct="1">
      <a:defRPr sz="5587"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20" userDrawn="1">
          <p15:clr>
            <a:srgbClr val="A4A3A4"/>
          </p15:clr>
        </p15:guide>
        <p15:guide id="2" pos="57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2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23" autoAdjust="0"/>
    <p:restoredTop sz="97478" autoAdjust="0"/>
  </p:normalViewPr>
  <p:slideViewPr>
    <p:cSldViewPr>
      <p:cViewPr varScale="1">
        <p:scale>
          <a:sx n="81" d="100"/>
          <a:sy n="81" d="100"/>
        </p:scale>
        <p:origin x="1926" y="84"/>
      </p:cViewPr>
      <p:guideLst>
        <p:guide orient="horz" pos="4320"/>
        <p:guide pos="57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ustomXml" Target="../customXml/item1.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10" Type="http://schemas.openxmlformats.org/officeDocument/2006/relationships/customXml" Target="../customXml/item3.xml"/><Relationship Id="rId4" Type="http://schemas.openxmlformats.org/officeDocument/2006/relationships/presProps" Target="presProps.xml"/><Relationship Id="rId9"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7" y="4260855"/>
            <a:ext cx="15544800" cy="2940051"/>
          </a:xfrm>
        </p:spPr>
        <p:txBody>
          <a:bodyPr/>
          <a:lstStyle/>
          <a:p>
            <a:r>
              <a:rPr lang="en-US" smtClean="0"/>
              <a:t>Click to edit Master title style</a:t>
            </a:r>
            <a:endParaRPr lang="en-US"/>
          </a:p>
        </p:txBody>
      </p:sp>
      <p:sp>
        <p:nvSpPr>
          <p:cNvPr id="3" name="Subtitle 2"/>
          <p:cNvSpPr>
            <a:spLocks noGrp="1"/>
          </p:cNvSpPr>
          <p:nvPr>
            <p:ph type="subTitle" idx="1"/>
          </p:nvPr>
        </p:nvSpPr>
        <p:spPr>
          <a:xfrm>
            <a:off x="2743200" y="7772400"/>
            <a:ext cx="12801600" cy="3505200"/>
          </a:xfrm>
        </p:spPr>
        <p:txBody>
          <a:bodyPr/>
          <a:lstStyle>
            <a:lvl1pPr marL="0" indent="0" algn="ctr">
              <a:buNone/>
              <a:defRPr>
                <a:solidFill>
                  <a:schemeClr val="tx1">
                    <a:tint val="75000"/>
                  </a:schemeClr>
                </a:solidFill>
              </a:defRPr>
            </a:lvl1pPr>
            <a:lvl2pPr marL="914472" indent="0" algn="ctr">
              <a:buNone/>
              <a:defRPr>
                <a:solidFill>
                  <a:schemeClr val="tx1">
                    <a:tint val="75000"/>
                  </a:schemeClr>
                </a:solidFill>
              </a:defRPr>
            </a:lvl2pPr>
            <a:lvl3pPr marL="1828943" indent="0" algn="ctr">
              <a:buNone/>
              <a:defRPr>
                <a:solidFill>
                  <a:schemeClr val="tx1">
                    <a:tint val="75000"/>
                  </a:schemeClr>
                </a:solidFill>
              </a:defRPr>
            </a:lvl3pPr>
            <a:lvl4pPr marL="2743414" indent="0" algn="ctr">
              <a:buNone/>
              <a:defRPr>
                <a:solidFill>
                  <a:schemeClr val="tx1">
                    <a:tint val="75000"/>
                  </a:schemeClr>
                </a:solidFill>
              </a:defRPr>
            </a:lvl4pPr>
            <a:lvl5pPr marL="3657886" indent="0" algn="ctr">
              <a:buNone/>
              <a:defRPr>
                <a:solidFill>
                  <a:schemeClr val="tx1">
                    <a:tint val="75000"/>
                  </a:schemeClr>
                </a:solidFill>
              </a:defRPr>
            </a:lvl5pPr>
            <a:lvl6pPr marL="4572357" indent="0" algn="ctr">
              <a:buNone/>
              <a:defRPr>
                <a:solidFill>
                  <a:schemeClr val="tx1">
                    <a:tint val="75000"/>
                  </a:schemeClr>
                </a:solidFill>
              </a:defRPr>
            </a:lvl6pPr>
            <a:lvl7pPr marL="5486828" indent="0" algn="ctr">
              <a:buNone/>
              <a:defRPr>
                <a:solidFill>
                  <a:schemeClr val="tx1">
                    <a:tint val="75000"/>
                  </a:schemeClr>
                </a:solidFill>
              </a:defRPr>
            </a:lvl7pPr>
            <a:lvl8pPr marL="6401301" indent="0" algn="ctr">
              <a:buNone/>
              <a:defRPr>
                <a:solidFill>
                  <a:schemeClr val="tx1">
                    <a:tint val="75000"/>
                  </a:schemeClr>
                </a:solidFill>
              </a:defRPr>
            </a:lvl8pPr>
            <a:lvl9pPr marL="7315773"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12A7B0C-6924-430C-95F9-402E4A9E8E2E}" type="datetimeFigureOut">
              <a:rPr lang="en-US" smtClean="0"/>
              <a:t>7/15/2021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2A7B0C-6924-430C-95F9-402E4A9E8E2E}" type="datetimeFigureOut">
              <a:rPr lang="en-US" smtClean="0"/>
              <a:t>7/15/2021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6977300" y="3460753"/>
            <a:ext cx="14579600" cy="7371080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238505" y="3460753"/>
            <a:ext cx="43434000" cy="737108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2A7B0C-6924-430C-95F9-402E4A9E8E2E}" type="datetimeFigureOut">
              <a:rPr lang="en-US" smtClean="0"/>
              <a:t>7/15/2021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2A7B0C-6924-430C-95F9-402E4A9E8E2E}" type="datetimeFigureOut">
              <a:rPr lang="en-US" smtClean="0"/>
              <a:t>7/15/2021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4633" y="8813811"/>
            <a:ext cx="15544800" cy="2724150"/>
          </a:xfrm>
        </p:spPr>
        <p:txBody>
          <a:bodyPr anchor="t"/>
          <a:lstStyle>
            <a:lvl1pPr algn="l">
              <a:defRPr sz="8003" b="1" cap="all"/>
            </a:lvl1pPr>
          </a:lstStyle>
          <a:p>
            <a:r>
              <a:rPr lang="en-US" smtClean="0"/>
              <a:t>Click to edit Master title style</a:t>
            </a:r>
            <a:endParaRPr lang="en-US"/>
          </a:p>
        </p:txBody>
      </p:sp>
      <p:sp>
        <p:nvSpPr>
          <p:cNvPr id="3" name="Text Placeholder 2"/>
          <p:cNvSpPr>
            <a:spLocks noGrp="1"/>
          </p:cNvSpPr>
          <p:nvPr>
            <p:ph type="body" idx="1"/>
          </p:nvPr>
        </p:nvSpPr>
        <p:spPr>
          <a:xfrm>
            <a:off x="1444633" y="5813431"/>
            <a:ext cx="15544800" cy="3000375"/>
          </a:xfrm>
        </p:spPr>
        <p:txBody>
          <a:bodyPr anchor="b"/>
          <a:lstStyle>
            <a:lvl1pPr marL="0" indent="0">
              <a:buNone/>
              <a:defRPr sz="3980">
                <a:solidFill>
                  <a:schemeClr val="tx1">
                    <a:tint val="75000"/>
                  </a:schemeClr>
                </a:solidFill>
              </a:defRPr>
            </a:lvl1pPr>
            <a:lvl2pPr marL="914472" indent="0">
              <a:buNone/>
              <a:defRPr sz="3599">
                <a:solidFill>
                  <a:schemeClr val="tx1">
                    <a:tint val="75000"/>
                  </a:schemeClr>
                </a:solidFill>
              </a:defRPr>
            </a:lvl2pPr>
            <a:lvl3pPr marL="1828943" indent="0">
              <a:buNone/>
              <a:defRPr sz="3219">
                <a:solidFill>
                  <a:schemeClr val="tx1">
                    <a:tint val="75000"/>
                  </a:schemeClr>
                </a:solidFill>
              </a:defRPr>
            </a:lvl3pPr>
            <a:lvl4pPr marL="2743414" indent="0">
              <a:buNone/>
              <a:defRPr sz="2795">
                <a:solidFill>
                  <a:schemeClr val="tx1">
                    <a:tint val="75000"/>
                  </a:schemeClr>
                </a:solidFill>
              </a:defRPr>
            </a:lvl4pPr>
            <a:lvl5pPr marL="3657886" indent="0">
              <a:buNone/>
              <a:defRPr sz="2795">
                <a:solidFill>
                  <a:schemeClr val="tx1">
                    <a:tint val="75000"/>
                  </a:schemeClr>
                </a:solidFill>
              </a:defRPr>
            </a:lvl5pPr>
            <a:lvl6pPr marL="4572357" indent="0">
              <a:buNone/>
              <a:defRPr sz="2795">
                <a:solidFill>
                  <a:schemeClr val="tx1">
                    <a:tint val="75000"/>
                  </a:schemeClr>
                </a:solidFill>
              </a:defRPr>
            </a:lvl6pPr>
            <a:lvl7pPr marL="5486828" indent="0">
              <a:buNone/>
              <a:defRPr sz="2795">
                <a:solidFill>
                  <a:schemeClr val="tx1">
                    <a:tint val="75000"/>
                  </a:schemeClr>
                </a:solidFill>
              </a:defRPr>
            </a:lvl7pPr>
            <a:lvl8pPr marL="6401301" indent="0">
              <a:buNone/>
              <a:defRPr sz="2795">
                <a:solidFill>
                  <a:schemeClr val="tx1">
                    <a:tint val="75000"/>
                  </a:schemeClr>
                </a:solidFill>
              </a:defRPr>
            </a:lvl8pPr>
            <a:lvl9pPr marL="7315773" indent="0">
              <a:buNone/>
              <a:defRPr sz="2795">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2A7B0C-6924-430C-95F9-402E4A9E8E2E}" type="datetimeFigureOut">
              <a:rPr lang="en-US" smtClean="0"/>
              <a:t>7/15/2021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238500" y="20158088"/>
            <a:ext cx="29006800" cy="57013475"/>
          </a:xfrm>
        </p:spPr>
        <p:txBody>
          <a:bodyPr/>
          <a:lstStyle>
            <a:lvl1pPr>
              <a:defRPr sz="5588"/>
            </a:lvl1pPr>
            <a:lvl2pPr>
              <a:defRPr sz="4784"/>
            </a:lvl2pPr>
            <a:lvl3pPr>
              <a:defRPr sz="3980"/>
            </a:lvl3pPr>
            <a:lvl4pPr>
              <a:defRPr sz="3599"/>
            </a:lvl4pPr>
            <a:lvl5pPr>
              <a:defRPr sz="3599"/>
            </a:lvl5pPr>
            <a:lvl6pPr>
              <a:defRPr sz="3599"/>
            </a:lvl6pPr>
            <a:lvl7pPr>
              <a:defRPr sz="3599"/>
            </a:lvl7pPr>
            <a:lvl8pPr>
              <a:defRPr sz="3599"/>
            </a:lvl8pPr>
            <a:lvl9pPr>
              <a:defRPr sz="35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2550100" y="20158088"/>
            <a:ext cx="29006800" cy="57013475"/>
          </a:xfrm>
        </p:spPr>
        <p:txBody>
          <a:bodyPr/>
          <a:lstStyle>
            <a:lvl1pPr>
              <a:defRPr sz="5588"/>
            </a:lvl1pPr>
            <a:lvl2pPr>
              <a:defRPr sz="4784"/>
            </a:lvl2pPr>
            <a:lvl3pPr>
              <a:defRPr sz="3980"/>
            </a:lvl3pPr>
            <a:lvl4pPr>
              <a:defRPr sz="3599"/>
            </a:lvl4pPr>
            <a:lvl5pPr>
              <a:defRPr sz="3599"/>
            </a:lvl5pPr>
            <a:lvl6pPr>
              <a:defRPr sz="3599"/>
            </a:lvl6pPr>
            <a:lvl7pPr>
              <a:defRPr sz="3599"/>
            </a:lvl7pPr>
            <a:lvl8pPr>
              <a:defRPr sz="3599"/>
            </a:lvl8pPr>
            <a:lvl9pPr>
              <a:defRPr sz="35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12A7B0C-6924-430C-95F9-402E4A9E8E2E}" type="datetimeFigureOut">
              <a:rPr lang="en-US" smtClean="0"/>
              <a:t>7/15/2021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549279"/>
            <a:ext cx="16459200" cy="2286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14409" y="3070229"/>
            <a:ext cx="8080375" cy="1279524"/>
          </a:xfrm>
        </p:spPr>
        <p:txBody>
          <a:bodyPr anchor="b"/>
          <a:lstStyle>
            <a:lvl1pPr marL="0" indent="0">
              <a:buNone/>
              <a:defRPr sz="4784" b="1"/>
            </a:lvl1pPr>
            <a:lvl2pPr marL="914472" indent="0">
              <a:buNone/>
              <a:defRPr sz="3980" b="1"/>
            </a:lvl2pPr>
            <a:lvl3pPr marL="1828943" indent="0">
              <a:buNone/>
              <a:defRPr sz="3599" b="1"/>
            </a:lvl3pPr>
            <a:lvl4pPr marL="2743414" indent="0">
              <a:buNone/>
              <a:defRPr sz="3219" b="1"/>
            </a:lvl4pPr>
            <a:lvl5pPr marL="3657886" indent="0">
              <a:buNone/>
              <a:defRPr sz="3219" b="1"/>
            </a:lvl5pPr>
            <a:lvl6pPr marL="4572357" indent="0">
              <a:buNone/>
              <a:defRPr sz="3219" b="1"/>
            </a:lvl6pPr>
            <a:lvl7pPr marL="5486828" indent="0">
              <a:buNone/>
              <a:defRPr sz="3219" b="1"/>
            </a:lvl7pPr>
            <a:lvl8pPr marL="6401301" indent="0">
              <a:buNone/>
              <a:defRPr sz="3219" b="1"/>
            </a:lvl8pPr>
            <a:lvl9pPr marL="7315773" indent="0">
              <a:buNone/>
              <a:defRPr sz="3219" b="1"/>
            </a:lvl9pPr>
          </a:lstStyle>
          <a:p>
            <a:pPr lvl="0"/>
            <a:r>
              <a:rPr lang="en-US" smtClean="0"/>
              <a:t>Click to edit Master text styles</a:t>
            </a:r>
          </a:p>
        </p:txBody>
      </p:sp>
      <p:sp>
        <p:nvSpPr>
          <p:cNvPr id="4" name="Content Placeholder 3"/>
          <p:cNvSpPr>
            <a:spLocks noGrp="1"/>
          </p:cNvSpPr>
          <p:nvPr>
            <p:ph sz="half" idx="2"/>
          </p:nvPr>
        </p:nvSpPr>
        <p:spPr>
          <a:xfrm>
            <a:off x="914409" y="4349752"/>
            <a:ext cx="8080375" cy="7902578"/>
          </a:xfrm>
        </p:spPr>
        <p:txBody>
          <a:bodyPr/>
          <a:lstStyle>
            <a:lvl1pPr>
              <a:defRPr sz="4784"/>
            </a:lvl1pPr>
            <a:lvl2pPr>
              <a:defRPr sz="3980"/>
            </a:lvl2pPr>
            <a:lvl3pPr>
              <a:defRPr sz="3599"/>
            </a:lvl3pPr>
            <a:lvl4pPr>
              <a:defRPr sz="3219"/>
            </a:lvl4pPr>
            <a:lvl5pPr>
              <a:defRPr sz="3219"/>
            </a:lvl5pPr>
            <a:lvl6pPr>
              <a:defRPr sz="3219"/>
            </a:lvl6pPr>
            <a:lvl7pPr>
              <a:defRPr sz="3219"/>
            </a:lvl7pPr>
            <a:lvl8pPr>
              <a:defRPr sz="3219"/>
            </a:lvl8pPr>
            <a:lvl9pPr>
              <a:defRPr sz="321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9290057" y="3070229"/>
            <a:ext cx="8083550" cy="1279524"/>
          </a:xfrm>
        </p:spPr>
        <p:txBody>
          <a:bodyPr anchor="b"/>
          <a:lstStyle>
            <a:lvl1pPr marL="0" indent="0">
              <a:buNone/>
              <a:defRPr sz="4784" b="1"/>
            </a:lvl1pPr>
            <a:lvl2pPr marL="914472" indent="0">
              <a:buNone/>
              <a:defRPr sz="3980" b="1"/>
            </a:lvl2pPr>
            <a:lvl3pPr marL="1828943" indent="0">
              <a:buNone/>
              <a:defRPr sz="3599" b="1"/>
            </a:lvl3pPr>
            <a:lvl4pPr marL="2743414" indent="0">
              <a:buNone/>
              <a:defRPr sz="3219" b="1"/>
            </a:lvl4pPr>
            <a:lvl5pPr marL="3657886" indent="0">
              <a:buNone/>
              <a:defRPr sz="3219" b="1"/>
            </a:lvl5pPr>
            <a:lvl6pPr marL="4572357" indent="0">
              <a:buNone/>
              <a:defRPr sz="3219" b="1"/>
            </a:lvl6pPr>
            <a:lvl7pPr marL="5486828" indent="0">
              <a:buNone/>
              <a:defRPr sz="3219" b="1"/>
            </a:lvl7pPr>
            <a:lvl8pPr marL="6401301" indent="0">
              <a:buNone/>
              <a:defRPr sz="3219" b="1"/>
            </a:lvl8pPr>
            <a:lvl9pPr marL="7315773" indent="0">
              <a:buNone/>
              <a:defRPr sz="3219" b="1"/>
            </a:lvl9pPr>
          </a:lstStyle>
          <a:p>
            <a:pPr lvl="0"/>
            <a:r>
              <a:rPr lang="en-US" smtClean="0"/>
              <a:t>Click to edit Master text styles</a:t>
            </a:r>
          </a:p>
        </p:txBody>
      </p:sp>
      <p:sp>
        <p:nvSpPr>
          <p:cNvPr id="6" name="Content Placeholder 5"/>
          <p:cNvSpPr>
            <a:spLocks noGrp="1"/>
          </p:cNvSpPr>
          <p:nvPr>
            <p:ph sz="quarter" idx="4"/>
          </p:nvPr>
        </p:nvSpPr>
        <p:spPr>
          <a:xfrm>
            <a:off x="9290057" y="4349752"/>
            <a:ext cx="8083550" cy="7902578"/>
          </a:xfrm>
        </p:spPr>
        <p:txBody>
          <a:bodyPr/>
          <a:lstStyle>
            <a:lvl1pPr>
              <a:defRPr sz="4784"/>
            </a:lvl1pPr>
            <a:lvl2pPr>
              <a:defRPr sz="3980"/>
            </a:lvl2pPr>
            <a:lvl3pPr>
              <a:defRPr sz="3599"/>
            </a:lvl3pPr>
            <a:lvl4pPr>
              <a:defRPr sz="3219"/>
            </a:lvl4pPr>
            <a:lvl5pPr>
              <a:defRPr sz="3219"/>
            </a:lvl5pPr>
            <a:lvl6pPr>
              <a:defRPr sz="3219"/>
            </a:lvl6pPr>
            <a:lvl7pPr>
              <a:defRPr sz="3219"/>
            </a:lvl7pPr>
            <a:lvl8pPr>
              <a:defRPr sz="3219"/>
            </a:lvl8pPr>
            <a:lvl9pPr>
              <a:defRPr sz="321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12A7B0C-6924-430C-95F9-402E4A9E8E2E}" type="datetimeFigureOut">
              <a:rPr lang="en-US" smtClean="0"/>
              <a:t>7/15/2021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12A7B0C-6924-430C-95F9-402E4A9E8E2E}" type="datetimeFigureOut">
              <a:rPr lang="en-US" smtClean="0"/>
              <a:t>7/15/2021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2A7B0C-6924-430C-95F9-402E4A9E8E2E}" type="datetimeFigureOut">
              <a:rPr lang="en-US" smtClean="0"/>
              <a:t>7/15/2021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9" y="546102"/>
            <a:ext cx="6016625" cy="2324100"/>
          </a:xfrm>
        </p:spPr>
        <p:txBody>
          <a:bodyPr anchor="b"/>
          <a:lstStyle>
            <a:lvl1pPr algn="l">
              <a:defRPr sz="3980" b="1"/>
            </a:lvl1pPr>
          </a:lstStyle>
          <a:p>
            <a:r>
              <a:rPr lang="en-US" smtClean="0"/>
              <a:t>Click to edit Master title style</a:t>
            </a:r>
            <a:endParaRPr lang="en-US"/>
          </a:p>
        </p:txBody>
      </p:sp>
      <p:sp>
        <p:nvSpPr>
          <p:cNvPr id="3" name="Content Placeholder 2"/>
          <p:cNvSpPr>
            <a:spLocks noGrp="1"/>
          </p:cNvSpPr>
          <p:nvPr>
            <p:ph idx="1"/>
          </p:nvPr>
        </p:nvSpPr>
        <p:spPr>
          <a:xfrm>
            <a:off x="7150101" y="546105"/>
            <a:ext cx="10223500" cy="11706227"/>
          </a:xfrm>
        </p:spPr>
        <p:txBody>
          <a:bodyPr/>
          <a:lstStyle>
            <a:lvl1pPr>
              <a:defRPr sz="6394"/>
            </a:lvl1pPr>
            <a:lvl2pPr>
              <a:defRPr sz="5588"/>
            </a:lvl2pPr>
            <a:lvl3pPr>
              <a:defRPr sz="4784"/>
            </a:lvl3pPr>
            <a:lvl4pPr>
              <a:defRPr sz="3980"/>
            </a:lvl4pPr>
            <a:lvl5pPr>
              <a:defRPr sz="3980"/>
            </a:lvl5pPr>
            <a:lvl6pPr>
              <a:defRPr sz="3980"/>
            </a:lvl6pPr>
            <a:lvl7pPr>
              <a:defRPr sz="3980"/>
            </a:lvl7pPr>
            <a:lvl8pPr>
              <a:defRPr sz="3980"/>
            </a:lvl8pPr>
            <a:lvl9pPr>
              <a:defRPr sz="398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914409" y="2870205"/>
            <a:ext cx="6016625" cy="9382127"/>
          </a:xfrm>
        </p:spPr>
        <p:txBody>
          <a:bodyPr/>
          <a:lstStyle>
            <a:lvl1pPr marL="0" indent="0">
              <a:buNone/>
              <a:defRPr sz="2795"/>
            </a:lvl1pPr>
            <a:lvl2pPr marL="914472" indent="0">
              <a:buNone/>
              <a:defRPr sz="2413"/>
            </a:lvl2pPr>
            <a:lvl3pPr marL="1828943" indent="0">
              <a:buNone/>
              <a:defRPr sz="1990"/>
            </a:lvl3pPr>
            <a:lvl4pPr marL="2743414" indent="0">
              <a:buNone/>
              <a:defRPr sz="1821"/>
            </a:lvl4pPr>
            <a:lvl5pPr marL="3657886" indent="0">
              <a:buNone/>
              <a:defRPr sz="1821"/>
            </a:lvl5pPr>
            <a:lvl6pPr marL="4572357" indent="0">
              <a:buNone/>
              <a:defRPr sz="1821"/>
            </a:lvl6pPr>
            <a:lvl7pPr marL="5486828" indent="0">
              <a:buNone/>
              <a:defRPr sz="1821"/>
            </a:lvl7pPr>
            <a:lvl8pPr marL="6401301" indent="0">
              <a:buNone/>
              <a:defRPr sz="1821"/>
            </a:lvl8pPr>
            <a:lvl9pPr marL="7315773" indent="0">
              <a:buNone/>
              <a:defRPr sz="1821"/>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2A7B0C-6924-430C-95F9-402E4A9E8E2E}" type="datetimeFigureOut">
              <a:rPr lang="en-US" smtClean="0"/>
              <a:t>7/15/2021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84575" y="9601203"/>
            <a:ext cx="10972800" cy="1133477"/>
          </a:xfrm>
        </p:spPr>
        <p:txBody>
          <a:bodyPr anchor="b"/>
          <a:lstStyle>
            <a:lvl1pPr algn="l">
              <a:defRPr sz="3980" b="1"/>
            </a:lvl1pPr>
          </a:lstStyle>
          <a:p>
            <a:r>
              <a:rPr lang="en-US" smtClean="0"/>
              <a:t>Click to edit Master title style</a:t>
            </a:r>
            <a:endParaRPr lang="en-US"/>
          </a:p>
        </p:txBody>
      </p:sp>
      <p:sp>
        <p:nvSpPr>
          <p:cNvPr id="3" name="Picture Placeholder 2"/>
          <p:cNvSpPr>
            <a:spLocks noGrp="1"/>
          </p:cNvSpPr>
          <p:nvPr>
            <p:ph type="pic" idx="1"/>
          </p:nvPr>
        </p:nvSpPr>
        <p:spPr>
          <a:xfrm>
            <a:off x="3584575" y="1225553"/>
            <a:ext cx="10972800" cy="8229600"/>
          </a:xfrm>
        </p:spPr>
        <p:txBody>
          <a:bodyPr/>
          <a:lstStyle>
            <a:lvl1pPr marL="0" indent="0">
              <a:buNone/>
              <a:defRPr sz="6394"/>
            </a:lvl1pPr>
            <a:lvl2pPr marL="914472" indent="0">
              <a:buNone/>
              <a:defRPr sz="5588"/>
            </a:lvl2pPr>
            <a:lvl3pPr marL="1828943" indent="0">
              <a:buNone/>
              <a:defRPr sz="4784"/>
            </a:lvl3pPr>
            <a:lvl4pPr marL="2743414" indent="0">
              <a:buNone/>
              <a:defRPr sz="3980"/>
            </a:lvl4pPr>
            <a:lvl5pPr marL="3657886" indent="0">
              <a:buNone/>
              <a:defRPr sz="3980"/>
            </a:lvl5pPr>
            <a:lvl6pPr marL="4572357" indent="0">
              <a:buNone/>
              <a:defRPr sz="3980"/>
            </a:lvl6pPr>
            <a:lvl7pPr marL="5486828" indent="0">
              <a:buNone/>
              <a:defRPr sz="3980"/>
            </a:lvl7pPr>
            <a:lvl8pPr marL="6401301" indent="0">
              <a:buNone/>
              <a:defRPr sz="3980"/>
            </a:lvl8pPr>
            <a:lvl9pPr marL="7315773" indent="0">
              <a:buNone/>
              <a:defRPr sz="3980"/>
            </a:lvl9pPr>
          </a:lstStyle>
          <a:p>
            <a:endParaRPr lang="en-US"/>
          </a:p>
        </p:txBody>
      </p:sp>
      <p:sp>
        <p:nvSpPr>
          <p:cNvPr id="4" name="Text Placeholder 3"/>
          <p:cNvSpPr>
            <a:spLocks noGrp="1"/>
          </p:cNvSpPr>
          <p:nvPr>
            <p:ph type="body" sz="half" idx="2"/>
          </p:nvPr>
        </p:nvSpPr>
        <p:spPr>
          <a:xfrm>
            <a:off x="3584575" y="10734687"/>
            <a:ext cx="10972800" cy="1609725"/>
          </a:xfrm>
        </p:spPr>
        <p:txBody>
          <a:bodyPr/>
          <a:lstStyle>
            <a:lvl1pPr marL="0" indent="0">
              <a:buNone/>
              <a:defRPr sz="2795"/>
            </a:lvl1pPr>
            <a:lvl2pPr marL="914472" indent="0">
              <a:buNone/>
              <a:defRPr sz="2413"/>
            </a:lvl2pPr>
            <a:lvl3pPr marL="1828943" indent="0">
              <a:buNone/>
              <a:defRPr sz="1990"/>
            </a:lvl3pPr>
            <a:lvl4pPr marL="2743414" indent="0">
              <a:buNone/>
              <a:defRPr sz="1821"/>
            </a:lvl4pPr>
            <a:lvl5pPr marL="3657886" indent="0">
              <a:buNone/>
              <a:defRPr sz="1821"/>
            </a:lvl5pPr>
            <a:lvl6pPr marL="4572357" indent="0">
              <a:buNone/>
              <a:defRPr sz="1821"/>
            </a:lvl6pPr>
            <a:lvl7pPr marL="5486828" indent="0">
              <a:buNone/>
              <a:defRPr sz="1821"/>
            </a:lvl7pPr>
            <a:lvl8pPr marL="6401301" indent="0">
              <a:buNone/>
              <a:defRPr sz="1821"/>
            </a:lvl8pPr>
            <a:lvl9pPr marL="7315773" indent="0">
              <a:buNone/>
              <a:defRPr sz="1821"/>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2A7B0C-6924-430C-95F9-402E4A9E8E2E}" type="datetimeFigureOut">
              <a:rPr lang="en-US" smtClean="0"/>
              <a:t>7/15/2021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549279"/>
            <a:ext cx="16459200" cy="2286000"/>
          </a:xfrm>
          <a:prstGeom prst="rect">
            <a:avLst/>
          </a:prstGeom>
        </p:spPr>
        <p:txBody>
          <a:bodyPr vert="horz" lIns="431963" tIns="215981" rIns="431963" bIns="21598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914400" y="3200406"/>
            <a:ext cx="16459200" cy="9051927"/>
          </a:xfrm>
          <a:prstGeom prst="rect">
            <a:avLst/>
          </a:prstGeom>
        </p:spPr>
        <p:txBody>
          <a:bodyPr vert="horz" lIns="431963" tIns="215981" rIns="431963" bIns="21598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914400" y="12712711"/>
            <a:ext cx="4267200" cy="730250"/>
          </a:xfrm>
          <a:prstGeom prst="rect">
            <a:avLst/>
          </a:prstGeom>
        </p:spPr>
        <p:txBody>
          <a:bodyPr vert="horz" lIns="431963" tIns="215981" rIns="431963" bIns="215981" rtlCol="0" anchor="ctr"/>
          <a:lstStyle>
            <a:lvl1pPr algn="l">
              <a:defRPr sz="2413">
                <a:solidFill>
                  <a:schemeClr val="tx1">
                    <a:tint val="75000"/>
                  </a:schemeClr>
                </a:solidFill>
              </a:defRPr>
            </a:lvl1pPr>
          </a:lstStyle>
          <a:p>
            <a:fld id="{412A7B0C-6924-430C-95F9-402E4A9E8E2E}" type="datetimeFigureOut">
              <a:rPr lang="en-US" smtClean="0"/>
              <a:t>7/15/2021</a:t>
            </a:fld>
            <a:endParaRPr lang="en-US"/>
          </a:p>
        </p:txBody>
      </p:sp>
      <p:sp>
        <p:nvSpPr>
          <p:cNvPr id="5" name="Footer Placeholder 4"/>
          <p:cNvSpPr>
            <a:spLocks noGrp="1"/>
          </p:cNvSpPr>
          <p:nvPr>
            <p:ph type="ftr" sz="quarter" idx="3"/>
          </p:nvPr>
        </p:nvSpPr>
        <p:spPr>
          <a:xfrm>
            <a:off x="6248400" y="12712711"/>
            <a:ext cx="5791200" cy="730250"/>
          </a:xfrm>
          <a:prstGeom prst="rect">
            <a:avLst/>
          </a:prstGeom>
        </p:spPr>
        <p:txBody>
          <a:bodyPr vert="horz" lIns="431963" tIns="215981" rIns="431963" bIns="215981" rtlCol="0" anchor="ctr"/>
          <a:lstStyle>
            <a:lvl1pPr algn="ctr">
              <a:defRPr sz="241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3106402" y="12712711"/>
            <a:ext cx="4267200" cy="730250"/>
          </a:xfrm>
          <a:prstGeom prst="rect">
            <a:avLst/>
          </a:prstGeom>
        </p:spPr>
        <p:txBody>
          <a:bodyPr vert="horz" lIns="431963" tIns="215981" rIns="431963" bIns="215981" rtlCol="0" anchor="ctr"/>
          <a:lstStyle>
            <a:lvl1pPr algn="r">
              <a:defRPr sz="2413">
                <a:solidFill>
                  <a:schemeClr val="tx1">
                    <a:tint val="75000"/>
                  </a:schemeClr>
                </a:solidFill>
              </a:defRPr>
            </a:lvl1pPr>
          </a:lstStyle>
          <a:p>
            <a:fld id="{05ECAE7C-D7A4-4EEB-ABB3-CD01BFCDBA1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828943" rtl="0" eaLnBrk="1" latinLnBrk="0" hangingPunct="1">
        <a:spcBef>
          <a:spcPct val="0"/>
        </a:spcBef>
        <a:buNone/>
        <a:defRPr sz="8807" kern="1200">
          <a:solidFill>
            <a:schemeClr val="tx1"/>
          </a:solidFill>
          <a:latin typeface="+mj-lt"/>
          <a:ea typeface="+mj-ea"/>
          <a:cs typeface="+mj-cs"/>
        </a:defRPr>
      </a:lvl1pPr>
    </p:titleStyle>
    <p:bodyStyle>
      <a:lvl1pPr marL="685854" indent="-685854" algn="l" defTabSz="1828943" rtl="0" eaLnBrk="1" latinLnBrk="0" hangingPunct="1">
        <a:spcBef>
          <a:spcPct val="20000"/>
        </a:spcBef>
        <a:buFont typeface="Arial" pitchFamily="34" charset="0"/>
        <a:buChar char="•"/>
        <a:defRPr sz="6394" kern="1200">
          <a:solidFill>
            <a:schemeClr val="tx1"/>
          </a:solidFill>
          <a:latin typeface="+mn-lt"/>
          <a:ea typeface="+mn-ea"/>
          <a:cs typeface="+mn-cs"/>
        </a:defRPr>
      </a:lvl1pPr>
      <a:lvl2pPr marL="1486016" indent="-571545" algn="l" defTabSz="1828943" rtl="0" eaLnBrk="1" latinLnBrk="0" hangingPunct="1">
        <a:spcBef>
          <a:spcPct val="20000"/>
        </a:spcBef>
        <a:buFont typeface="Arial" pitchFamily="34" charset="0"/>
        <a:buChar char="–"/>
        <a:defRPr sz="5588" kern="1200">
          <a:solidFill>
            <a:schemeClr val="tx1"/>
          </a:solidFill>
          <a:latin typeface="+mn-lt"/>
          <a:ea typeface="+mn-ea"/>
          <a:cs typeface="+mn-cs"/>
        </a:defRPr>
      </a:lvl2pPr>
      <a:lvl3pPr marL="2286180" indent="-457236" algn="l" defTabSz="1828943" rtl="0" eaLnBrk="1" latinLnBrk="0" hangingPunct="1">
        <a:spcBef>
          <a:spcPct val="20000"/>
        </a:spcBef>
        <a:buFont typeface="Arial" pitchFamily="34" charset="0"/>
        <a:buChar char="•"/>
        <a:defRPr sz="4784" kern="1200">
          <a:solidFill>
            <a:schemeClr val="tx1"/>
          </a:solidFill>
          <a:latin typeface="+mn-lt"/>
          <a:ea typeface="+mn-ea"/>
          <a:cs typeface="+mn-cs"/>
        </a:defRPr>
      </a:lvl3pPr>
      <a:lvl4pPr marL="3200651" indent="-457236" algn="l" defTabSz="1828943" rtl="0" eaLnBrk="1" latinLnBrk="0" hangingPunct="1">
        <a:spcBef>
          <a:spcPct val="20000"/>
        </a:spcBef>
        <a:buFont typeface="Arial" pitchFamily="34" charset="0"/>
        <a:buChar char="–"/>
        <a:defRPr sz="3980" kern="1200">
          <a:solidFill>
            <a:schemeClr val="tx1"/>
          </a:solidFill>
          <a:latin typeface="+mn-lt"/>
          <a:ea typeface="+mn-ea"/>
          <a:cs typeface="+mn-cs"/>
        </a:defRPr>
      </a:lvl4pPr>
      <a:lvl5pPr marL="4115122" indent="-457236" algn="l" defTabSz="1828943" rtl="0" eaLnBrk="1" latinLnBrk="0" hangingPunct="1">
        <a:spcBef>
          <a:spcPct val="20000"/>
        </a:spcBef>
        <a:buFont typeface="Arial" pitchFamily="34" charset="0"/>
        <a:buChar char="»"/>
        <a:defRPr sz="3980" kern="1200">
          <a:solidFill>
            <a:schemeClr val="tx1"/>
          </a:solidFill>
          <a:latin typeface="+mn-lt"/>
          <a:ea typeface="+mn-ea"/>
          <a:cs typeface="+mn-cs"/>
        </a:defRPr>
      </a:lvl5pPr>
      <a:lvl6pPr marL="5029593" indent="-457236" algn="l" defTabSz="1828943" rtl="0" eaLnBrk="1" latinLnBrk="0" hangingPunct="1">
        <a:spcBef>
          <a:spcPct val="20000"/>
        </a:spcBef>
        <a:buFont typeface="Arial" pitchFamily="34" charset="0"/>
        <a:buChar char="•"/>
        <a:defRPr sz="3980" kern="1200">
          <a:solidFill>
            <a:schemeClr val="tx1"/>
          </a:solidFill>
          <a:latin typeface="+mn-lt"/>
          <a:ea typeface="+mn-ea"/>
          <a:cs typeface="+mn-cs"/>
        </a:defRPr>
      </a:lvl6pPr>
      <a:lvl7pPr marL="5944065" indent="-457236" algn="l" defTabSz="1828943" rtl="0" eaLnBrk="1" latinLnBrk="0" hangingPunct="1">
        <a:spcBef>
          <a:spcPct val="20000"/>
        </a:spcBef>
        <a:buFont typeface="Arial" pitchFamily="34" charset="0"/>
        <a:buChar char="•"/>
        <a:defRPr sz="3980" kern="1200">
          <a:solidFill>
            <a:schemeClr val="tx1"/>
          </a:solidFill>
          <a:latin typeface="+mn-lt"/>
          <a:ea typeface="+mn-ea"/>
          <a:cs typeface="+mn-cs"/>
        </a:defRPr>
      </a:lvl7pPr>
      <a:lvl8pPr marL="6858537" indent="-457236" algn="l" defTabSz="1828943" rtl="0" eaLnBrk="1" latinLnBrk="0" hangingPunct="1">
        <a:spcBef>
          <a:spcPct val="20000"/>
        </a:spcBef>
        <a:buFont typeface="Arial" pitchFamily="34" charset="0"/>
        <a:buChar char="•"/>
        <a:defRPr sz="3980" kern="1200">
          <a:solidFill>
            <a:schemeClr val="tx1"/>
          </a:solidFill>
          <a:latin typeface="+mn-lt"/>
          <a:ea typeface="+mn-ea"/>
          <a:cs typeface="+mn-cs"/>
        </a:defRPr>
      </a:lvl8pPr>
      <a:lvl9pPr marL="7773008" indent="-457236" algn="l" defTabSz="1828943" rtl="0" eaLnBrk="1" latinLnBrk="0" hangingPunct="1">
        <a:spcBef>
          <a:spcPct val="20000"/>
        </a:spcBef>
        <a:buFont typeface="Arial" pitchFamily="34" charset="0"/>
        <a:buChar char="•"/>
        <a:defRPr sz="3980" kern="1200">
          <a:solidFill>
            <a:schemeClr val="tx1"/>
          </a:solidFill>
          <a:latin typeface="+mn-lt"/>
          <a:ea typeface="+mn-ea"/>
          <a:cs typeface="+mn-cs"/>
        </a:defRPr>
      </a:lvl9pPr>
    </p:bodyStyle>
    <p:otherStyle>
      <a:defPPr>
        <a:defRPr lang="en-US"/>
      </a:defPPr>
      <a:lvl1pPr marL="0" algn="l" defTabSz="1828943" rtl="0" eaLnBrk="1" latinLnBrk="0" hangingPunct="1">
        <a:defRPr sz="3599" kern="1200">
          <a:solidFill>
            <a:schemeClr val="tx1"/>
          </a:solidFill>
          <a:latin typeface="+mn-lt"/>
          <a:ea typeface="+mn-ea"/>
          <a:cs typeface="+mn-cs"/>
        </a:defRPr>
      </a:lvl1pPr>
      <a:lvl2pPr marL="914472" algn="l" defTabSz="1828943" rtl="0" eaLnBrk="1" latinLnBrk="0" hangingPunct="1">
        <a:defRPr sz="3599" kern="1200">
          <a:solidFill>
            <a:schemeClr val="tx1"/>
          </a:solidFill>
          <a:latin typeface="+mn-lt"/>
          <a:ea typeface="+mn-ea"/>
          <a:cs typeface="+mn-cs"/>
        </a:defRPr>
      </a:lvl2pPr>
      <a:lvl3pPr marL="1828943" algn="l" defTabSz="1828943" rtl="0" eaLnBrk="1" latinLnBrk="0" hangingPunct="1">
        <a:defRPr sz="3599" kern="1200">
          <a:solidFill>
            <a:schemeClr val="tx1"/>
          </a:solidFill>
          <a:latin typeface="+mn-lt"/>
          <a:ea typeface="+mn-ea"/>
          <a:cs typeface="+mn-cs"/>
        </a:defRPr>
      </a:lvl3pPr>
      <a:lvl4pPr marL="2743414" algn="l" defTabSz="1828943" rtl="0" eaLnBrk="1" latinLnBrk="0" hangingPunct="1">
        <a:defRPr sz="3599" kern="1200">
          <a:solidFill>
            <a:schemeClr val="tx1"/>
          </a:solidFill>
          <a:latin typeface="+mn-lt"/>
          <a:ea typeface="+mn-ea"/>
          <a:cs typeface="+mn-cs"/>
        </a:defRPr>
      </a:lvl4pPr>
      <a:lvl5pPr marL="3657886" algn="l" defTabSz="1828943" rtl="0" eaLnBrk="1" latinLnBrk="0" hangingPunct="1">
        <a:defRPr sz="3599" kern="1200">
          <a:solidFill>
            <a:schemeClr val="tx1"/>
          </a:solidFill>
          <a:latin typeface="+mn-lt"/>
          <a:ea typeface="+mn-ea"/>
          <a:cs typeface="+mn-cs"/>
        </a:defRPr>
      </a:lvl5pPr>
      <a:lvl6pPr marL="4572357" algn="l" defTabSz="1828943" rtl="0" eaLnBrk="1" latinLnBrk="0" hangingPunct="1">
        <a:defRPr sz="3599" kern="1200">
          <a:solidFill>
            <a:schemeClr val="tx1"/>
          </a:solidFill>
          <a:latin typeface="+mn-lt"/>
          <a:ea typeface="+mn-ea"/>
          <a:cs typeface="+mn-cs"/>
        </a:defRPr>
      </a:lvl6pPr>
      <a:lvl7pPr marL="5486828" algn="l" defTabSz="1828943" rtl="0" eaLnBrk="1" latinLnBrk="0" hangingPunct="1">
        <a:defRPr sz="3599" kern="1200">
          <a:solidFill>
            <a:schemeClr val="tx1"/>
          </a:solidFill>
          <a:latin typeface="+mn-lt"/>
          <a:ea typeface="+mn-ea"/>
          <a:cs typeface="+mn-cs"/>
        </a:defRPr>
      </a:lvl7pPr>
      <a:lvl8pPr marL="6401301" algn="l" defTabSz="1828943" rtl="0" eaLnBrk="1" latinLnBrk="0" hangingPunct="1">
        <a:defRPr sz="3599" kern="1200">
          <a:solidFill>
            <a:schemeClr val="tx1"/>
          </a:solidFill>
          <a:latin typeface="+mn-lt"/>
          <a:ea typeface="+mn-ea"/>
          <a:cs typeface="+mn-cs"/>
        </a:defRPr>
      </a:lvl8pPr>
      <a:lvl9pPr marL="7315773" algn="l" defTabSz="1828943"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Rectangle 160"/>
          <p:cNvSpPr/>
          <p:nvPr/>
        </p:nvSpPr>
        <p:spPr>
          <a:xfrm>
            <a:off x="13875093" y="213731"/>
            <a:ext cx="4095844" cy="6767532"/>
          </a:xfrm>
          <a:custGeom>
            <a:avLst/>
            <a:gdLst>
              <a:gd name="connsiteX0" fmla="*/ 0 w 4068978"/>
              <a:gd name="connsiteY0" fmla="*/ 0 h 6218595"/>
              <a:gd name="connsiteX1" fmla="*/ 4068978 w 4068978"/>
              <a:gd name="connsiteY1" fmla="*/ 0 h 6218595"/>
              <a:gd name="connsiteX2" fmla="*/ 4068978 w 4068978"/>
              <a:gd name="connsiteY2" fmla="*/ 6218595 h 6218595"/>
              <a:gd name="connsiteX3" fmla="*/ 0 w 4068978"/>
              <a:gd name="connsiteY3" fmla="*/ 6218595 h 6218595"/>
              <a:gd name="connsiteX4" fmla="*/ 0 w 4068978"/>
              <a:gd name="connsiteY4" fmla="*/ 0 h 6218595"/>
              <a:gd name="connsiteX0" fmla="*/ 0 w 4083969"/>
              <a:gd name="connsiteY0" fmla="*/ 0 h 6383487"/>
              <a:gd name="connsiteX1" fmla="*/ 4068978 w 4083969"/>
              <a:gd name="connsiteY1" fmla="*/ 0 h 6383487"/>
              <a:gd name="connsiteX2" fmla="*/ 4083969 w 4083969"/>
              <a:gd name="connsiteY2" fmla="*/ 6383487 h 6383487"/>
              <a:gd name="connsiteX3" fmla="*/ 0 w 4083969"/>
              <a:gd name="connsiteY3" fmla="*/ 6218595 h 6383487"/>
              <a:gd name="connsiteX4" fmla="*/ 0 w 4083969"/>
              <a:gd name="connsiteY4" fmla="*/ 0 h 6383487"/>
              <a:gd name="connsiteX0" fmla="*/ 0 w 4083969"/>
              <a:gd name="connsiteY0" fmla="*/ 0 h 6383487"/>
              <a:gd name="connsiteX1" fmla="*/ 4068978 w 4083969"/>
              <a:gd name="connsiteY1" fmla="*/ 0 h 6383487"/>
              <a:gd name="connsiteX2" fmla="*/ 4083969 w 4083969"/>
              <a:gd name="connsiteY2" fmla="*/ 6383487 h 6383487"/>
              <a:gd name="connsiteX3" fmla="*/ 0 w 4083969"/>
              <a:gd name="connsiteY3" fmla="*/ 6263566 h 6383487"/>
              <a:gd name="connsiteX4" fmla="*/ 0 w 4083969"/>
              <a:gd name="connsiteY4" fmla="*/ 0 h 6383487"/>
              <a:gd name="connsiteX0" fmla="*/ 0 w 4095844"/>
              <a:gd name="connsiteY0" fmla="*/ 0 h 6359879"/>
              <a:gd name="connsiteX1" fmla="*/ 4068978 w 4095844"/>
              <a:gd name="connsiteY1" fmla="*/ 0 h 6359879"/>
              <a:gd name="connsiteX2" fmla="*/ 4095844 w 4095844"/>
              <a:gd name="connsiteY2" fmla="*/ 6359879 h 6359879"/>
              <a:gd name="connsiteX3" fmla="*/ 0 w 4095844"/>
              <a:gd name="connsiteY3" fmla="*/ 6263566 h 6359879"/>
              <a:gd name="connsiteX4" fmla="*/ 0 w 4095844"/>
              <a:gd name="connsiteY4" fmla="*/ 0 h 63598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95844" h="6359879">
                <a:moveTo>
                  <a:pt x="0" y="0"/>
                </a:moveTo>
                <a:lnTo>
                  <a:pt x="4068978" y="0"/>
                </a:lnTo>
                <a:lnTo>
                  <a:pt x="4095844" y="6359879"/>
                </a:lnTo>
                <a:lnTo>
                  <a:pt x="0" y="6263566"/>
                </a:lnTo>
                <a:lnTo>
                  <a:pt x="0" y="0"/>
                </a:lnTo>
                <a:close/>
              </a:path>
            </a:pathLst>
          </a:custGeom>
          <a:solidFill>
            <a:schemeClr val="accent2">
              <a:lumMod val="20000"/>
              <a:lumOff val="80000"/>
              <a:alpha val="5000"/>
            </a:schemeClr>
          </a:solidFill>
          <a:ln w="76200" cap="flat" cmpd="sng" algn="ctr">
            <a:solidFill>
              <a:sysClr val="windowText" lastClr="000000">
                <a:alpha val="24000"/>
              </a:sys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smtClean="0">
              <a:ln>
                <a:noFill/>
              </a:ln>
              <a:solidFill>
                <a:prstClr val="white"/>
              </a:solidFill>
              <a:effectLst/>
              <a:uLnTx/>
              <a:uFillTx/>
              <a:latin typeface="Calibri" panose="020F0502020204030204"/>
            </a:endParaRPr>
          </a:p>
        </p:txBody>
      </p:sp>
      <p:sp>
        <p:nvSpPr>
          <p:cNvPr id="160" name="Rectangle 159"/>
          <p:cNvSpPr/>
          <p:nvPr/>
        </p:nvSpPr>
        <p:spPr>
          <a:xfrm>
            <a:off x="228601" y="6972144"/>
            <a:ext cx="17788030" cy="6439056"/>
          </a:xfrm>
          <a:custGeom>
            <a:avLst/>
            <a:gdLst>
              <a:gd name="connsiteX0" fmla="*/ 0 w 17773041"/>
              <a:gd name="connsiteY0" fmla="*/ 0 h 6629400"/>
              <a:gd name="connsiteX1" fmla="*/ 17773041 w 17773041"/>
              <a:gd name="connsiteY1" fmla="*/ 0 h 6629400"/>
              <a:gd name="connsiteX2" fmla="*/ 17773041 w 17773041"/>
              <a:gd name="connsiteY2" fmla="*/ 6629400 h 6629400"/>
              <a:gd name="connsiteX3" fmla="*/ 0 w 17773041"/>
              <a:gd name="connsiteY3" fmla="*/ 6629400 h 6629400"/>
              <a:gd name="connsiteX4" fmla="*/ 0 w 17773041"/>
              <a:gd name="connsiteY4" fmla="*/ 0 h 6629400"/>
              <a:gd name="connsiteX0" fmla="*/ 0 w 17788030"/>
              <a:gd name="connsiteY0" fmla="*/ 0 h 6629400"/>
              <a:gd name="connsiteX1" fmla="*/ 17788030 w 17788030"/>
              <a:gd name="connsiteY1" fmla="*/ 404734 h 6629400"/>
              <a:gd name="connsiteX2" fmla="*/ 17773041 w 17788030"/>
              <a:gd name="connsiteY2" fmla="*/ 6629400 h 6629400"/>
              <a:gd name="connsiteX3" fmla="*/ 0 w 17788030"/>
              <a:gd name="connsiteY3" fmla="*/ 6629400 h 6629400"/>
              <a:gd name="connsiteX4" fmla="*/ 0 w 17788030"/>
              <a:gd name="connsiteY4" fmla="*/ 0 h 6629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88030" h="6629400">
                <a:moveTo>
                  <a:pt x="0" y="0"/>
                </a:moveTo>
                <a:lnTo>
                  <a:pt x="17788030" y="404734"/>
                </a:lnTo>
                <a:cubicBezTo>
                  <a:pt x="17783034" y="2479623"/>
                  <a:pt x="17778037" y="4554511"/>
                  <a:pt x="17773041" y="6629400"/>
                </a:cubicBezTo>
                <a:lnTo>
                  <a:pt x="0" y="6629400"/>
                </a:lnTo>
                <a:lnTo>
                  <a:pt x="0" y="0"/>
                </a:lnTo>
                <a:close/>
              </a:path>
            </a:pathLst>
          </a:custGeom>
          <a:solidFill>
            <a:schemeClr val="accent2">
              <a:lumMod val="20000"/>
              <a:lumOff val="80000"/>
              <a:alpha val="5000"/>
            </a:schemeClr>
          </a:solidFill>
          <a:ln w="76200" cap="flat" cmpd="sng" algn="ctr">
            <a:solidFill>
              <a:sysClr val="windowText" lastClr="000000">
                <a:alpha val="24000"/>
              </a:sys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smtClean="0">
              <a:ln>
                <a:noFill/>
              </a:ln>
              <a:solidFill>
                <a:prstClr val="white"/>
              </a:solidFill>
              <a:effectLst/>
              <a:uLnTx/>
              <a:uFillTx/>
              <a:latin typeface="Calibri" panose="020F0502020204030204"/>
            </a:endParaRPr>
          </a:p>
        </p:txBody>
      </p:sp>
      <p:sp>
        <p:nvSpPr>
          <p:cNvPr id="8" name="Flowchart: Alternate Process 7"/>
          <p:cNvSpPr/>
          <p:nvPr/>
        </p:nvSpPr>
        <p:spPr>
          <a:xfrm>
            <a:off x="9597492" y="8138718"/>
            <a:ext cx="2819400" cy="3733800"/>
          </a:xfrm>
          <a:prstGeom prst="flowChartAlternateProcess">
            <a:avLst/>
          </a:prstGeom>
          <a:gradFill flip="none" rotWithShape="1">
            <a:path path="circle">
              <a:fillToRect l="100000" t="100000"/>
            </a:path>
            <a:tileRect r="-100000" b="-100000"/>
          </a:gradFill>
          <a:ln w="38100">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9" name="Oval 8"/>
          <p:cNvSpPr/>
          <p:nvPr/>
        </p:nvSpPr>
        <p:spPr>
          <a:xfrm>
            <a:off x="9807042" y="7913049"/>
            <a:ext cx="2400300" cy="838200"/>
          </a:xfrm>
          <a:prstGeom prst="ellipse">
            <a:avLst/>
          </a:prstGeom>
          <a:solidFill>
            <a:schemeClr val="tx1">
              <a:lumMod val="50000"/>
              <a:lumOff val="50000"/>
            </a:schemeClr>
          </a:solidFill>
          <a:ln w="57150">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4800"/>
          </a:p>
        </p:txBody>
      </p:sp>
      <p:sp>
        <p:nvSpPr>
          <p:cNvPr id="10" name="Flowchart: Alternate Process 9"/>
          <p:cNvSpPr/>
          <p:nvPr/>
        </p:nvSpPr>
        <p:spPr>
          <a:xfrm>
            <a:off x="5855696" y="8121150"/>
            <a:ext cx="2819400" cy="3733800"/>
          </a:xfrm>
          <a:prstGeom prst="flowChartAlternateProcess">
            <a:avLst/>
          </a:prstGeom>
          <a:gradFill flip="none" rotWithShape="1">
            <a:path path="circle">
              <a:fillToRect l="100000" t="100000"/>
            </a:path>
            <a:tileRect r="-100000" b="-100000"/>
          </a:gradFill>
          <a:ln w="38100">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1" name="Oval 10"/>
          <p:cNvSpPr/>
          <p:nvPr/>
        </p:nvSpPr>
        <p:spPr>
          <a:xfrm>
            <a:off x="6065246" y="7895481"/>
            <a:ext cx="2400300" cy="838200"/>
          </a:xfrm>
          <a:prstGeom prst="ellipse">
            <a:avLst/>
          </a:prstGeom>
          <a:solidFill>
            <a:schemeClr val="tx1">
              <a:lumMod val="50000"/>
              <a:lumOff val="50000"/>
            </a:schemeClr>
          </a:solidFill>
          <a:ln w="57150">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4800"/>
          </a:p>
        </p:txBody>
      </p:sp>
      <p:sp>
        <p:nvSpPr>
          <p:cNvPr id="14" name="Flowchart: Alternate Process 13"/>
          <p:cNvSpPr/>
          <p:nvPr/>
        </p:nvSpPr>
        <p:spPr>
          <a:xfrm>
            <a:off x="13335000" y="8121150"/>
            <a:ext cx="2819400" cy="3733800"/>
          </a:xfrm>
          <a:prstGeom prst="flowChartAlternateProcess">
            <a:avLst/>
          </a:prstGeom>
          <a:gradFill flip="none" rotWithShape="1">
            <a:path path="circle">
              <a:fillToRect l="100000" t="100000"/>
            </a:path>
            <a:tileRect r="-100000" b="-100000"/>
          </a:gradFill>
          <a:ln w="38100">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5" name="Oval 14"/>
          <p:cNvSpPr/>
          <p:nvPr/>
        </p:nvSpPr>
        <p:spPr>
          <a:xfrm>
            <a:off x="13544550" y="7895481"/>
            <a:ext cx="2400300" cy="838200"/>
          </a:xfrm>
          <a:prstGeom prst="ellipse">
            <a:avLst/>
          </a:prstGeom>
          <a:solidFill>
            <a:schemeClr val="tx1">
              <a:lumMod val="50000"/>
              <a:lumOff val="50000"/>
            </a:schemeClr>
          </a:solidFill>
          <a:ln w="57150">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4800"/>
          </a:p>
        </p:txBody>
      </p:sp>
      <p:sp>
        <p:nvSpPr>
          <p:cNvPr id="25" name="Oval 24"/>
          <p:cNvSpPr/>
          <p:nvPr/>
        </p:nvSpPr>
        <p:spPr>
          <a:xfrm>
            <a:off x="13442706" y="9114678"/>
            <a:ext cx="476250" cy="457200"/>
          </a:xfrm>
          <a:prstGeom prst="ellipse">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smtClean="0">
                <a:solidFill>
                  <a:schemeClr val="tx1"/>
                </a:solidFill>
              </a:rPr>
              <a:t>T</a:t>
            </a:r>
            <a:endParaRPr lang="en-US" sz="3600">
              <a:solidFill>
                <a:schemeClr val="tx1"/>
              </a:solidFill>
            </a:endParaRPr>
          </a:p>
        </p:txBody>
      </p:sp>
      <p:sp>
        <p:nvSpPr>
          <p:cNvPr id="26" name="Oval 25"/>
          <p:cNvSpPr/>
          <p:nvPr/>
        </p:nvSpPr>
        <p:spPr>
          <a:xfrm>
            <a:off x="13623450" y="9727211"/>
            <a:ext cx="476250" cy="457200"/>
          </a:xfrm>
          <a:prstGeom prst="ellipse">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smtClean="0">
                <a:solidFill>
                  <a:schemeClr val="tx1"/>
                </a:solidFill>
              </a:rPr>
              <a:t>T</a:t>
            </a:r>
            <a:endParaRPr lang="en-US" sz="3600">
              <a:solidFill>
                <a:schemeClr val="tx1"/>
              </a:solidFill>
            </a:endParaRPr>
          </a:p>
        </p:txBody>
      </p:sp>
      <p:sp>
        <p:nvSpPr>
          <p:cNvPr id="27" name="Oval 26"/>
          <p:cNvSpPr/>
          <p:nvPr/>
        </p:nvSpPr>
        <p:spPr>
          <a:xfrm>
            <a:off x="14011044" y="10089527"/>
            <a:ext cx="476250" cy="457200"/>
          </a:xfrm>
          <a:prstGeom prst="ellipse">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smtClean="0">
                <a:solidFill>
                  <a:schemeClr val="tx1"/>
                </a:solidFill>
              </a:rPr>
              <a:t>T</a:t>
            </a:r>
            <a:endParaRPr lang="en-US" sz="3600">
              <a:solidFill>
                <a:schemeClr val="tx1"/>
              </a:solidFill>
            </a:endParaRPr>
          </a:p>
        </p:txBody>
      </p:sp>
      <p:sp>
        <p:nvSpPr>
          <p:cNvPr id="28" name="Oval 27"/>
          <p:cNvSpPr/>
          <p:nvPr/>
        </p:nvSpPr>
        <p:spPr>
          <a:xfrm>
            <a:off x="14598779" y="10126161"/>
            <a:ext cx="476250" cy="457200"/>
          </a:xfrm>
          <a:prstGeom prst="ellipse">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smtClean="0">
                <a:solidFill>
                  <a:schemeClr val="tx1"/>
                </a:solidFill>
              </a:rPr>
              <a:t>T</a:t>
            </a:r>
            <a:endParaRPr lang="en-US" sz="3600">
              <a:solidFill>
                <a:schemeClr val="tx1"/>
              </a:solidFill>
            </a:endParaRPr>
          </a:p>
        </p:txBody>
      </p:sp>
      <p:sp>
        <p:nvSpPr>
          <p:cNvPr id="29" name="Oval 28"/>
          <p:cNvSpPr/>
          <p:nvPr/>
        </p:nvSpPr>
        <p:spPr>
          <a:xfrm>
            <a:off x="15034846" y="9632327"/>
            <a:ext cx="476250" cy="457200"/>
          </a:xfrm>
          <a:prstGeom prst="ellipse">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smtClean="0">
                <a:solidFill>
                  <a:schemeClr val="tx1"/>
                </a:solidFill>
              </a:rPr>
              <a:t>T</a:t>
            </a:r>
            <a:endParaRPr lang="en-US" sz="3600">
              <a:solidFill>
                <a:schemeClr val="tx1"/>
              </a:solidFill>
            </a:endParaRPr>
          </a:p>
        </p:txBody>
      </p:sp>
      <p:sp>
        <p:nvSpPr>
          <p:cNvPr id="30" name="Oval 29"/>
          <p:cNvSpPr/>
          <p:nvPr/>
        </p:nvSpPr>
        <p:spPr>
          <a:xfrm>
            <a:off x="14071125" y="9128601"/>
            <a:ext cx="476250" cy="457200"/>
          </a:xfrm>
          <a:prstGeom prst="ellipse">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smtClean="0">
                <a:solidFill>
                  <a:schemeClr val="tx1"/>
                </a:solidFill>
              </a:rPr>
              <a:t>T</a:t>
            </a:r>
            <a:endParaRPr lang="en-US" sz="3600">
              <a:solidFill>
                <a:schemeClr val="tx1"/>
              </a:solidFill>
            </a:endParaRPr>
          </a:p>
        </p:txBody>
      </p:sp>
      <p:sp>
        <p:nvSpPr>
          <p:cNvPr id="31" name="Oval 30"/>
          <p:cNvSpPr/>
          <p:nvPr/>
        </p:nvSpPr>
        <p:spPr>
          <a:xfrm>
            <a:off x="15316200" y="8959350"/>
            <a:ext cx="476250" cy="457200"/>
          </a:xfrm>
          <a:prstGeom prst="ellipse">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smtClean="0">
                <a:solidFill>
                  <a:schemeClr val="tx1"/>
                </a:solidFill>
              </a:rPr>
              <a:t>T</a:t>
            </a:r>
            <a:endParaRPr lang="en-US" sz="3600">
              <a:solidFill>
                <a:schemeClr val="tx1"/>
              </a:solidFill>
            </a:endParaRPr>
          </a:p>
        </p:txBody>
      </p:sp>
      <p:sp>
        <p:nvSpPr>
          <p:cNvPr id="32" name="Oval 31"/>
          <p:cNvSpPr/>
          <p:nvPr/>
        </p:nvSpPr>
        <p:spPr>
          <a:xfrm>
            <a:off x="13823475" y="10690701"/>
            <a:ext cx="476250" cy="457200"/>
          </a:xfrm>
          <a:prstGeom prst="ellipse">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smtClean="0">
                <a:solidFill>
                  <a:schemeClr val="tx1"/>
                </a:solidFill>
              </a:rPr>
              <a:t>T</a:t>
            </a:r>
            <a:endParaRPr lang="en-US" sz="3600">
              <a:solidFill>
                <a:schemeClr val="tx1"/>
              </a:solidFill>
            </a:endParaRPr>
          </a:p>
        </p:txBody>
      </p:sp>
      <p:sp>
        <p:nvSpPr>
          <p:cNvPr id="33" name="Oval 32"/>
          <p:cNvSpPr/>
          <p:nvPr/>
        </p:nvSpPr>
        <p:spPr>
          <a:xfrm>
            <a:off x="14524642" y="10711950"/>
            <a:ext cx="476250" cy="457200"/>
          </a:xfrm>
          <a:prstGeom prst="ellipse">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smtClean="0">
                <a:solidFill>
                  <a:schemeClr val="tx1"/>
                </a:solidFill>
              </a:rPr>
              <a:t>T</a:t>
            </a:r>
            <a:endParaRPr lang="en-US" sz="3600">
              <a:solidFill>
                <a:schemeClr val="tx1"/>
              </a:solidFill>
            </a:endParaRPr>
          </a:p>
        </p:txBody>
      </p:sp>
      <p:sp>
        <p:nvSpPr>
          <p:cNvPr id="34" name="Oval 33"/>
          <p:cNvSpPr/>
          <p:nvPr/>
        </p:nvSpPr>
        <p:spPr>
          <a:xfrm>
            <a:off x="15184451" y="11251211"/>
            <a:ext cx="476250" cy="457200"/>
          </a:xfrm>
          <a:prstGeom prst="ellipse">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smtClean="0">
                <a:solidFill>
                  <a:schemeClr val="tx1"/>
                </a:solidFill>
              </a:rPr>
              <a:t>T</a:t>
            </a:r>
            <a:endParaRPr lang="en-US" sz="3600">
              <a:solidFill>
                <a:schemeClr val="tx1"/>
              </a:solidFill>
            </a:endParaRPr>
          </a:p>
        </p:txBody>
      </p:sp>
      <p:sp>
        <p:nvSpPr>
          <p:cNvPr id="35" name="Oval 34"/>
          <p:cNvSpPr/>
          <p:nvPr/>
        </p:nvSpPr>
        <p:spPr>
          <a:xfrm>
            <a:off x="14054002" y="11236190"/>
            <a:ext cx="476250" cy="457200"/>
          </a:xfrm>
          <a:prstGeom prst="ellipse">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smtClean="0">
                <a:solidFill>
                  <a:schemeClr val="tx1"/>
                </a:solidFill>
              </a:rPr>
              <a:t>T</a:t>
            </a:r>
            <a:endParaRPr lang="en-US" sz="3600">
              <a:solidFill>
                <a:schemeClr val="tx1"/>
              </a:solidFill>
            </a:endParaRPr>
          </a:p>
        </p:txBody>
      </p:sp>
      <p:sp>
        <p:nvSpPr>
          <p:cNvPr id="36" name="Oval 35"/>
          <p:cNvSpPr/>
          <p:nvPr/>
        </p:nvSpPr>
        <p:spPr>
          <a:xfrm>
            <a:off x="13482271" y="11204318"/>
            <a:ext cx="476250" cy="457200"/>
          </a:xfrm>
          <a:prstGeom prst="ellipse">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smtClean="0">
                <a:solidFill>
                  <a:schemeClr val="tx1"/>
                </a:solidFill>
              </a:rPr>
              <a:t>T</a:t>
            </a:r>
            <a:endParaRPr lang="en-US" sz="3600">
              <a:solidFill>
                <a:schemeClr val="tx1"/>
              </a:solidFill>
            </a:endParaRPr>
          </a:p>
        </p:txBody>
      </p:sp>
      <p:sp>
        <p:nvSpPr>
          <p:cNvPr id="37" name="Oval 36"/>
          <p:cNvSpPr/>
          <p:nvPr/>
        </p:nvSpPr>
        <p:spPr>
          <a:xfrm>
            <a:off x="15554827" y="10102350"/>
            <a:ext cx="476250" cy="457200"/>
          </a:xfrm>
          <a:prstGeom prst="ellipse">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smtClean="0">
                <a:solidFill>
                  <a:schemeClr val="tx1"/>
                </a:solidFill>
              </a:rPr>
              <a:t>T</a:t>
            </a:r>
            <a:endParaRPr lang="en-US" sz="3600">
              <a:solidFill>
                <a:schemeClr val="tx1"/>
              </a:solidFill>
            </a:endParaRPr>
          </a:p>
        </p:txBody>
      </p:sp>
      <p:sp>
        <p:nvSpPr>
          <p:cNvPr id="38" name="Oval 37"/>
          <p:cNvSpPr/>
          <p:nvPr/>
        </p:nvSpPr>
        <p:spPr>
          <a:xfrm>
            <a:off x="15147450" y="10418872"/>
            <a:ext cx="476250" cy="457200"/>
          </a:xfrm>
          <a:prstGeom prst="ellipse">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smtClean="0">
                <a:solidFill>
                  <a:schemeClr val="tx1"/>
                </a:solidFill>
              </a:rPr>
              <a:t>T</a:t>
            </a:r>
            <a:endParaRPr lang="en-US" sz="3600">
              <a:solidFill>
                <a:schemeClr val="tx1"/>
              </a:solidFill>
            </a:endParaRPr>
          </a:p>
        </p:txBody>
      </p:sp>
      <p:sp>
        <p:nvSpPr>
          <p:cNvPr id="39" name="Oval 38"/>
          <p:cNvSpPr/>
          <p:nvPr/>
        </p:nvSpPr>
        <p:spPr>
          <a:xfrm>
            <a:off x="15528450" y="10832111"/>
            <a:ext cx="476250" cy="457200"/>
          </a:xfrm>
          <a:prstGeom prst="ellipse">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smtClean="0">
                <a:solidFill>
                  <a:schemeClr val="tx1"/>
                </a:solidFill>
              </a:rPr>
              <a:t>T</a:t>
            </a:r>
            <a:endParaRPr lang="en-US" sz="3600">
              <a:solidFill>
                <a:schemeClr val="tx1"/>
              </a:solidFill>
            </a:endParaRPr>
          </a:p>
        </p:txBody>
      </p:sp>
      <p:sp>
        <p:nvSpPr>
          <p:cNvPr id="41" name="Oval 40"/>
          <p:cNvSpPr/>
          <p:nvPr/>
        </p:nvSpPr>
        <p:spPr>
          <a:xfrm>
            <a:off x="14716125" y="8976933"/>
            <a:ext cx="476250" cy="457200"/>
          </a:xfrm>
          <a:prstGeom prst="ellipse">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smtClean="0">
                <a:solidFill>
                  <a:schemeClr val="tx1"/>
                </a:solidFill>
              </a:rPr>
              <a:t>C</a:t>
            </a:r>
            <a:endParaRPr lang="en-US" sz="3600">
              <a:solidFill>
                <a:schemeClr val="tx1"/>
              </a:solidFill>
            </a:endParaRPr>
          </a:p>
        </p:txBody>
      </p:sp>
      <p:sp>
        <p:nvSpPr>
          <p:cNvPr id="42" name="Oval 41"/>
          <p:cNvSpPr/>
          <p:nvPr/>
        </p:nvSpPr>
        <p:spPr>
          <a:xfrm>
            <a:off x="14646289" y="11229414"/>
            <a:ext cx="476250" cy="457200"/>
          </a:xfrm>
          <a:prstGeom prst="ellipse">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smtClean="0">
                <a:solidFill>
                  <a:schemeClr val="tx1"/>
                </a:solidFill>
              </a:rPr>
              <a:t>C</a:t>
            </a:r>
            <a:endParaRPr lang="en-US" sz="3600">
              <a:solidFill>
                <a:schemeClr val="tx1"/>
              </a:solidFill>
            </a:endParaRPr>
          </a:p>
        </p:txBody>
      </p:sp>
      <p:sp>
        <p:nvSpPr>
          <p:cNvPr id="43" name="Oval 42"/>
          <p:cNvSpPr/>
          <p:nvPr/>
        </p:nvSpPr>
        <p:spPr>
          <a:xfrm>
            <a:off x="15554325" y="9481025"/>
            <a:ext cx="476250" cy="457200"/>
          </a:xfrm>
          <a:prstGeom prst="ellipse">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smtClean="0">
                <a:solidFill>
                  <a:schemeClr val="tx1"/>
                </a:solidFill>
              </a:rPr>
              <a:t>C</a:t>
            </a:r>
            <a:endParaRPr lang="en-US" sz="3600">
              <a:solidFill>
                <a:schemeClr val="tx1"/>
              </a:solidFill>
            </a:endParaRPr>
          </a:p>
        </p:txBody>
      </p:sp>
      <p:sp>
        <p:nvSpPr>
          <p:cNvPr id="44" name="Oval 43"/>
          <p:cNvSpPr/>
          <p:nvPr/>
        </p:nvSpPr>
        <p:spPr>
          <a:xfrm>
            <a:off x="14471454" y="9574811"/>
            <a:ext cx="476250" cy="457200"/>
          </a:xfrm>
          <a:prstGeom prst="ellipse">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smtClean="0">
                <a:solidFill>
                  <a:schemeClr val="tx1"/>
                </a:solidFill>
              </a:rPr>
              <a:t>C</a:t>
            </a:r>
            <a:endParaRPr lang="en-US" sz="3600">
              <a:solidFill>
                <a:schemeClr val="tx1"/>
              </a:solidFill>
            </a:endParaRPr>
          </a:p>
        </p:txBody>
      </p:sp>
      <p:sp>
        <p:nvSpPr>
          <p:cNvPr id="45" name="Oval 44"/>
          <p:cNvSpPr/>
          <p:nvPr/>
        </p:nvSpPr>
        <p:spPr>
          <a:xfrm>
            <a:off x="13391919" y="10294682"/>
            <a:ext cx="476250" cy="457200"/>
          </a:xfrm>
          <a:prstGeom prst="ellipse">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smtClean="0">
                <a:solidFill>
                  <a:schemeClr val="tx1"/>
                </a:solidFill>
              </a:rPr>
              <a:t>C</a:t>
            </a:r>
            <a:endParaRPr lang="en-US" sz="3600">
              <a:solidFill>
                <a:schemeClr val="tx1"/>
              </a:solidFill>
            </a:endParaRPr>
          </a:p>
        </p:txBody>
      </p:sp>
      <p:sp>
        <p:nvSpPr>
          <p:cNvPr id="47" name="Oval 46"/>
          <p:cNvSpPr/>
          <p:nvPr/>
        </p:nvSpPr>
        <p:spPr>
          <a:xfrm>
            <a:off x="11713257" y="8760792"/>
            <a:ext cx="476250" cy="457200"/>
          </a:xfrm>
          <a:prstGeom prst="ellipse">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smtClean="0">
                <a:solidFill>
                  <a:schemeClr val="tx1"/>
                </a:solidFill>
              </a:rPr>
              <a:t>A</a:t>
            </a:r>
            <a:endParaRPr lang="en-US" sz="3600">
              <a:solidFill>
                <a:schemeClr val="tx1"/>
              </a:solidFill>
            </a:endParaRPr>
          </a:p>
        </p:txBody>
      </p:sp>
      <p:sp>
        <p:nvSpPr>
          <p:cNvPr id="48" name="Oval 47"/>
          <p:cNvSpPr/>
          <p:nvPr/>
        </p:nvSpPr>
        <p:spPr>
          <a:xfrm>
            <a:off x="10589364" y="9127672"/>
            <a:ext cx="476250" cy="457200"/>
          </a:xfrm>
          <a:prstGeom prst="ellipse">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smtClean="0">
                <a:solidFill>
                  <a:schemeClr val="tx1"/>
                </a:solidFill>
              </a:rPr>
              <a:t>A</a:t>
            </a:r>
            <a:endParaRPr lang="en-US" sz="3600">
              <a:solidFill>
                <a:schemeClr val="tx1"/>
              </a:solidFill>
            </a:endParaRPr>
          </a:p>
        </p:txBody>
      </p:sp>
      <p:sp>
        <p:nvSpPr>
          <p:cNvPr id="49" name="Oval 48"/>
          <p:cNvSpPr/>
          <p:nvPr/>
        </p:nvSpPr>
        <p:spPr>
          <a:xfrm>
            <a:off x="10822862" y="10131548"/>
            <a:ext cx="476250" cy="457200"/>
          </a:xfrm>
          <a:prstGeom prst="ellipse">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smtClean="0">
                <a:solidFill>
                  <a:schemeClr val="tx1"/>
                </a:solidFill>
              </a:rPr>
              <a:t>A</a:t>
            </a:r>
            <a:endParaRPr lang="en-US" sz="3600">
              <a:solidFill>
                <a:schemeClr val="tx1"/>
              </a:solidFill>
            </a:endParaRPr>
          </a:p>
        </p:txBody>
      </p:sp>
      <p:sp>
        <p:nvSpPr>
          <p:cNvPr id="50" name="Oval 49"/>
          <p:cNvSpPr/>
          <p:nvPr/>
        </p:nvSpPr>
        <p:spPr>
          <a:xfrm>
            <a:off x="10266554" y="10201979"/>
            <a:ext cx="476250" cy="457200"/>
          </a:xfrm>
          <a:prstGeom prst="ellipse">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smtClean="0">
                <a:solidFill>
                  <a:schemeClr val="tx1"/>
                </a:solidFill>
              </a:rPr>
              <a:t>A</a:t>
            </a:r>
            <a:endParaRPr lang="en-US" sz="3600">
              <a:solidFill>
                <a:schemeClr val="tx1"/>
              </a:solidFill>
            </a:endParaRPr>
          </a:p>
        </p:txBody>
      </p:sp>
      <p:sp>
        <p:nvSpPr>
          <p:cNvPr id="51" name="Oval 50"/>
          <p:cNvSpPr/>
          <p:nvPr/>
        </p:nvSpPr>
        <p:spPr>
          <a:xfrm>
            <a:off x="9722966" y="10279360"/>
            <a:ext cx="476250" cy="457200"/>
          </a:xfrm>
          <a:prstGeom prst="ellipse">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smtClean="0">
                <a:solidFill>
                  <a:schemeClr val="tx1"/>
                </a:solidFill>
              </a:rPr>
              <a:t>A</a:t>
            </a:r>
            <a:endParaRPr lang="en-US" sz="3600">
              <a:solidFill>
                <a:schemeClr val="tx1"/>
              </a:solidFill>
            </a:endParaRPr>
          </a:p>
        </p:txBody>
      </p:sp>
      <p:sp>
        <p:nvSpPr>
          <p:cNvPr id="52" name="Oval 51"/>
          <p:cNvSpPr/>
          <p:nvPr/>
        </p:nvSpPr>
        <p:spPr>
          <a:xfrm>
            <a:off x="11393692" y="10185200"/>
            <a:ext cx="476250" cy="457200"/>
          </a:xfrm>
          <a:prstGeom prst="ellipse">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smtClean="0">
                <a:solidFill>
                  <a:schemeClr val="tx1"/>
                </a:solidFill>
              </a:rPr>
              <a:t>A</a:t>
            </a:r>
            <a:endParaRPr lang="en-US" sz="3600">
              <a:solidFill>
                <a:schemeClr val="tx1"/>
              </a:solidFill>
            </a:endParaRPr>
          </a:p>
        </p:txBody>
      </p:sp>
      <p:sp>
        <p:nvSpPr>
          <p:cNvPr id="53" name="Oval 52"/>
          <p:cNvSpPr/>
          <p:nvPr/>
        </p:nvSpPr>
        <p:spPr>
          <a:xfrm>
            <a:off x="11167401" y="10782403"/>
            <a:ext cx="476250" cy="457200"/>
          </a:xfrm>
          <a:prstGeom prst="ellipse">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smtClean="0">
                <a:solidFill>
                  <a:schemeClr val="tx1"/>
                </a:solidFill>
              </a:rPr>
              <a:t>A</a:t>
            </a:r>
            <a:endParaRPr lang="en-US" sz="3600">
              <a:solidFill>
                <a:schemeClr val="tx1"/>
              </a:solidFill>
            </a:endParaRPr>
          </a:p>
        </p:txBody>
      </p:sp>
      <p:sp>
        <p:nvSpPr>
          <p:cNvPr id="54" name="Oval 53"/>
          <p:cNvSpPr/>
          <p:nvPr/>
        </p:nvSpPr>
        <p:spPr>
          <a:xfrm>
            <a:off x="11082843" y="11328200"/>
            <a:ext cx="476250" cy="457200"/>
          </a:xfrm>
          <a:prstGeom prst="ellipse">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smtClean="0">
                <a:solidFill>
                  <a:schemeClr val="tx1"/>
                </a:solidFill>
              </a:rPr>
              <a:t>A</a:t>
            </a:r>
            <a:endParaRPr lang="en-US" sz="3600">
              <a:solidFill>
                <a:schemeClr val="tx1"/>
              </a:solidFill>
            </a:endParaRPr>
          </a:p>
        </p:txBody>
      </p:sp>
      <p:sp>
        <p:nvSpPr>
          <p:cNvPr id="55" name="Oval 54"/>
          <p:cNvSpPr/>
          <p:nvPr/>
        </p:nvSpPr>
        <p:spPr>
          <a:xfrm>
            <a:off x="11769192" y="10686643"/>
            <a:ext cx="476250" cy="457200"/>
          </a:xfrm>
          <a:prstGeom prst="ellipse">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smtClean="0">
                <a:solidFill>
                  <a:schemeClr val="tx1"/>
                </a:solidFill>
              </a:rPr>
              <a:t>A</a:t>
            </a:r>
            <a:endParaRPr lang="en-US" sz="3600">
              <a:solidFill>
                <a:schemeClr val="tx1"/>
              </a:solidFill>
            </a:endParaRPr>
          </a:p>
        </p:txBody>
      </p:sp>
      <p:sp>
        <p:nvSpPr>
          <p:cNvPr id="56" name="Oval 55"/>
          <p:cNvSpPr/>
          <p:nvPr/>
        </p:nvSpPr>
        <p:spPr>
          <a:xfrm>
            <a:off x="10038573" y="10788859"/>
            <a:ext cx="476250" cy="457200"/>
          </a:xfrm>
          <a:prstGeom prst="ellipse">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smtClean="0">
                <a:solidFill>
                  <a:schemeClr val="tx1"/>
                </a:solidFill>
              </a:rPr>
              <a:t>T</a:t>
            </a:r>
            <a:endParaRPr lang="en-US" sz="3600">
              <a:solidFill>
                <a:schemeClr val="tx1"/>
              </a:solidFill>
            </a:endParaRPr>
          </a:p>
        </p:txBody>
      </p:sp>
      <p:sp>
        <p:nvSpPr>
          <p:cNvPr id="57" name="Oval 56"/>
          <p:cNvSpPr/>
          <p:nvPr/>
        </p:nvSpPr>
        <p:spPr>
          <a:xfrm>
            <a:off x="10469878" y="11276286"/>
            <a:ext cx="476250" cy="457200"/>
          </a:xfrm>
          <a:prstGeom prst="ellipse">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smtClean="0">
                <a:solidFill>
                  <a:schemeClr val="tx1"/>
                </a:solidFill>
              </a:rPr>
              <a:t>T</a:t>
            </a:r>
            <a:endParaRPr lang="en-US" sz="3600">
              <a:solidFill>
                <a:schemeClr val="tx1"/>
              </a:solidFill>
            </a:endParaRPr>
          </a:p>
        </p:txBody>
      </p:sp>
      <p:sp>
        <p:nvSpPr>
          <p:cNvPr id="58" name="Oval 57"/>
          <p:cNvSpPr/>
          <p:nvPr/>
        </p:nvSpPr>
        <p:spPr>
          <a:xfrm>
            <a:off x="11731092" y="11318236"/>
            <a:ext cx="476250" cy="457200"/>
          </a:xfrm>
          <a:prstGeom prst="ellipse">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smtClean="0">
                <a:solidFill>
                  <a:schemeClr val="tx1"/>
                </a:solidFill>
              </a:rPr>
              <a:t>T</a:t>
            </a:r>
            <a:endParaRPr lang="en-US" sz="3600">
              <a:solidFill>
                <a:schemeClr val="tx1"/>
              </a:solidFill>
            </a:endParaRPr>
          </a:p>
        </p:txBody>
      </p:sp>
      <p:sp>
        <p:nvSpPr>
          <p:cNvPr id="59" name="Oval 58"/>
          <p:cNvSpPr/>
          <p:nvPr/>
        </p:nvSpPr>
        <p:spPr>
          <a:xfrm>
            <a:off x="10525381" y="9694557"/>
            <a:ext cx="476250" cy="457200"/>
          </a:xfrm>
          <a:prstGeom prst="ellipse">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smtClean="0">
                <a:solidFill>
                  <a:schemeClr val="tx1"/>
                </a:solidFill>
              </a:rPr>
              <a:t>C</a:t>
            </a:r>
            <a:endParaRPr lang="en-US" sz="3600">
              <a:solidFill>
                <a:schemeClr val="tx1"/>
              </a:solidFill>
            </a:endParaRPr>
          </a:p>
        </p:txBody>
      </p:sp>
      <p:sp>
        <p:nvSpPr>
          <p:cNvPr id="60" name="Oval 59"/>
          <p:cNvSpPr/>
          <p:nvPr/>
        </p:nvSpPr>
        <p:spPr>
          <a:xfrm>
            <a:off x="11140542" y="9049067"/>
            <a:ext cx="476250" cy="457200"/>
          </a:xfrm>
          <a:prstGeom prst="ellipse">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smtClean="0">
                <a:solidFill>
                  <a:schemeClr val="tx1"/>
                </a:solidFill>
              </a:rPr>
              <a:t>C</a:t>
            </a:r>
            <a:endParaRPr lang="en-US" sz="3600">
              <a:solidFill>
                <a:schemeClr val="tx1"/>
              </a:solidFill>
            </a:endParaRPr>
          </a:p>
        </p:txBody>
      </p:sp>
      <p:sp>
        <p:nvSpPr>
          <p:cNvPr id="61" name="Oval 60"/>
          <p:cNvSpPr/>
          <p:nvPr/>
        </p:nvSpPr>
        <p:spPr>
          <a:xfrm>
            <a:off x="11684032" y="9284649"/>
            <a:ext cx="476250" cy="457200"/>
          </a:xfrm>
          <a:prstGeom prst="ellipse">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smtClean="0">
                <a:solidFill>
                  <a:schemeClr val="tx1"/>
                </a:solidFill>
              </a:rPr>
              <a:t>C</a:t>
            </a:r>
            <a:endParaRPr lang="en-US" sz="3600">
              <a:solidFill>
                <a:schemeClr val="tx1"/>
              </a:solidFill>
            </a:endParaRPr>
          </a:p>
        </p:txBody>
      </p:sp>
      <p:sp>
        <p:nvSpPr>
          <p:cNvPr id="62" name="Oval 61"/>
          <p:cNvSpPr/>
          <p:nvPr/>
        </p:nvSpPr>
        <p:spPr>
          <a:xfrm>
            <a:off x="10013480" y="9239624"/>
            <a:ext cx="476250" cy="457200"/>
          </a:xfrm>
          <a:prstGeom prst="ellipse">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smtClean="0">
                <a:solidFill>
                  <a:schemeClr val="tx1"/>
                </a:solidFill>
              </a:rPr>
              <a:t>C</a:t>
            </a:r>
            <a:endParaRPr lang="en-US" sz="3600">
              <a:solidFill>
                <a:schemeClr val="tx1"/>
              </a:solidFill>
            </a:endParaRPr>
          </a:p>
        </p:txBody>
      </p:sp>
      <p:sp>
        <p:nvSpPr>
          <p:cNvPr id="63" name="Oval 62"/>
          <p:cNvSpPr/>
          <p:nvPr/>
        </p:nvSpPr>
        <p:spPr>
          <a:xfrm>
            <a:off x="11167401" y="9651685"/>
            <a:ext cx="476250" cy="457200"/>
          </a:xfrm>
          <a:prstGeom prst="ellipse">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smtClean="0">
                <a:solidFill>
                  <a:schemeClr val="tx1"/>
                </a:solidFill>
              </a:rPr>
              <a:t>C</a:t>
            </a:r>
            <a:endParaRPr lang="en-US" sz="3600">
              <a:solidFill>
                <a:schemeClr val="tx1"/>
              </a:solidFill>
            </a:endParaRPr>
          </a:p>
        </p:txBody>
      </p:sp>
      <p:sp>
        <p:nvSpPr>
          <p:cNvPr id="64" name="Oval 63"/>
          <p:cNvSpPr/>
          <p:nvPr/>
        </p:nvSpPr>
        <p:spPr>
          <a:xfrm>
            <a:off x="11843696" y="9832336"/>
            <a:ext cx="476250" cy="457200"/>
          </a:xfrm>
          <a:prstGeom prst="ellipse">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smtClean="0">
                <a:solidFill>
                  <a:schemeClr val="tx1"/>
                </a:solidFill>
              </a:rPr>
              <a:t>C</a:t>
            </a:r>
            <a:endParaRPr lang="en-US" sz="3600">
              <a:solidFill>
                <a:schemeClr val="tx1"/>
              </a:solidFill>
            </a:endParaRPr>
          </a:p>
        </p:txBody>
      </p:sp>
      <p:sp>
        <p:nvSpPr>
          <p:cNvPr id="65" name="Oval 64"/>
          <p:cNvSpPr/>
          <p:nvPr/>
        </p:nvSpPr>
        <p:spPr>
          <a:xfrm>
            <a:off x="9863764" y="9769861"/>
            <a:ext cx="476250" cy="457200"/>
          </a:xfrm>
          <a:prstGeom prst="ellipse">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smtClean="0">
                <a:solidFill>
                  <a:schemeClr val="tx1"/>
                </a:solidFill>
              </a:rPr>
              <a:t>C</a:t>
            </a:r>
            <a:endParaRPr lang="en-US" sz="3600">
              <a:solidFill>
                <a:schemeClr val="tx1"/>
              </a:solidFill>
            </a:endParaRPr>
          </a:p>
        </p:txBody>
      </p:sp>
      <p:sp>
        <p:nvSpPr>
          <p:cNvPr id="66" name="Oval 65"/>
          <p:cNvSpPr/>
          <p:nvPr/>
        </p:nvSpPr>
        <p:spPr>
          <a:xfrm>
            <a:off x="10606593" y="10723257"/>
            <a:ext cx="476250" cy="457200"/>
          </a:xfrm>
          <a:prstGeom prst="ellipse">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smtClean="0">
                <a:solidFill>
                  <a:schemeClr val="tx1"/>
                </a:solidFill>
              </a:rPr>
              <a:t>C</a:t>
            </a:r>
            <a:endParaRPr lang="en-US" sz="3600">
              <a:solidFill>
                <a:schemeClr val="tx1"/>
              </a:solidFill>
            </a:endParaRPr>
          </a:p>
        </p:txBody>
      </p:sp>
      <p:sp>
        <p:nvSpPr>
          <p:cNvPr id="67" name="Oval 66"/>
          <p:cNvSpPr/>
          <p:nvPr/>
        </p:nvSpPr>
        <p:spPr>
          <a:xfrm>
            <a:off x="9864139" y="11318236"/>
            <a:ext cx="476250" cy="457200"/>
          </a:xfrm>
          <a:prstGeom prst="ellipse">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smtClean="0">
                <a:solidFill>
                  <a:schemeClr val="tx1"/>
                </a:solidFill>
              </a:rPr>
              <a:t>C</a:t>
            </a:r>
            <a:endParaRPr lang="en-US" sz="3600">
              <a:solidFill>
                <a:schemeClr val="tx1"/>
              </a:solidFill>
            </a:endParaRPr>
          </a:p>
        </p:txBody>
      </p:sp>
      <p:sp>
        <p:nvSpPr>
          <p:cNvPr id="89" name="Oval 88"/>
          <p:cNvSpPr/>
          <p:nvPr/>
        </p:nvSpPr>
        <p:spPr>
          <a:xfrm>
            <a:off x="5997916" y="8922141"/>
            <a:ext cx="476250" cy="457200"/>
          </a:xfrm>
          <a:prstGeom prst="ellipse">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smtClean="0">
                <a:solidFill>
                  <a:schemeClr val="tx1"/>
                </a:solidFill>
              </a:rPr>
              <a:t>A</a:t>
            </a:r>
            <a:endParaRPr lang="en-US" sz="3600">
              <a:solidFill>
                <a:schemeClr val="tx1"/>
              </a:solidFill>
            </a:endParaRPr>
          </a:p>
        </p:txBody>
      </p:sp>
      <p:sp>
        <p:nvSpPr>
          <p:cNvPr id="90" name="Oval 89"/>
          <p:cNvSpPr/>
          <p:nvPr/>
        </p:nvSpPr>
        <p:spPr>
          <a:xfrm>
            <a:off x="6017527" y="10236508"/>
            <a:ext cx="476250" cy="457200"/>
          </a:xfrm>
          <a:prstGeom prst="ellipse">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smtClean="0">
                <a:solidFill>
                  <a:schemeClr val="tx1"/>
                </a:solidFill>
              </a:rPr>
              <a:t>A</a:t>
            </a:r>
            <a:endParaRPr lang="en-US" sz="3600">
              <a:solidFill>
                <a:schemeClr val="tx1"/>
              </a:solidFill>
            </a:endParaRPr>
          </a:p>
        </p:txBody>
      </p:sp>
      <p:sp>
        <p:nvSpPr>
          <p:cNvPr id="91" name="Oval 90"/>
          <p:cNvSpPr/>
          <p:nvPr/>
        </p:nvSpPr>
        <p:spPr>
          <a:xfrm>
            <a:off x="7351615" y="9395848"/>
            <a:ext cx="476250" cy="457200"/>
          </a:xfrm>
          <a:prstGeom prst="ellipse">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smtClean="0">
                <a:solidFill>
                  <a:schemeClr val="tx1"/>
                </a:solidFill>
              </a:rPr>
              <a:t>A</a:t>
            </a:r>
            <a:endParaRPr lang="en-US" sz="3600">
              <a:solidFill>
                <a:schemeClr val="tx1"/>
              </a:solidFill>
            </a:endParaRPr>
          </a:p>
        </p:txBody>
      </p:sp>
      <p:sp>
        <p:nvSpPr>
          <p:cNvPr id="92" name="Oval 91"/>
          <p:cNvSpPr/>
          <p:nvPr/>
        </p:nvSpPr>
        <p:spPr>
          <a:xfrm>
            <a:off x="6466568" y="9264839"/>
            <a:ext cx="476250" cy="457200"/>
          </a:xfrm>
          <a:prstGeom prst="ellipse">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smtClean="0">
                <a:solidFill>
                  <a:schemeClr val="tx1"/>
                </a:solidFill>
              </a:rPr>
              <a:t>A</a:t>
            </a:r>
            <a:endParaRPr lang="en-US" sz="3600">
              <a:solidFill>
                <a:schemeClr val="tx1"/>
              </a:solidFill>
            </a:endParaRPr>
          </a:p>
        </p:txBody>
      </p:sp>
      <p:sp>
        <p:nvSpPr>
          <p:cNvPr id="93" name="Oval 92"/>
          <p:cNvSpPr/>
          <p:nvPr/>
        </p:nvSpPr>
        <p:spPr>
          <a:xfrm>
            <a:off x="6955178" y="8986813"/>
            <a:ext cx="476250" cy="457200"/>
          </a:xfrm>
          <a:prstGeom prst="ellipse">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smtClean="0">
                <a:solidFill>
                  <a:schemeClr val="tx1"/>
                </a:solidFill>
              </a:rPr>
              <a:t>A</a:t>
            </a:r>
            <a:endParaRPr lang="en-US" sz="3600">
              <a:solidFill>
                <a:schemeClr val="tx1"/>
              </a:solidFill>
            </a:endParaRPr>
          </a:p>
        </p:txBody>
      </p:sp>
      <p:sp>
        <p:nvSpPr>
          <p:cNvPr id="94" name="Oval 93"/>
          <p:cNvSpPr/>
          <p:nvPr/>
        </p:nvSpPr>
        <p:spPr>
          <a:xfrm>
            <a:off x="7767601" y="8989307"/>
            <a:ext cx="476250" cy="457200"/>
          </a:xfrm>
          <a:prstGeom prst="ellipse">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smtClean="0">
                <a:solidFill>
                  <a:schemeClr val="tx1"/>
                </a:solidFill>
              </a:rPr>
              <a:t>A</a:t>
            </a:r>
            <a:endParaRPr lang="en-US" sz="3600">
              <a:solidFill>
                <a:schemeClr val="tx1"/>
              </a:solidFill>
            </a:endParaRPr>
          </a:p>
        </p:txBody>
      </p:sp>
      <p:sp>
        <p:nvSpPr>
          <p:cNvPr id="95" name="Oval 94"/>
          <p:cNvSpPr/>
          <p:nvPr/>
        </p:nvSpPr>
        <p:spPr>
          <a:xfrm>
            <a:off x="6923768" y="9722039"/>
            <a:ext cx="476250" cy="457200"/>
          </a:xfrm>
          <a:prstGeom prst="ellipse">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smtClean="0">
                <a:solidFill>
                  <a:schemeClr val="tx1"/>
                </a:solidFill>
              </a:rPr>
              <a:t>A</a:t>
            </a:r>
            <a:endParaRPr lang="en-US" sz="3600">
              <a:solidFill>
                <a:schemeClr val="tx1"/>
              </a:solidFill>
            </a:endParaRPr>
          </a:p>
        </p:txBody>
      </p:sp>
      <p:sp>
        <p:nvSpPr>
          <p:cNvPr id="96" name="Oval 95"/>
          <p:cNvSpPr/>
          <p:nvPr/>
        </p:nvSpPr>
        <p:spPr>
          <a:xfrm>
            <a:off x="7211177" y="10210788"/>
            <a:ext cx="476250" cy="457200"/>
          </a:xfrm>
          <a:prstGeom prst="ellipse">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smtClean="0">
                <a:solidFill>
                  <a:schemeClr val="tx1"/>
                </a:solidFill>
              </a:rPr>
              <a:t>A</a:t>
            </a:r>
            <a:endParaRPr lang="en-US" sz="3600">
              <a:solidFill>
                <a:schemeClr val="tx1"/>
              </a:solidFill>
            </a:endParaRPr>
          </a:p>
        </p:txBody>
      </p:sp>
      <p:sp>
        <p:nvSpPr>
          <p:cNvPr id="97" name="Oval 96"/>
          <p:cNvSpPr/>
          <p:nvPr/>
        </p:nvSpPr>
        <p:spPr>
          <a:xfrm>
            <a:off x="8070264" y="10308537"/>
            <a:ext cx="476250" cy="457200"/>
          </a:xfrm>
          <a:prstGeom prst="ellipse">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smtClean="0">
                <a:solidFill>
                  <a:schemeClr val="tx1"/>
                </a:solidFill>
              </a:rPr>
              <a:t>A</a:t>
            </a:r>
            <a:endParaRPr lang="en-US" sz="3600">
              <a:solidFill>
                <a:schemeClr val="tx1"/>
              </a:solidFill>
            </a:endParaRPr>
          </a:p>
        </p:txBody>
      </p:sp>
      <p:sp>
        <p:nvSpPr>
          <p:cNvPr id="98" name="Oval 97"/>
          <p:cNvSpPr/>
          <p:nvPr/>
        </p:nvSpPr>
        <p:spPr>
          <a:xfrm>
            <a:off x="7583017" y="10693244"/>
            <a:ext cx="476250" cy="457200"/>
          </a:xfrm>
          <a:prstGeom prst="ellipse">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smtClean="0">
                <a:solidFill>
                  <a:schemeClr val="tx1"/>
                </a:solidFill>
              </a:rPr>
              <a:t>A</a:t>
            </a:r>
            <a:endParaRPr lang="en-US" sz="3600">
              <a:solidFill>
                <a:schemeClr val="tx1"/>
              </a:solidFill>
            </a:endParaRPr>
          </a:p>
        </p:txBody>
      </p:sp>
      <p:sp>
        <p:nvSpPr>
          <p:cNvPr id="99" name="Oval 98"/>
          <p:cNvSpPr/>
          <p:nvPr/>
        </p:nvSpPr>
        <p:spPr>
          <a:xfrm>
            <a:off x="7884102" y="11285495"/>
            <a:ext cx="476250" cy="457200"/>
          </a:xfrm>
          <a:prstGeom prst="ellipse">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smtClean="0">
                <a:solidFill>
                  <a:schemeClr val="tx1"/>
                </a:solidFill>
              </a:rPr>
              <a:t>A</a:t>
            </a:r>
            <a:endParaRPr lang="en-US" sz="3600">
              <a:solidFill>
                <a:schemeClr val="tx1"/>
              </a:solidFill>
            </a:endParaRPr>
          </a:p>
        </p:txBody>
      </p:sp>
      <p:sp>
        <p:nvSpPr>
          <p:cNvPr id="100" name="Oval 99"/>
          <p:cNvSpPr/>
          <p:nvPr/>
        </p:nvSpPr>
        <p:spPr>
          <a:xfrm>
            <a:off x="7257143" y="11263278"/>
            <a:ext cx="476250" cy="457200"/>
          </a:xfrm>
          <a:prstGeom prst="ellipse">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smtClean="0">
                <a:solidFill>
                  <a:schemeClr val="tx1"/>
                </a:solidFill>
              </a:rPr>
              <a:t>A</a:t>
            </a:r>
            <a:endParaRPr lang="en-US" sz="3600">
              <a:solidFill>
                <a:schemeClr val="tx1"/>
              </a:solidFill>
            </a:endParaRPr>
          </a:p>
        </p:txBody>
      </p:sp>
      <p:sp>
        <p:nvSpPr>
          <p:cNvPr id="101" name="Oval 100"/>
          <p:cNvSpPr/>
          <p:nvPr/>
        </p:nvSpPr>
        <p:spPr>
          <a:xfrm>
            <a:off x="6058381" y="11239486"/>
            <a:ext cx="476250" cy="457200"/>
          </a:xfrm>
          <a:prstGeom prst="ellipse">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smtClean="0">
                <a:solidFill>
                  <a:schemeClr val="tx1"/>
                </a:solidFill>
              </a:rPr>
              <a:t>A</a:t>
            </a:r>
            <a:endParaRPr lang="en-US" sz="3600">
              <a:solidFill>
                <a:schemeClr val="tx1"/>
              </a:solidFill>
            </a:endParaRPr>
          </a:p>
        </p:txBody>
      </p:sp>
      <p:sp>
        <p:nvSpPr>
          <p:cNvPr id="102" name="Oval 101"/>
          <p:cNvSpPr/>
          <p:nvPr/>
        </p:nvSpPr>
        <p:spPr>
          <a:xfrm>
            <a:off x="6059924" y="9698937"/>
            <a:ext cx="476250" cy="457200"/>
          </a:xfrm>
          <a:prstGeom prst="ellipse">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smtClean="0">
                <a:solidFill>
                  <a:schemeClr val="tx1"/>
                </a:solidFill>
              </a:rPr>
              <a:t>T</a:t>
            </a:r>
            <a:endParaRPr lang="en-US" sz="3600">
              <a:solidFill>
                <a:schemeClr val="tx1"/>
              </a:solidFill>
            </a:endParaRPr>
          </a:p>
        </p:txBody>
      </p:sp>
      <p:sp>
        <p:nvSpPr>
          <p:cNvPr id="103" name="Oval 102"/>
          <p:cNvSpPr/>
          <p:nvPr/>
        </p:nvSpPr>
        <p:spPr>
          <a:xfrm>
            <a:off x="8106160" y="9435129"/>
            <a:ext cx="476250" cy="457200"/>
          </a:xfrm>
          <a:prstGeom prst="ellipse">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smtClean="0">
                <a:solidFill>
                  <a:schemeClr val="tx1"/>
                </a:solidFill>
              </a:rPr>
              <a:t>T</a:t>
            </a:r>
            <a:endParaRPr lang="en-US" sz="3600">
              <a:solidFill>
                <a:schemeClr val="tx1"/>
              </a:solidFill>
            </a:endParaRPr>
          </a:p>
        </p:txBody>
      </p:sp>
      <p:sp>
        <p:nvSpPr>
          <p:cNvPr id="104" name="Oval 103"/>
          <p:cNvSpPr/>
          <p:nvPr/>
        </p:nvSpPr>
        <p:spPr>
          <a:xfrm>
            <a:off x="6606345" y="10206013"/>
            <a:ext cx="476250" cy="457200"/>
          </a:xfrm>
          <a:prstGeom prst="ellipse">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smtClean="0">
                <a:solidFill>
                  <a:schemeClr val="tx1"/>
                </a:solidFill>
              </a:rPr>
              <a:t>T</a:t>
            </a:r>
            <a:endParaRPr lang="en-US" sz="3600">
              <a:solidFill>
                <a:schemeClr val="tx1"/>
              </a:solidFill>
            </a:endParaRPr>
          </a:p>
        </p:txBody>
      </p:sp>
      <p:sp>
        <p:nvSpPr>
          <p:cNvPr id="105" name="Oval 104"/>
          <p:cNvSpPr/>
          <p:nvPr/>
        </p:nvSpPr>
        <p:spPr>
          <a:xfrm>
            <a:off x="7701348" y="9874092"/>
            <a:ext cx="476250" cy="457200"/>
          </a:xfrm>
          <a:prstGeom prst="ellipse">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smtClean="0">
                <a:solidFill>
                  <a:schemeClr val="tx1"/>
                </a:solidFill>
              </a:rPr>
              <a:t>T</a:t>
            </a:r>
            <a:endParaRPr lang="en-US" sz="3600">
              <a:solidFill>
                <a:schemeClr val="tx1"/>
              </a:solidFill>
            </a:endParaRPr>
          </a:p>
        </p:txBody>
      </p:sp>
      <p:sp>
        <p:nvSpPr>
          <p:cNvPr id="106" name="Oval 105"/>
          <p:cNvSpPr/>
          <p:nvPr/>
        </p:nvSpPr>
        <p:spPr>
          <a:xfrm>
            <a:off x="6334334" y="10729188"/>
            <a:ext cx="476250" cy="457200"/>
          </a:xfrm>
          <a:prstGeom prst="ellipse">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smtClean="0">
                <a:solidFill>
                  <a:schemeClr val="tx1"/>
                </a:solidFill>
              </a:rPr>
              <a:t>T</a:t>
            </a:r>
            <a:endParaRPr lang="en-US" sz="3600">
              <a:solidFill>
                <a:schemeClr val="tx1"/>
              </a:solidFill>
            </a:endParaRPr>
          </a:p>
        </p:txBody>
      </p:sp>
      <p:sp>
        <p:nvSpPr>
          <p:cNvPr id="107" name="Oval 106"/>
          <p:cNvSpPr/>
          <p:nvPr/>
        </p:nvSpPr>
        <p:spPr>
          <a:xfrm>
            <a:off x="6984414" y="10729878"/>
            <a:ext cx="476250" cy="457200"/>
          </a:xfrm>
          <a:prstGeom prst="ellipse">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smtClean="0">
                <a:solidFill>
                  <a:schemeClr val="tx1"/>
                </a:solidFill>
              </a:rPr>
              <a:t>T</a:t>
            </a:r>
            <a:endParaRPr lang="en-US" sz="3600">
              <a:solidFill>
                <a:schemeClr val="tx1"/>
              </a:solidFill>
            </a:endParaRPr>
          </a:p>
        </p:txBody>
      </p:sp>
      <p:sp>
        <p:nvSpPr>
          <p:cNvPr id="108" name="Oval 107"/>
          <p:cNvSpPr/>
          <p:nvPr/>
        </p:nvSpPr>
        <p:spPr>
          <a:xfrm>
            <a:off x="6638018" y="11231029"/>
            <a:ext cx="476250" cy="457200"/>
          </a:xfrm>
          <a:prstGeom prst="ellipse">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smtClean="0">
                <a:solidFill>
                  <a:schemeClr val="tx1"/>
                </a:solidFill>
              </a:rPr>
              <a:t>T</a:t>
            </a:r>
            <a:endParaRPr lang="en-US" sz="3600">
              <a:solidFill>
                <a:schemeClr val="tx1"/>
              </a:solidFill>
            </a:endParaRPr>
          </a:p>
        </p:txBody>
      </p:sp>
      <p:sp>
        <p:nvSpPr>
          <p:cNvPr id="138" name="Flowchart: Alternate Process 137"/>
          <p:cNvSpPr/>
          <p:nvPr/>
        </p:nvSpPr>
        <p:spPr>
          <a:xfrm>
            <a:off x="2025502" y="8121150"/>
            <a:ext cx="2819400" cy="3733800"/>
          </a:xfrm>
          <a:prstGeom prst="flowChartAlternateProcess">
            <a:avLst/>
          </a:prstGeom>
          <a:gradFill flip="none" rotWithShape="1">
            <a:path path="circle">
              <a:fillToRect l="100000" t="100000"/>
            </a:path>
            <a:tileRect r="-100000" b="-100000"/>
          </a:gradFill>
          <a:ln w="38100">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39" name="Oval 138"/>
          <p:cNvSpPr/>
          <p:nvPr/>
        </p:nvSpPr>
        <p:spPr>
          <a:xfrm>
            <a:off x="2235052" y="7895481"/>
            <a:ext cx="2400300" cy="838200"/>
          </a:xfrm>
          <a:prstGeom prst="ellipse">
            <a:avLst/>
          </a:prstGeom>
          <a:solidFill>
            <a:schemeClr val="tx1">
              <a:lumMod val="50000"/>
              <a:lumOff val="50000"/>
            </a:schemeClr>
          </a:solidFill>
          <a:ln w="57150">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4800"/>
          </a:p>
        </p:txBody>
      </p:sp>
      <p:sp>
        <p:nvSpPr>
          <p:cNvPr id="140" name="Oval 139"/>
          <p:cNvSpPr/>
          <p:nvPr/>
        </p:nvSpPr>
        <p:spPr>
          <a:xfrm>
            <a:off x="3591804" y="9235175"/>
            <a:ext cx="476250" cy="457200"/>
          </a:xfrm>
          <a:prstGeom prst="ellipse">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smtClean="0">
                <a:solidFill>
                  <a:schemeClr val="tx1"/>
                </a:solidFill>
              </a:rPr>
              <a:t>A</a:t>
            </a:r>
            <a:endParaRPr lang="en-US" sz="3600">
              <a:solidFill>
                <a:schemeClr val="tx1"/>
              </a:solidFill>
            </a:endParaRPr>
          </a:p>
        </p:txBody>
      </p:sp>
      <p:sp>
        <p:nvSpPr>
          <p:cNvPr id="141" name="Oval 140"/>
          <p:cNvSpPr/>
          <p:nvPr/>
        </p:nvSpPr>
        <p:spPr>
          <a:xfrm>
            <a:off x="4268218" y="9171452"/>
            <a:ext cx="476250" cy="457200"/>
          </a:xfrm>
          <a:prstGeom prst="ellipse">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smtClean="0">
                <a:solidFill>
                  <a:schemeClr val="tx1"/>
                </a:solidFill>
              </a:rPr>
              <a:t>A</a:t>
            </a:r>
            <a:endParaRPr lang="en-US" sz="3600">
              <a:solidFill>
                <a:schemeClr val="tx1"/>
              </a:solidFill>
            </a:endParaRPr>
          </a:p>
        </p:txBody>
      </p:sp>
      <p:sp>
        <p:nvSpPr>
          <p:cNvPr id="142" name="Oval 141"/>
          <p:cNvSpPr/>
          <p:nvPr/>
        </p:nvSpPr>
        <p:spPr>
          <a:xfrm>
            <a:off x="2539641" y="9770698"/>
            <a:ext cx="476250" cy="457200"/>
          </a:xfrm>
          <a:prstGeom prst="ellipse">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smtClean="0">
                <a:solidFill>
                  <a:schemeClr val="tx1"/>
                </a:solidFill>
              </a:rPr>
              <a:t>A</a:t>
            </a:r>
            <a:endParaRPr lang="en-US" sz="3600">
              <a:solidFill>
                <a:schemeClr val="tx1"/>
              </a:solidFill>
            </a:endParaRPr>
          </a:p>
        </p:txBody>
      </p:sp>
      <p:sp>
        <p:nvSpPr>
          <p:cNvPr id="143" name="Oval 142"/>
          <p:cNvSpPr/>
          <p:nvPr/>
        </p:nvSpPr>
        <p:spPr>
          <a:xfrm>
            <a:off x="2156037" y="10257681"/>
            <a:ext cx="476250" cy="457200"/>
          </a:xfrm>
          <a:prstGeom prst="ellipse">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smtClean="0">
                <a:solidFill>
                  <a:schemeClr val="tx1"/>
                </a:solidFill>
              </a:rPr>
              <a:t>A</a:t>
            </a:r>
            <a:endParaRPr lang="en-US" sz="3600">
              <a:solidFill>
                <a:schemeClr val="tx1"/>
              </a:solidFill>
            </a:endParaRPr>
          </a:p>
        </p:txBody>
      </p:sp>
      <p:sp>
        <p:nvSpPr>
          <p:cNvPr id="144" name="Oval 143"/>
          <p:cNvSpPr/>
          <p:nvPr/>
        </p:nvSpPr>
        <p:spPr>
          <a:xfrm>
            <a:off x="3168502" y="10744521"/>
            <a:ext cx="476250" cy="457200"/>
          </a:xfrm>
          <a:prstGeom prst="ellipse">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smtClean="0">
                <a:solidFill>
                  <a:schemeClr val="tx1"/>
                </a:solidFill>
              </a:rPr>
              <a:t>A</a:t>
            </a:r>
            <a:endParaRPr lang="en-US" sz="3600">
              <a:solidFill>
                <a:schemeClr val="tx1"/>
              </a:solidFill>
            </a:endParaRPr>
          </a:p>
        </p:txBody>
      </p:sp>
      <p:sp>
        <p:nvSpPr>
          <p:cNvPr id="145" name="Oval 144"/>
          <p:cNvSpPr/>
          <p:nvPr/>
        </p:nvSpPr>
        <p:spPr>
          <a:xfrm>
            <a:off x="2874639" y="11259557"/>
            <a:ext cx="476250" cy="457200"/>
          </a:xfrm>
          <a:prstGeom prst="ellipse">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smtClean="0">
                <a:solidFill>
                  <a:schemeClr val="tx1"/>
                </a:solidFill>
              </a:rPr>
              <a:t>A</a:t>
            </a:r>
            <a:endParaRPr lang="en-US" sz="3600">
              <a:solidFill>
                <a:schemeClr val="tx1"/>
              </a:solidFill>
            </a:endParaRPr>
          </a:p>
        </p:txBody>
      </p:sp>
      <p:sp>
        <p:nvSpPr>
          <p:cNvPr id="146" name="Oval 145"/>
          <p:cNvSpPr/>
          <p:nvPr/>
        </p:nvSpPr>
        <p:spPr>
          <a:xfrm>
            <a:off x="2240314" y="11265498"/>
            <a:ext cx="476250" cy="457200"/>
          </a:xfrm>
          <a:prstGeom prst="ellipse">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smtClean="0">
                <a:solidFill>
                  <a:schemeClr val="tx1"/>
                </a:solidFill>
              </a:rPr>
              <a:t>A</a:t>
            </a:r>
            <a:endParaRPr lang="en-US" sz="3600">
              <a:solidFill>
                <a:schemeClr val="tx1"/>
              </a:solidFill>
            </a:endParaRPr>
          </a:p>
        </p:txBody>
      </p:sp>
      <p:sp>
        <p:nvSpPr>
          <p:cNvPr id="147" name="Oval 146"/>
          <p:cNvSpPr/>
          <p:nvPr/>
        </p:nvSpPr>
        <p:spPr>
          <a:xfrm>
            <a:off x="4156430" y="11265498"/>
            <a:ext cx="476250" cy="457200"/>
          </a:xfrm>
          <a:prstGeom prst="ellipse">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smtClean="0">
                <a:solidFill>
                  <a:schemeClr val="tx1"/>
                </a:solidFill>
              </a:rPr>
              <a:t>A</a:t>
            </a:r>
            <a:endParaRPr lang="en-US" sz="3600">
              <a:solidFill>
                <a:schemeClr val="tx1"/>
              </a:solidFill>
            </a:endParaRPr>
          </a:p>
        </p:txBody>
      </p:sp>
      <p:sp>
        <p:nvSpPr>
          <p:cNvPr id="148" name="Oval 147"/>
          <p:cNvSpPr/>
          <p:nvPr/>
        </p:nvSpPr>
        <p:spPr>
          <a:xfrm>
            <a:off x="2464090" y="8927153"/>
            <a:ext cx="476250" cy="457200"/>
          </a:xfrm>
          <a:prstGeom prst="ellipse">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smtClean="0">
                <a:solidFill>
                  <a:schemeClr val="tx1"/>
                </a:solidFill>
              </a:rPr>
              <a:t>G</a:t>
            </a:r>
            <a:endParaRPr lang="en-US" sz="3600">
              <a:solidFill>
                <a:schemeClr val="tx1"/>
              </a:solidFill>
            </a:endParaRPr>
          </a:p>
        </p:txBody>
      </p:sp>
      <p:sp>
        <p:nvSpPr>
          <p:cNvPr id="149" name="Oval 148"/>
          <p:cNvSpPr/>
          <p:nvPr/>
        </p:nvSpPr>
        <p:spPr>
          <a:xfrm>
            <a:off x="3902365" y="8741650"/>
            <a:ext cx="476250" cy="457200"/>
          </a:xfrm>
          <a:prstGeom prst="ellipse">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smtClean="0">
                <a:solidFill>
                  <a:schemeClr val="tx1"/>
                </a:solidFill>
              </a:rPr>
              <a:t>G</a:t>
            </a:r>
            <a:endParaRPr lang="en-US" sz="3600">
              <a:solidFill>
                <a:schemeClr val="tx1"/>
              </a:solidFill>
            </a:endParaRPr>
          </a:p>
        </p:txBody>
      </p:sp>
      <p:sp>
        <p:nvSpPr>
          <p:cNvPr id="150" name="Oval 149"/>
          <p:cNvSpPr/>
          <p:nvPr/>
        </p:nvSpPr>
        <p:spPr>
          <a:xfrm>
            <a:off x="2873470" y="9297707"/>
            <a:ext cx="476250" cy="457200"/>
          </a:xfrm>
          <a:prstGeom prst="ellipse">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smtClean="0">
                <a:solidFill>
                  <a:schemeClr val="tx1"/>
                </a:solidFill>
              </a:rPr>
              <a:t>G</a:t>
            </a:r>
            <a:endParaRPr lang="en-US" sz="3600">
              <a:solidFill>
                <a:schemeClr val="tx1"/>
              </a:solidFill>
            </a:endParaRPr>
          </a:p>
        </p:txBody>
      </p:sp>
      <p:sp>
        <p:nvSpPr>
          <p:cNvPr id="151" name="Oval 150"/>
          <p:cNvSpPr/>
          <p:nvPr/>
        </p:nvSpPr>
        <p:spPr>
          <a:xfrm>
            <a:off x="2122448" y="9406168"/>
            <a:ext cx="476250" cy="457200"/>
          </a:xfrm>
          <a:prstGeom prst="ellipse">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smtClean="0">
                <a:solidFill>
                  <a:schemeClr val="tx1"/>
                </a:solidFill>
              </a:rPr>
              <a:t>G</a:t>
            </a:r>
            <a:endParaRPr lang="en-US" sz="3600">
              <a:solidFill>
                <a:schemeClr val="tx1"/>
              </a:solidFill>
            </a:endParaRPr>
          </a:p>
        </p:txBody>
      </p:sp>
      <p:sp>
        <p:nvSpPr>
          <p:cNvPr id="152" name="Oval 151"/>
          <p:cNvSpPr/>
          <p:nvPr/>
        </p:nvSpPr>
        <p:spPr>
          <a:xfrm>
            <a:off x="3271079" y="9724280"/>
            <a:ext cx="476250" cy="457200"/>
          </a:xfrm>
          <a:prstGeom prst="ellipse">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smtClean="0">
                <a:solidFill>
                  <a:schemeClr val="tx1"/>
                </a:solidFill>
              </a:rPr>
              <a:t>G</a:t>
            </a:r>
            <a:endParaRPr lang="en-US" sz="3600">
              <a:solidFill>
                <a:schemeClr val="tx1"/>
              </a:solidFill>
            </a:endParaRPr>
          </a:p>
        </p:txBody>
      </p:sp>
      <p:sp>
        <p:nvSpPr>
          <p:cNvPr id="153" name="Oval 152"/>
          <p:cNvSpPr/>
          <p:nvPr/>
        </p:nvSpPr>
        <p:spPr>
          <a:xfrm>
            <a:off x="2536620" y="10766348"/>
            <a:ext cx="476250" cy="457200"/>
          </a:xfrm>
          <a:prstGeom prst="ellipse">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smtClean="0">
                <a:solidFill>
                  <a:schemeClr val="tx1"/>
                </a:solidFill>
              </a:rPr>
              <a:t>G</a:t>
            </a:r>
            <a:endParaRPr lang="en-US" sz="3600">
              <a:solidFill>
                <a:schemeClr val="tx1"/>
              </a:solidFill>
            </a:endParaRPr>
          </a:p>
        </p:txBody>
      </p:sp>
      <p:sp>
        <p:nvSpPr>
          <p:cNvPr id="154" name="Oval 153"/>
          <p:cNvSpPr/>
          <p:nvPr/>
        </p:nvSpPr>
        <p:spPr>
          <a:xfrm>
            <a:off x="2903033" y="10246261"/>
            <a:ext cx="476250" cy="457200"/>
          </a:xfrm>
          <a:prstGeom prst="ellipse">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smtClean="0">
                <a:solidFill>
                  <a:schemeClr val="tx1"/>
                </a:solidFill>
              </a:rPr>
              <a:t>G</a:t>
            </a:r>
            <a:endParaRPr lang="en-US" sz="3600">
              <a:solidFill>
                <a:schemeClr val="tx1"/>
              </a:solidFill>
            </a:endParaRPr>
          </a:p>
        </p:txBody>
      </p:sp>
      <p:sp>
        <p:nvSpPr>
          <p:cNvPr id="155" name="Oval 154"/>
          <p:cNvSpPr/>
          <p:nvPr/>
        </p:nvSpPr>
        <p:spPr>
          <a:xfrm>
            <a:off x="3996642" y="9694761"/>
            <a:ext cx="476250" cy="457200"/>
          </a:xfrm>
          <a:prstGeom prst="ellipse">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smtClean="0">
                <a:solidFill>
                  <a:schemeClr val="tx1"/>
                </a:solidFill>
              </a:rPr>
              <a:t>G</a:t>
            </a:r>
            <a:endParaRPr lang="en-US" sz="3600">
              <a:solidFill>
                <a:schemeClr val="tx1"/>
              </a:solidFill>
            </a:endParaRPr>
          </a:p>
        </p:txBody>
      </p:sp>
      <p:sp>
        <p:nvSpPr>
          <p:cNvPr id="156" name="Oval 155"/>
          <p:cNvSpPr/>
          <p:nvPr/>
        </p:nvSpPr>
        <p:spPr>
          <a:xfrm>
            <a:off x="3600058" y="10226622"/>
            <a:ext cx="476250" cy="457200"/>
          </a:xfrm>
          <a:prstGeom prst="ellipse">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smtClean="0">
                <a:solidFill>
                  <a:schemeClr val="tx1"/>
                </a:solidFill>
              </a:rPr>
              <a:t>G</a:t>
            </a:r>
            <a:endParaRPr lang="en-US" sz="3600">
              <a:solidFill>
                <a:schemeClr val="tx1"/>
              </a:solidFill>
            </a:endParaRPr>
          </a:p>
        </p:txBody>
      </p:sp>
      <p:sp>
        <p:nvSpPr>
          <p:cNvPr id="157" name="Oval 156"/>
          <p:cNvSpPr/>
          <p:nvPr/>
        </p:nvSpPr>
        <p:spPr>
          <a:xfrm>
            <a:off x="4264727" y="10257681"/>
            <a:ext cx="476250" cy="457200"/>
          </a:xfrm>
          <a:prstGeom prst="ellipse">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smtClean="0">
                <a:solidFill>
                  <a:schemeClr val="tx1"/>
                </a:solidFill>
              </a:rPr>
              <a:t>G</a:t>
            </a:r>
            <a:endParaRPr lang="en-US" sz="3600">
              <a:solidFill>
                <a:schemeClr val="tx1"/>
              </a:solidFill>
            </a:endParaRPr>
          </a:p>
        </p:txBody>
      </p:sp>
      <p:sp>
        <p:nvSpPr>
          <p:cNvPr id="158" name="Oval 157"/>
          <p:cNvSpPr/>
          <p:nvPr/>
        </p:nvSpPr>
        <p:spPr>
          <a:xfrm>
            <a:off x="3838183" y="10731909"/>
            <a:ext cx="476250" cy="457200"/>
          </a:xfrm>
          <a:prstGeom prst="ellipse">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smtClean="0">
                <a:solidFill>
                  <a:schemeClr val="tx1"/>
                </a:solidFill>
              </a:rPr>
              <a:t>G</a:t>
            </a:r>
            <a:endParaRPr lang="en-US" sz="3600">
              <a:solidFill>
                <a:schemeClr val="tx1"/>
              </a:solidFill>
            </a:endParaRPr>
          </a:p>
        </p:txBody>
      </p:sp>
      <p:sp>
        <p:nvSpPr>
          <p:cNvPr id="159" name="Oval 158"/>
          <p:cNvSpPr/>
          <p:nvPr/>
        </p:nvSpPr>
        <p:spPr>
          <a:xfrm>
            <a:off x="3502583" y="11248281"/>
            <a:ext cx="476250" cy="457200"/>
          </a:xfrm>
          <a:prstGeom prst="ellipse">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smtClean="0">
                <a:solidFill>
                  <a:schemeClr val="tx1"/>
                </a:solidFill>
              </a:rPr>
              <a:t>G</a:t>
            </a:r>
            <a:endParaRPr lang="en-US" sz="3600">
              <a:solidFill>
                <a:schemeClr val="tx1"/>
              </a:solidFill>
            </a:endParaRPr>
          </a:p>
        </p:txBody>
      </p:sp>
      <p:sp>
        <p:nvSpPr>
          <p:cNvPr id="177" name="Oval 176"/>
          <p:cNvSpPr/>
          <p:nvPr/>
        </p:nvSpPr>
        <p:spPr>
          <a:xfrm>
            <a:off x="9851846" y="12021782"/>
            <a:ext cx="2400300" cy="838200"/>
          </a:xfrm>
          <a:prstGeom prst="ellipse">
            <a:avLst/>
          </a:prstGeom>
          <a:ln w="57150">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4800" b="1">
                <a:ln w="22225">
                  <a:solidFill>
                    <a:schemeClr val="accent2"/>
                  </a:solidFill>
                  <a:prstDash val="solid"/>
                </a:ln>
                <a:solidFill>
                  <a:schemeClr val="accent2">
                    <a:lumMod val="40000"/>
                    <a:lumOff val="60000"/>
                  </a:schemeClr>
                </a:solidFill>
              </a:rPr>
              <a:t>Jar T</a:t>
            </a:r>
          </a:p>
        </p:txBody>
      </p:sp>
      <p:sp>
        <p:nvSpPr>
          <p:cNvPr id="178" name="Oval 177"/>
          <p:cNvSpPr/>
          <p:nvPr/>
        </p:nvSpPr>
        <p:spPr>
          <a:xfrm>
            <a:off x="6110050" y="12004214"/>
            <a:ext cx="2400300" cy="838200"/>
          </a:xfrm>
          <a:prstGeom prst="ellipse">
            <a:avLst/>
          </a:prstGeom>
          <a:ln w="57150">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4800" b="1">
                <a:ln w="22225">
                  <a:solidFill>
                    <a:schemeClr val="accent2"/>
                  </a:solidFill>
                  <a:prstDash val="solid"/>
                </a:ln>
                <a:solidFill>
                  <a:schemeClr val="accent2">
                    <a:lumMod val="40000"/>
                    <a:lumOff val="60000"/>
                  </a:schemeClr>
                </a:solidFill>
              </a:rPr>
              <a:t>Jar G</a:t>
            </a:r>
          </a:p>
        </p:txBody>
      </p:sp>
      <p:sp>
        <p:nvSpPr>
          <p:cNvPr id="179" name="Oval 178"/>
          <p:cNvSpPr/>
          <p:nvPr/>
        </p:nvSpPr>
        <p:spPr>
          <a:xfrm>
            <a:off x="13589354" y="12004214"/>
            <a:ext cx="2400300" cy="838200"/>
          </a:xfrm>
          <a:prstGeom prst="ellipse">
            <a:avLst/>
          </a:prstGeom>
          <a:ln w="57150">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4800" b="1">
                <a:ln w="22225">
                  <a:solidFill>
                    <a:schemeClr val="accent2"/>
                  </a:solidFill>
                  <a:prstDash val="solid"/>
                </a:ln>
                <a:solidFill>
                  <a:schemeClr val="accent2">
                    <a:lumMod val="40000"/>
                    <a:lumOff val="60000"/>
                  </a:schemeClr>
                </a:solidFill>
              </a:rPr>
              <a:t>Jar A</a:t>
            </a:r>
          </a:p>
        </p:txBody>
      </p:sp>
      <p:sp>
        <p:nvSpPr>
          <p:cNvPr id="180" name="Oval 179"/>
          <p:cNvSpPr/>
          <p:nvPr/>
        </p:nvSpPr>
        <p:spPr>
          <a:xfrm>
            <a:off x="2279856" y="12004214"/>
            <a:ext cx="2400300" cy="838200"/>
          </a:xfrm>
          <a:prstGeom prst="ellipse">
            <a:avLst/>
          </a:prstGeom>
          <a:ln w="57150">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4800" b="1" smtClean="0">
                <a:ln w="22225">
                  <a:solidFill>
                    <a:schemeClr val="accent2"/>
                  </a:solidFill>
                  <a:prstDash val="solid"/>
                </a:ln>
                <a:solidFill>
                  <a:schemeClr val="accent2">
                    <a:lumMod val="40000"/>
                    <a:lumOff val="60000"/>
                  </a:schemeClr>
                </a:solidFill>
              </a:rPr>
              <a:t>Jar C</a:t>
            </a:r>
            <a:endParaRPr lang="en-US" sz="4800" b="1">
              <a:ln w="22225">
                <a:solidFill>
                  <a:schemeClr val="accent2"/>
                </a:solidFill>
                <a:prstDash val="solid"/>
              </a:ln>
              <a:solidFill>
                <a:schemeClr val="accent2">
                  <a:lumMod val="40000"/>
                  <a:lumOff val="60000"/>
                </a:schemeClr>
              </a:solidFill>
            </a:endParaRPr>
          </a:p>
        </p:txBody>
      </p:sp>
      <p:sp>
        <p:nvSpPr>
          <p:cNvPr id="162" name="Flowchart: Alternate Process 161"/>
          <p:cNvSpPr/>
          <p:nvPr/>
        </p:nvSpPr>
        <p:spPr>
          <a:xfrm>
            <a:off x="14596716" y="1956173"/>
            <a:ext cx="587735" cy="762000"/>
          </a:xfrm>
          <a:prstGeom prst="flowChartAlternateProcess">
            <a:avLst/>
          </a:prstGeom>
          <a:gradFill flip="none" rotWithShape="1">
            <a:path path="circle">
              <a:fillToRect l="100000" t="100000"/>
            </a:path>
            <a:tileRect r="-100000" b="-100000"/>
          </a:gradFill>
          <a:ln w="38100">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4000" b="1" smtClean="0">
                <a:ln w="6600">
                  <a:solidFill>
                    <a:schemeClr val="accent2"/>
                  </a:solidFill>
                  <a:prstDash val="solid"/>
                </a:ln>
                <a:solidFill>
                  <a:srgbClr val="FFFFFF"/>
                </a:solidFill>
                <a:effectLst>
                  <a:outerShdw dist="38100" dir="2700000" algn="tl" rotWithShape="0">
                    <a:schemeClr val="accent2"/>
                  </a:outerShdw>
                </a:effectLst>
              </a:rPr>
              <a:t>A</a:t>
            </a:r>
            <a:endParaRPr lang="en-US" sz="4000" b="1">
              <a:ln w="6600">
                <a:solidFill>
                  <a:schemeClr val="accent2"/>
                </a:solidFill>
                <a:prstDash val="solid"/>
              </a:ln>
              <a:solidFill>
                <a:srgbClr val="FFFFFF"/>
              </a:solidFill>
              <a:effectLst>
                <a:outerShdw dist="38100" dir="2700000" algn="tl" rotWithShape="0">
                  <a:schemeClr val="accent2"/>
                </a:outerShdw>
              </a:effectLst>
            </a:endParaRPr>
          </a:p>
        </p:txBody>
      </p:sp>
      <p:sp>
        <p:nvSpPr>
          <p:cNvPr id="181" name="Oval 180"/>
          <p:cNvSpPr/>
          <p:nvPr/>
        </p:nvSpPr>
        <p:spPr>
          <a:xfrm>
            <a:off x="14665017" y="1870813"/>
            <a:ext cx="445297" cy="161560"/>
          </a:xfrm>
          <a:prstGeom prst="ellipse">
            <a:avLst/>
          </a:prstGeom>
          <a:gradFill>
            <a:gsLst>
              <a:gs pos="100000">
                <a:schemeClr val="dk1">
                  <a:tint val="50000"/>
                  <a:satMod val="300000"/>
                </a:schemeClr>
              </a:gs>
              <a:gs pos="64000">
                <a:schemeClr val="dk1">
                  <a:tint val="37000"/>
                  <a:satMod val="300000"/>
                </a:schemeClr>
              </a:gs>
              <a:gs pos="0">
                <a:schemeClr val="dk1">
                  <a:tint val="15000"/>
                  <a:satMod val="350000"/>
                </a:schemeClr>
              </a:gs>
            </a:gsLst>
          </a:gradFill>
          <a:ln w="38100">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sz="900"/>
          </a:p>
        </p:txBody>
      </p:sp>
      <p:sp>
        <p:nvSpPr>
          <p:cNvPr id="182" name="Flowchart: Alternate Process 181"/>
          <p:cNvSpPr/>
          <p:nvPr/>
        </p:nvSpPr>
        <p:spPr>
          <a:xfrm>
            <a:off x="16622528" y="1956173"/>
            <a:ext cx="587735" cy="762000"/>
          </a:xfrm>
          <a:prstGeom prst="flowChartAlternateProcess">
            <a:avLst/>
          </a:prstGeom>
          <a:gradFill flip="none" rotWithShape="1">
            <a:path path="circle">
              <a:fillToRect l="100000" t="100000"/>
            </a:path>
            <a:tileRect r="-100000" b="-100000"/>
          </a:gradFill>
          <a:ln w="38100">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4000" b="1" smtClean="0">
                <a:ln w="6600">
                  <a:solidFill>
                    <a:schemeClr val="accent2"/>
                  </a:solidFill>
                  <a:prstDash val="solid"/>
                </a:ln>
                <a:solidFill>
                  <a:srgbClr val="FFFFFF"/>
                </a:solidFill>
                <a:effectLst>
                  <a:outerShdw dist="38100" dir="2700000" algn="tl" rotWithShape="0">
                    <a:schemeClr val="accent2"/>
                  </a:outerShdw>
                </a:effectLst>
              </a:rPr>
              <a:t>T</a:t>
            </a:r>
            <a:endParaRPr lang="en-US" sz="4000" b="1">
              <a:ln w="6600">
                <a:solidFill>
                  <a:schemeClr val="accent2"/>
                </a:solidFill>
                <a:prstDash val="solid"/>
              </a:ln>
              <a:solidFill>
                <a:srgbClr val="FFFFFF"/>
              </a:solidFill>
              <a:effectLst>
                <a:outerShdw dist="38100" dir="2700000" algn="tl" rotWithShape="0">
                  <a:schemeClr val="accent2"/>
                </a:outerShdw>
              </a:effectLst>
            </a:endParaRPr>
          </a:p>
        </p:txBody>
      </p:sp>
      <p:sp>
        <p:nvSpPr>
          <p:cNvPr id="183" name="Oval 182"/>
          <p:cNvSpPr/>
          <p:nvPr/>
        </p:nvSpPr>
        <p:spPr>
          <a:xfrm>
            <a:off x="16690829" y="1870813"/>
            <a:ext cx="445297" cy="161560"/>
          </a:xfrm>
          <a:prstGeom prst="ellipse">
            <a:avLst/>
          </a:prstGeom>
          <a:gradFill>
            <a:gsLst>
              <a:gs pos="100000">
                <a:schemeClr val="dk1">
                  <a:tint val="50000"/>
                  <a:satMod val="300000"/>
                </a:schemeClr>
              </a:gs>
              <a:gs pos="64000">
                <a:schemeClr val="dk1">
                  <a:tint val="37000"/>
                  <a:satMod val="300000"/>
                </a:schemeClr>
              </a:gs>
              <a:gs pos="0">
                <a:schemeClr val="dk1">
                  <a:tint val="15000"/>
                  <a:satMod val="350000"/>
                </a:schemeClr>
              </a:gs>
            </a:gsLst>
          </a:gradFill>
          <a:ln w="38100">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sz="900"/>
          </a:p>
        </p:txBody>
      </p:sp>
      <p:sp>
        <p:nvSpPr>
          <p:cNvPr id="184" name="Flowchart: Alternate Process 183"/>
          <p:cNvSpPr/>
          <p:nvPr/>
        </p:nvSpPr>
        <p:spPr>
          <a:xfrm>
            <a:off x="14596716" y="3760183"/>
            <a:ext cx="587735" cy="762000"/>
          </a:xfrm>
          <a:prstGeom prst="flowChartAlternateProcess">
            <a:avLst/>
          </a:prstGeom>
          <a:gradFill flip="none" rotWithShape="1">
            <a:path path="circle">
              <a:fillToRect l="100000" t="100000"/>
            </a:path>
            <a:tileRect r="-100000" b="-100000"/>
          </a:gradFill>
          <a:ln w="38100">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4000" b="1" smtClean="0">
                <a:ln w="6600">
                  <a:solidFill>
                    <a:schemeClr val="accent2"/>
                  </a:solidFill>
                  <a:prstDash val="solid"/>
                </a:ln>
                <a:solidFill>
                  <a:srgbClr val="FFFFFF"/>
                </a:solidFill>
                <a:effectLst>
                  <a:outerShdw dist="38100" dir="2700000" algn="tl" rotWithShape="0">
                    <a:schemeClr val="accent2"/>
                  </a:outerShdw>
                </a:effectLst>
              </a:rPr>
              <a:t>G</a:t>
            </a:r>
            <a:endParaRPr lang="en-US" sz="4000" b="1">
              <a:ln w="6600">
                <a:solidFill>
                  <a:schemeClr val="accent2"/>
                </a:solidFill>
                <a:prstDash val="solid"/>
              </a:ln>
              <a:solidFill>
                <a:srgbClr val="FFFFFF"/>
              </a:solidFill>
              <a:effectLst>
                <a:outerShdw dist="38100" dir="2700000" algn="tl" rotWithShape="0">
                  <a:schemeClr val="accent2"/>
                </a:outerShdw>
              </a:effectLst>
            </a:endParaRPr>
          </a:p>
        </p:txBody>
      </p:sp>
      <p:sp>
        <p:nvSpPr>
          <p:cNvPr id="185" name="Oval 184"/>
          <p:cNvSpPr/>
          <p:nvPr/>
        </p:nvSpPr>
        <p:spPr>
          <a:xfrm>
            <a:off x="14665017" y="3674823"/>
            <a:ext cx="445297" cy="161560"/>
          </a:xfrm>
          <a:prstGeom prst="ellipse">
            <a:avLst/>
          </a:prstGeom>
          <a:gradFill>
            <a:gsLst>
              <a:gs pos="100000">
                <a:schemeClr val="dk1">
                  <a:tint val="50000"/>
                  <a:satMod val="300000"/>
                </a:schemeClr>
              </a:gs>
              <a:gs pos="64000">
                <a:schemeClr val="dk1">
                  <a:tint val="37000"/>
                  <a:satMod val="300000"/>
                </a:schemeClr>
              </a:gs>
              <a:gs pos="0">
                <a:schemeClr val="dk1">
                  <a:tint val="15000"/>
                  <a:satMod val="350000"/>
                </a:schemeClr>
              </a:gs>
            </a:gsLst>
          </a:gradFill>
          <a:ln w="38100">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sz="900"/>
          </a:p>
        </p:txBody>
      </p:sp>
      <p:sp>
        <p:nvSpPr>
          <p:cNvPr id="186" name="Flowchart: Alternate Process 185"/>
          <p:cNvSpPr/>
          <p:nvPr/>
        </p:nvSpPr>
        <p:spPr>
          <a:xfrm>
            <a:off x="16622528" y="3760183"/>
            <a:ext cx="587735" cy="762000"/>
          </a:xfrm>
          <a:prstGeom prst="flowChartAlternateProcess">
            <a:avLst/>
          </a:prstGeom>
          <a:gradFill flip="none" rotWithShape="1">
            <a:path path="circle">
              <a:fillToRect l="100000" t="100000"/>
            </a:path>
            <a:tileRect r="-100000" b="-100000"/>
          </a:gradFill>
          <a:ln w="38100">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4000" b="1" smtClean="0">
                <a:ln w="6600">
                  <a:solidFill>
                    <a:schemeClr val="accent2"/>
                  </a:solidFill>
                  <a:prstDash val="solid"/>
                </a:ln>
                <a:solidFill>
                  <a:srgbClr val="FFFFFF"/>
                </a:solidFill>
                <a:effectLst>
                  <a:outerShdw dist="38100" dir="2700000" algn="tl" rotWithShape="0">
                    <a:schemeClr val="accent2"/>
                  </a:outerShdw>
                </a:effectLst>
              </a:rPr>
              <a:t>C</a:t>
            </a:r>
            <a:endParaRPr lang="en-US" sz="4000" b="1">
              <a:ln w="6600">
                <a:solidFill>
                  <a:schemeClr val="accent2"/>
                </a:solidFill>
                <a:prstDash val="solid"/>
              </a:ln>
              <a:solidFill>
                <a:srgbClr val="FFFFFF"/>
              </a:solidFill>
              <a:effectLst>
                <a:outerShdw dist="38100" dir="2700000" algn="tl" rotWithShape="0">
                  <a:schemeClr val="accent2"/>
                </a:outerShdw>
              </a:effectLst>
            </a:endParaRPr>
          </a:p>
        </p:txBody>
      </p:sp>
      <p:sp>
        <p:nvSpPr>
          <p:cNvPr id="187" name="Oval 186"/>
          <p:cNvSpPr/>
          <p:nvPr/>
        </p:nvSpPr>
        <p:spPr>
          <a:xfrm>
            <a:off x="16690829" y="3674823"/>
            <a:ext cx="445297" cy="161560"/>
          </a:xfrm>
          <a:prstGeom prst="ellipse">
            <a:avLst/>
          </a:prstGeom>
          <a:gradFill>
            <a:gsLst>
              <a:gs pos="100000">
                <a:schemeClr val="dk1">
                  <a:tint val="50000"/>
                  <a:satMod val="300000"/>
                </a:schemeClr>
              </a:gs>
              <a:gs pos="64000">
                <a:schemeClr val="dk1">
                  <a:tint val="37000"/>
                  <a:satMod val="300000"/>
                </a:schemeClr>
              </a:gs>
              <a:gs pos="0">
                <a:schemeClr val="dk1">
                  <a:tint val="15000"/>
                  <a:satMod val="350000"/>
                </a:schemeClr>
              </a:gs>
            </a:gsLst>
          </a:gradFill>
          <a:ln w="38100">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sz="900"/>
          </a:p>
        </p:txBody>
      </p:sp>
      <p:cxnSp>
        <p:nvCxnSpPr>
          <p:cNvPr id="188" name="Curved Connector 187"/>
          <p:cNvCxnSpPr>
            <a:stCxn id="182" idx="3"/>
            <a:endCxn id="183" idx="0"/>
          </p:cNvCxnSpPr>
          <p:nvPr/>
        </p:nvCxnSpPr>
        <p:spPr>
          <a:xfrm flipH="1" flipV="1">
            <a:off x="16913478" y="1870813"/>
            <a:ext cx="296785" cy="466360"/>
          </a:xfrm>
          <a:prstGeom prst="curvedConnector4">
            <a:avLst>
              <a:gd name="adj1" fmla="val -132585"/>
              <a:gd name="adj2" fmla="val 149018"/>
            </a:avLst>
          </a:prstGeom>
          <a:ln w="57150">
            <a:tailEnd type="triangle"/>
          </a:ln>
        </p:spPr>
        <p:style>
          <a:lnRef idx="3">
            <a:schemeClr val="dk1"/>
          </a:lnRef>
          <a:fillRef idx="0">
            <a:schemeClr val="dk1"/>
          </a:fillRef>
          <a:effectRef idx="2">
            <a:schemeClr val="dk1"/>
          </a:effectRef>
          <a:fontRef idx="minor">
            <a:schemeClr val="tx1"/>
          </a:fontRef>
        </p:style>
      </p:cxnSp>
      <p:cxnSp>
        <p:nvCxnSpPr>
          <p:cNvPr id="189" name="Straight Arrow Connector 188"/>
          <p:cNvCxnSpPr>
            <a:stCxn id="182" idx="2"/>
            <a:endCxn id="187" idx="0"/>
          </p:cNvCxnSpPr>
          <p:nvPr/>
        </p:nvCxnSpPr>
        <p:spPr>
          <a:xfrm flipH="1">
            <a:off x="16913478" y="2718173"/>
            <a:ext cx="2918" cy="95665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190" name="Straight Arrow Connector 189"/>
          <p:cNvCxnSpPr>
            <a:stCxn id="185" idx="7"/>
          </p:cNvCxnSpPr>
          <p:nvPr/>
        </p:nvCxnSpPr>
        <p:spPr>
          <a:xfrm flipV="1">
            <a:off x="15045102" y="2735147"/>
            <a:ext cx="1600922" cy="96333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191" name="Straight Arrow Connector 190"/>
          <p:cNvCxnSpPr>
            <a:stCxn id="185" idx="0"/>
            <a:endCxn id="162" idx="2"/>
          </p:cNvCxnSpPr>
          <p:nvPr/>
        </p:nvCxnSpPr>
        <p:spPr>
          <a:xfrm flipV="1">
            <a:off x="14887666" y="2718173"/>
            <a:ext cx="2918" cy="95665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192" name="Straight Arrow Connector 191"/>
          <p:cNvCxnSpPr>
            <a:stCxn id="186" idx="1"/>
            <a:endCxn id="184" idx="3"/>
          </p:cNvCxnSpPr>
          <p:nvPr/>
        </p:nvCxnSpPr>
        <p:spPr>
          <a:xfrm flipH="1">
            <a:off x="15184451" y="4141183"/>
            <a:ext cx="1438077" cy="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193" name="Straight Arrow Connector 192"/>
          <p:cNvCxnSpPr>
            <a:stCxn id="182" idx="1"/>
            <a:endCxn id="162" idx="3"/>
          </p:cNvCxnSpPr>
          <p:nvPr/>
        </p:nvCxnSpPr>
        <p:spPr>
          <a:xfrm flipH="1">
            <a:off x="15184451" y="2337173"/>
            <a:ext cx="1438077" cy="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195" name="Straight Arrow Connector 194"/>
          <p:cNvCxnSpPr/>
          <p:nvPr/>
        </p:nvCxnSpPr>
        <p:spPr>
          <a:xfrm>
            <a:off x="15177182" y="2491363"/>
            <a:ext cx="1438077" cy="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196" name="Straight Arrow Connector 195"/>
          <p:cNvCxnSpPr>
            <a:stCxn id="187" idx="2"/>
          </p:cNvCxnSpPr>
          <p:nvPr/>
        </p:nvCxnSpPr>
        <p:spPr>
          <a:xfrm flipH="1" flipV="1">
            <a:off x="15218540" y="2712763"/>
            <a:ext cx="1472289" cy="104284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197" name="Straight Arrow Connector 196"/>
          <p:cNvCxnSpPr/>
          <p:nvPr/>
        </p:nvCxnSpPr>
        <p:spPr>
          <a:xfrm>
            <a:off x="15125957" y="2851580"/>
            <a:ext cx="1411544" cy="97312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11" name="Oval 210"/>
          <p:cNvSpPr/>
          <p:nvPr/>
        </p:nvSpPr>
        <p:spPr>
          <a:xfrm>
            <a:off x="2235052" y="7718173"/>
            <a:ext cx="2400300" cy="838200"/>
          </a:xfrm>
          <a:prstGeom prst="ellipse">
            <a:avLst/>
          </a:prstGeom>
          <a:solidFill>
            <a:schemeClr val="bg1"/>
          </a:solidFill>
          <a:ln w="57150">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scene3d>
              <a:camera prst="isometricOffAxis1Top"/>
              <a:lightRig rig="threePt" dir="t"/>
            </a:scene3d>
          </a:bodyPr>
          <a:lstStyle/>
          <a:p>
            <a:pPr algn="ctr"/>
            <a:endParaRPr lang="en-US" sz="4800" b="1">
              <a:ln w="22225">
                <a:solidFill>
                  <a:schemeClr val="accent2"/>
                </a:solidFill>
                <a:prstDash val="solid"/>
              </a:ln>
              <a:solidFill>
                <a:schemeClr val="accent2">
                  <a:lumMod val="40000"/>
                  <a:lumOff val="60000"/>
                </a:schemeClr>
              </a:solidFill>
            </a:endParaRPr>
          </a:p>
        </p:txBody>
      </p:sp>
      <p:sp>
        <p:nvSpPr>
          <p:cNvPr id="212" name="Oval 211"/>
          <p:cNvSpPr/>
          <p:nvPr/>
        </p:nvSpPr>
        <p:spPr>
          <a:xfrm>
            <a:off x="6072683" y="7706119"/>
            <a:ext cx="2400300" cy="838200"/>
          </a:xfrm>
          <a:prstGeom prst="ellipse">
            <a:avLst/>
          </a:prstGeom>
          <a:solidFill>
            <a:schemeClr val="bg1"/>
          </a:solidFill>
          <a:ln w="57150">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scene3d>
              <a:camera prst="isometricOffAxis1Top"/>
              <a:lightRig rig="threePt" dir="t"/>
            </a:scene3d>
          </a:bodyPr>
          <a:lstStyle/>
          <a:p>
            <a:pPr algn="ctr"/>
            <a:endParaRPr lang="en-US" sz="4800" b="1">
              <a:ln w="22225">
                <a:solidFill>
                  <a:schemeClr val="accent2"/>
                </a:solidFill>
                <a:prstDash val="solid"/>
              </a:ln>
              <a:solidFill>
                <a:schemeClr val="accent2">
                  <a:lumMod val="40000"/>
                  <a:lumOff val="60000"/>
                </a:schemeClr>
              </a:solidFill>
            </a:endParaRPr>
          </a:p>
        </p:txBody>
      </p:sp>
      <p:sp>
        <p:nvSpPr>
          <p:cNvPr id="213" name="Oval 212"/>
          <p:cNvSpPr/>
          <p:nvPr/>
        </p:nvSpPr>
        <p:spPr>
          <a:xfrm>
            <a:off x="9807042" y="7708777"/>
            <a:ext cx="2400300" cy="838200"/>
          </a:xfrm>
          <a:prstGeom prst="ellipse">
            <a:avLst/>
          </a:prstGeom>
          <a:solidFill>
            <a:schemeClr val="bg1"/>
          </a:solidFill>
          <a:ln w="57150">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scene3d>
              <a:camera prst="isometricOffAxis1Top"/>
              <a:lightRig rig="threePt" dir="t"/>
            </a:scene3d>
          </a:bodyPr>
          <a:lstStyle/>
          <a:p>
            <a:pPr algn="ctr"/>
            <a:endParaRPr lang="en-US" sz="4800" b="1">
              <a:ln w="22225">
                <a:solidFill>
                  <a:schemeClr val="accent2"/>
                </a:solidFill>
                <a:prstDash val="solid"/>
              </a:ln>
              <a:solidFill>
                <a:schemeClr val="accent2">
                  <a:lumMod val="40000"/>
                  <a:lumOff val="60000"/>
                </a:schemeClr>
              </a:solidFill>
            </a:endParaRPr>
          </a:p>
        </p:txBody>
      </p:sp>
      <p:sp>
        <p:nvSpPr>
          <p:cNvPr id="214" name="Oval 213"/>
          <p:cNvSpPr/>
          <p:nvPr/>
        </p:nvSpPr>
        <p:spPr>
          <a:xfrm>
            <a:off x="13562617" y="7713040"/>
            <a:ext cx="2400300" cy="838200"/>
          </a:xfrm>
          <a:prstGeom prst="ellipse">
            <a:avLst/>
          </a:prstGeom>
          <a:solidFill>
            <a:schemeClr val="bg1"/>
          </a:solidFill>
          <a:ln w="57150">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scene3d>
              <a:camera prst="isometricOffAxis1Top"/>
              <a:lightRig rig="threePt" dir="t"/>
            </a:scene3d>
          </a:bodyPr>
          <a:lstStyle/>
          <a:p>
            <a:pPr algn="ctr"/>
            <a:endParaRPr lang="en-US" sz="4800" b="1">
              <a:ln w="22225">
                <a:solidFill>
                  <a:schemeClr val="accent2"/>
                </a:solidFill>
                <a:prstDash val="solid"/>
              </a:ln>
              <a:solidFill>
                <a:schemeClr val="accent2">
                  <a:lumMod val="40000"/>
                  <a:lumOff val="60000"/>
                </a:schemeClr>
              </a:solidFill>
            </a:endParaRPr>
          </a:p>
        </p:txBody>
      </p:sp>
      <p:sp>
        <p:nvSpPr>
          <p:cNvPr id="215" name="Oval 214"/>
          <p:cNvSpPr/>
          <p:nvPr/>
        </p:nvSpPr>
        <p:spPr>
          <a:xfrm>
            <a:off x="670227" y="7350136"/>
            <a:ext cx="777240" cy="777240"/>
          </a:xfrm>
          <a:prstGeom prst="ellipse">
            <a:avLst/>
          </a:prstGeom>
          <a:solidFill>
            <a:sysClr val="windowText" lastClr="000000">
              <a:alpha val="33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smtClean="0">
                <a:ln>
                  <a:noFill/>
                </a:ln>
                <a:solidFill>
                  <a:prstClr val="white"/>
                </a:solidFill>
                <a:effectLst/>
                <a:uLnTx/>
                <a:uFillTx/>
                <a:latin typeface="Calibri" panose="020F0502020204030204"/>
              </a:rPr>
              <a:t>(b)</a:t>
            </a:r>
          </a:p>
        </p:txBody>
      </p:sp>
      <p:sp>
        <p:nvSpPr>
          <p:cNvPr id="217" name="Oval 216"/>
          <p:cNvSpPr/>
          <p:nvPr/>
        </p:nvSpPr>
        <p:spPr>
          <a:xfrm>
            <a:off x="15522196" y="5485185"/>
            <a:ext cx="777240" cy="777240"/>
          </a:xfrm>
          <a:prstGeom prst="ellipse">
            <a:avLst/>
          </a:prstGeom>
          <a:solidFill>
            <a:sysClr val="windowText" lastClr="000000">
              <a:alpha val="33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smtClean="0">
                <a:ln>
                  <a:noFill/>
                </a:ln>
                <a:solidFill>
                  <a:prstClr val="white"/>
                </a:solidFill>
                <a:effectLst/>
                <a:uLnTx/>
                <a:uFillTx/>
                <a:latin typeface="Calibri" panose="020F0502020204030204"/>
              </a:rPr>
              <a:t>(d)</a:t>
            </a:r>
          </a:p>
        </p:txBody>
      </p:sp>
      <p:sp>
        <p:nvSpPr>
          <p:cNvPr id="194" name="Rectangle 175"/>
          <p:cNvSpPr/>
          <p:nvPr/>
        </p:nvSpPr>
        <p:spPr>
          <a:xfrm>
            <a:off x="228554" y="213731"/>
            <a:ext cx="6425428" cy="6520508"/>
          </a:xfrm>
          <a:custGeom>
            <a:avLst/>
            <a:gdLst>
              <a:gd name="connsiteX0" fmla="*/ 0 w 6425428"/>
              <a:gd name="connsiteY0" fmla="*/ 0 h 6208438"/>
              <a:gd name="connsiteX1" fmla="*/ 6425428 w 6425428"/>
              <a:gd name="connsiteY1" fmla="*/ 0 h 6208438"/>
              <a:gd name="connsiteX2" fmla="*/ 6425428 w 6425428"/>
              <a:gd name="connsiteY2" fmla="*/ 6208438 h 6208438"/>
              <a:gd name="connsiteX3" fmla="*/ 0 w 6425428"/>
              <a:gd name="connsiteY3" fmla="*/ 6208438 h 6208438"/>
              <a:gd name="connsiteX4" fmla="*/ 0 w 6425428"/>
              <a:gd name="connsiteY4" fmla="*/ 0 h 6208438"/>
              <a:gd name="connsiteX0" fmla="*/ 0 w 6425428"/>
              <a:gd name="connsiteY0" fmla="*/ 0 h 6328360"/>
              <a:gd name="connsiteX1" fmla="*/ 6425428 w 6425428"/>
              <a:gd name="connsiteY1" fmla="*/ 0 h 6328360"/>
              <a:gd name="connsiteX2" fmla="*/ 6425428 w 6425428"/>
              <a:gd name="connsiteY2" fmla="*/ 6328360 h 6328360"/>
              <a:gd name="connsiteX3" fmla="*/ 0 w 6425428"/>
              <a:gd name="connsiteY3" fmla="*/ 6208438 h 6328360"/>
              <a:gd name="connsiteX4" fmla="*/ 0 w 6425428"/>
              <a:gd name="connsiteY4" fmla="*/ 0 h 6328360"/>
              <a:gd name="connsiteX0" fmla="*/ 0 w 6425428"/>
              <a:gd name="connsiteY0" fmla="*/ 0 h 6388320"/>
              <a:gd name="connsiteX1" fmla="*/ 6425428 w 6425428"/>
              <a:gd name="connsiteY1" fmla="*/ 0 h 6388320"/>
              <a:gd name="connsiteX2" fmla="*/ 6410438 w 6425428"/>
              <a:gd name="connsiteY2" fmla="*/ 6388320 h 6388320"/>
              <a:gd name="connsiteX3" fmla="*/ 0 w 6425428"/>
              <a:gd name="connsiteY3" fmla="*/ 6208438 h 6388320"/>
              <a:gd name="connsiteX4" fmla="*/ 0 w 6425428"/>
              <a:gd name="connsiteY4" fmla="*/ 0 h 6388320"/>
              <a:gd name="connsiteX0" fmla="*/ 0 w 6425428"/>
              <a:gd name="connsiteY0" fmla="*/ 0 h 6388320"/>
              <a:gd name="connsiteX1" fmla="*/ 6425428 w 6425428"/>
              <a:gd name="connsiteY1" fmla="*/ 0 h 6388320"/>
              <a:gd name="connsiteX2" fmla="*/ 6410438 w 6425428"/>
              <a:gd name="connsiteY2" fmla="*/ 6388320 h 6388320"/>
              <a:gd name="connsiteX3" fmla="*/ 11876 w 6425428"/>
              <a:gd name="connsiteY3" fmla="*/ 6254511 h 6388320"/>
              <a:gd name="connsiteX4" fmla="*/ 0 w 6425428"/>
              <a:gd name="connsiteY4" fmla="*/ 0 h 6388320"/>
              <a:gd name="connsiteX0" fmla="*/ 0 w 6425428"/>
              <a:gd name="connsiteY0" fmla="*/ 0 h 6388320"/>
              <a:gd name="connsiteX1" fmla="*/ 6425428 w 6425428"/>
              <a:gd name="connsiteY1" fmla="*/ 0 h 6388320"/>
              <a:gd name="connsiteX2" fmla="*/ 6410438 w 6425428"/>
              <a:gd name="connsiteY2" fmla="*/ 6388320 h 6388320"/>
              <a:gd name="connsiteX3" fmla="*/ 11876 w 6425428"/>
              <a:gd name="connsiteY3" fmla="*/ 6220055 h 6388320"/>
              <a:gd name="connsiteX4" fmla="*/ 0 w 6425428"/>
              <a:gd name="connsiteY4" fmla="*/ 0 h 6388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25428" h="6388320">
                <a:moveTo>
                  <a:pt x="0" y="0"/>
                </a:moveTo>
                <a:lnTo>
                  <a:pt x="6425428" y="0"/>
                </a:lnTo>
                <a:cubicBezTo>
                  <a:pt x="6420431" y="2129440"/>
                  <a:pt x="6415435" y="4258880"/>
                  <a:pt x="6410438" y="6388320"/>
                </a:cubicBezTo>
                <a:lnTo>
                  <a:pt x="11876" y="6220055"/>
                </a:lnTo>
                <a:cubicBezTo>
                  <a:pt x="7917" y="4135218"/>
                  <a:pt x="3959" y="2084837"/>
                  <a:pt x="0" y="0"/>
                </a:cubicBezTo>
                <a:close/>
              </a:path>
            </a:pathLst>
          </a:custGeom>
          <a:solidFill>
            <a:schemeClr val="accent2">
              <a:lumMod val="20000"/>
              <a:lumOff val="80000"/>
              <a:alpha val="5000"/>
            </a:schemeClr>
          </a:solidFill>
          <a:ln w="76200" cap="flat" cmpd="sng" algn="ctr">
            <a:solidFill>
              <a:sysClr val="windowText" lastClr="000000">
                <a:alpha val="24000"/>
              </a:sys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smtClean="0">
              <a:ln>
                <a:noFill/>
              </a:ln>
              <a:solidFill>
                <a:prstClr val="white"/>
              </a:solidFill>
              <a:effectLst/>
              <a:uLnTx/>
              <a:uFillTx/>
              <a:latin typeface="Calibri" panose="020F0502020204030204"/>
            </a:endParaRPr>
          </a:p>
        </p:txBody>
      </p:sp>
      <p:graphicFrame>
        <p:nvGraphicFramePr>
          <p:cNvPr id="198" name="Table 197"/>
          <p:cNvGraphicFramePr>
            <a:graphicFrameLocks noGrp="1"/>
          </p:cNvGraphicFramePr>
          <p:nvPr>
            <p:extLst/>
          </p:nvPr>
        </p:nvGraphicFramePr>
        <p:xfrm>
          <a:off x="753641" y="520985"/>
          <a:ext cx="5486400" cy="5105400"/>
        </p:xfrm>
        <a:graphic>
          <a:graphicData uri="http://schemas.openxmlformats.org/drawingml/2006/table">
            <a:tbl>
              <a:tblPr firstRow="1" firstCol="1" bandRow="1">
                <a:tableStyleId>{21E4AEA4-8DFA-4A89-87EB-49C32662AFE0}</a:tableStyleId>
              </a:tblPr>
              <a:tblGrid>
                <a:gridCol w="1097280"/>
                <a:gridCol w="1097280"/>
                <a:gridCol w="1097280"/>
                <a:gridCol w="1097280"/>
                <a:gridCol w="1097280"/>
              </a:tblGrid>
              <a:tr h="1021080">
                <a:tc>
                  <a:txBody>
                    <a:bodyPr/>
                    <a:lstStyle/>
                    <a:p>
                      <a:pPr marL="0" marR="0" algn="ctr">
                        <a:spcBef>
                          <a:spcPts val="0"/>
                        </a:spcBef>
                        <a:spcAft>
                          <a:spcPts val="0"/>
                        </a:spcAft>
                      </a:pPr>
                      <a:r>
                        <a:rPr lang="en-US" sz="3600">
                          <a:effectLst/>
                          <a:latin typeface="Calibri" panose="020F0502020204030204" pitchFamily="34" charset="0"/>
                          <a:ea typeface="Calibri" panose="020F0502020204030204" pitchFamily="34" charset="0"/>
                          <a:cs typeface="Times New Roman" panose="02020603050405020304" pitchFamily="18" charset="0"/>
                        </a:rPr>
                        <a:t>(+)</a:t>
                      </a:r>
                      <a:endParaRPr lang="en-US" sz="3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bg1">
                        <a:lumMod val="65000"/>
                      </a:schemeClr>
                    </a:solidFill>
                  </a:tcPr>
                </a:tc>
                <a:tc>
                  <a:txBody>
                    <a:bodyPr/>
                    <a:lstStyle/>
                    <a:p>
                      <a:pPr marL="0" marR="0" algn="ctr">
                        <a:spcBef>
                          <a:spcPts val="0"/>
                        </a:spcBef>
                        <a:spcAft>
                          <a:spcPts val="0"/>
                        </a:spcAft>
                      </a:pPr>
                      <a:endParaRPr lang="en-US" sz="3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bg1">
                        <a:lumMod val="65000"/>
                      </a:schemeClr>
                    </a:solidFill>
                  </a:tcPr>
                </a:tc>
                <a:tc>
                  <a:txBody>
                    <a:bodyPr/>
                    <a:lstStyle/>
                    <a:p>
                      <a:pPr marL="0" marR="0" algn="ctr">
                        <a:spcBef>
                          <a:spcPts val="0"/>
                        </a:spcBef>
                        <a:spcAft>
                          <a:spcPts val="0"/>
                        </a:spcAft>
                      </a:pPr>
                      <a:endParaRPr lang="en-US" sz="3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bg1">
                        <a:lumMod val="65000"/>
                      </a:schemeClr>
                    </a:solidFill>
                  </a:tcPr>
                </a:tc>
                <a:tc>
                  <a:txBody>
                    <a:bodyPr/>
                    <a:lstStyle/>
                    <a:p>
                      <a:pPr marL="0" marR="0" algn="ctr">
                        <a:spcBef>
                          <a:spcPts val="0"/>
                        </a:spcBef>
                        <a:spcAft>
                          <a:spcPts val="0"/>
                        </a:spcAft>
                      </a:pPr>
                      <a:endParaRPr lang="en-US" sz="3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bg1">
                        <a:lumMod val="65000"/>
                      </a:schemeClr>
                    </a:solidFill>
                  </a:tcPr>
                </a:tc>
                <a:tc>
                  <a:txBody>
                    <a:bodyPr/>
                    <a:lstStyle/>
                    <a:p>
                      <a:pPr marL="0" marR="0" algn="ctr">
                        <a:spcBef>
                          <a:spcPts val="0"/>
                        </a:spcBef>
                        <a:spcAft>
                          <a:spcPts val="0"/>
                        </a:spcAft>
                      </a:pPr>
                      <a:endParaRPr lang="en-US" sz="3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bg1">
                        <a:lumMod val="65000"/>
                      </a:schemeClr>
                    </a:solidFill>
                  </a:tcPr>
                </a:tc>
              </a:tr>
              <a:tr h="1021080">
                <a:tc>
                  <a:txBody>
                    <a:bodyPr/>
                    <a:lstStyle/>
                    <a:p>
                      <a:pPr marL="0" marR="0" algn="ctr">
                        <a:spcBef>
                          <a:spcPts val="0"/>
                        </a:spcBef>
                        <a:spcAft>
                          <a:spcPts val="0"/>
                        </a:spcAft>
                      </a:pPr>
                      <a:endParaRPr lang="en-US" sz="3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bg1">
                        <a:lumMod val="65000"/>
                      </a:schemeClr>
                    </a:solidFill>
                  </a:tcPr>
                </a:tc>
                <a:tc>
                  <a:txBody>
                    <a:bodyPr/>
                    <a:lstStyle/>
                    <a:p>
                      <a:pPr marL="0" marR="0" algn="ctr">
                        <a:spcBef>
                          <a:spcPts val="0"/>
                        </a:spcBef>
                        <a:spcAft>
                          <a:spcPts val="0"/>
                        </a:spcAft>
                      </a:pPr>
                      <a:r>
                        <a:rPr lang="en-US" sz="36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0.00</a:t>
                      </a:r>
                      <a:endParaRPr lang="en-US" sz="36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tx1">
                        <a:lumMod val="50000"/>
                        <a:lumOff val="50000"/>
                      </a:schemeClr>
                    </a:solidFill>
                  </a:tcPr>
                </a:tc>
                <a:tc>
                  <a:txBody>
                    <a:bodyPr/>
                    <a:lstStyle/>
                    <a:p>
                      <a:pPr marL="0" marR="0" algn="ctr">
                        <a:spcBef>
                          <a:spcPts val="0"/>
                        </a:spcBef>
                        <a:spcAft>
                          <a:spcPts val="0"/>
                        </a:spcAft>
                      </a:pPr>
                      <a:r>
                        <a:rPr lang="en-US" sz="36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0.75</a:t>
                      </a:r>
                      <a:endParaRPr lang="en-US" sz="36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tx1">
                        <a:lumMod val="50000"/>
                        <a:lumOff val="50000"/>
                      </a:schemeClr>
                    </a:solidFill>
                  </a:tcPr>
                </a:tc>
                <a:tc>
                  <a:txBody>
                    <a:bodyPr/>
                    <a:lstStyle/>
                    <a:p>
                      <a:pPr marL="0" marR="0" algn="ctr">
                        <a:spcBef>
                          <a:spcPts val="0"/>
                        </a:spcBef>
                        <a:spcAft>
                          <a:spcPts val="0"/>
                        </a:spcAft>
                      </a:pPr>
                      <a:r>
                        <a:rPr lang="en-US" sz="36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0.25</a:t>
                      </a:r>
                      <a:endParaRPr lang="en-US" sz="36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tx1">
                        <a:lumMod val="50000"/>
                        <a:lumOff val="50000"/>
                      </a:schemeClr>
                    </a:solidFill>
                  </a:tcPr>
                </a:tc>
                <a:tc>
                  <a:txBody>
                    <a:bodyPr/>
                    <a:lstStyle/>
                    <a:p>
                      <a:pPr marL="0" marR="0" algn="ctr">
                        <a:spcBef>
                          <a:spcPts val="0"/>
                        </a:spcBef>
                        <a:spcAft>
                          <a:spcPts val="0"/>
                        </a:spcAft>
                      </a:pPr>
                      <a:r>
                        <a:rPr lang="en-US" sz="36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0.00</a:t>
                      </a:r>
                      <a:endParaRPr lang="en-US" sz="36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tx1">
                        <a:lumMod val="50000"/>
                        <a:lumOff val="50000"/>
                      </a:schemeClr>
                    </a:solidFill>
                  </a:tcPr>
                </a:tc>
              </a:tr>
              <a:tr h="1021080">
                <a:tc>
                  <a:txBody>
                    <a:bodyPr/>
                    <a:lstStyle/>
                    <a:p>
                      <a:pPr marL="0" marR="0" algn="ctr">
                        <a:spcBef>
                          <a:spcPts val="0"/>
                        </a:spcBef>
                        <a:spcAft>
                          <a:spcPts val="0"/>
                        </a:spcAft>
                      </a:pPr>
                      <a:endParaRPr lang="en-US" sz="3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bg1">
                        <a:lumMod val="65000"/>
                      </a:schemeClr>
                    </a:solidFill>
                  </a:tcPr>
                </a:tc>
                <a:tc>
                  <a:txBody>
                    <a:bodyPr/>
                    <a:lstStyle/>
                    <a:p>
                      <a:pPr marL="0" marR="0" algn="ctr">
                        <a:spcBef>
                          <a:spcPts val="0"/>
                        </a:spcBef>
                        <a:spcAft>
                          <a:spcPts val="0"/>
                        </a:spcAft>
                      </a:pPr>
                      <a:r>
                        <a:rPr lang="en-US" sz="36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0.43</a:t>
                      </a:r>
                      <a:endParaRPr lang="en-US" sz="36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tx1">
                        <a:lumMod val="50000"/>
                        <a:lumOff val="50000"/>
                      </a:schemeClr>
                    </a:solidFill>
                  </a:tcPr>
                </a:tc>
                <a:tc>
                  <a:txBody>
                    <a:bodyPr/>
                    <a:lstStyle/>
                    <a:p>
                      <a:pPr marL="0" marR="0" algn="ctr">
                        <a:spcBef>
                          <a:spcPts val="0"/>
                        </a:spcBef>
                        <a:spcAft>
                          <a:spcPts val="0"/>
                        </a:spcAft>
                      </a:pPr>
                      <a:r>
                        <a:rPr lang="en-US" sz="36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0.14</a:t>
                      </a:r>
                      <a:endParaRPr lang="en-US" sz="36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tx1">
                        <a:lumMod val="50000"/>
                        <a:lumOff val="50000"/>
                      </a:schemeClr>
                    </a:solidFill>
                  </a:tcPr>
                </a:tc>
                <a:tc>
                  <a:txBody>
                    <a:bodyPr/>
                    <a:lstStyle/>
                    <a:p>
                      <a:pPr marL="0" marR="0" algn="ctr">
                        <a:spcBef>
                          <a:spcPts val="0"/>
                        </a:spcBef>
                        <a:spcAft>
                          <a:spcPts val="0"/>
                        </a:spcAft>
                      </a:pPr>
                      <a:r>
                        <a:rPr lang="en-US" sz="36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0.43</a:t>
                      </a:r>
                      <a:endParaRPr lang="en-US" sz="36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tx1">
                        <a:lumMod val="50000"/>
                        <a:lumOff val="50000"/>
                      </a:schemeClr>
                    </a:solidFill>
                  </a:tcPr>
                </a:tc>
                <a:tc>
                  <a:txBody>
                    <a:bodyPr/>
                    <a:lstStyle/>
                    <a:p>
                      <a:pPr marL="0" marR="0" algn="ctr">
                        <a:spcBef>
                          <a:spcPts val="0"/>
                        </a:spcBef>
                        <a:spcAft>
                          <a:spcPts val="0"/>
                        </a:spcAft>
                      </a:pPr>
                      <a:r>
                        <a:rPr lang="en-US" sz="36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0.00</a:t>
                      </a:r>
                      <a:endParaRPr lang="en-US" sz="36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tx1">
                        <a:lumMod val="50000"/>
                        <a:lumOff val="50000"/>
                      </a:schemeClr>
                    </a:solidFill>
                  </a:tcPr>
                </a:tc>
              </a:tr>
              <a:tr h="1021080">
                <a:tc>
                  <a:txBody>
                    <a:bodyPr/>
                    <a:lstStyle/>
                    <a:p>
                      <a:pPr marL="0" marR="0" algn="ctr">
                        <a:spcBef>
                          <a:spcPts val="0"/>
                        </a:spcBef>
                        <a:spcAft>
                          <a:spcPts val="0"/>
                        </a:spcAft>
                      </a:pPr>
                      <a:endParaRPr lang="en-US" sz="3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bg1">
                        <a:lumMod val="65000"/>
                      </a:schemeClr>
                    </a:solidFill>
                  </a:tcPr>
                </a:tc>
                <a:tc>
                  <a:txBody>
                    <a:bodyPr/>
                    <a:lstStyle/>
                    <a:p>
                      <a:pPr marL="0" marR="0" algn="ctr">
                        <a:spcBef>
                          <a:spcPts val="0"/>
                        </a:spcBef>
                        <a:spcAft>
                          <a:spcPts val="0"/>
                        </a:spcAft>
                      </a:pPr>
                      <a:r>
                        <a:rPr lang="en-US" sz="36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0.40</a:t>
                      </a:r>
                      <a:endParaRPr lang="en-US" sz="36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tx1">
                        <a:lumMod val="50000"/>
                        <a:lumOff val="50000"/>
                      </a:schemeClr>
                    </a:solidFill>
                  </a:tcPr>
                </a:tc>
                <a:tc>
                  <a:txBody>
                    <a:bodyPr/>
                    <a:lstStyle/>
                    <a:p>
                      <a:pPr marL="0" marR="0" algn="ctr">
                        <a:spcBef>
                          <a:spcPts val="0"/>
                        </a:spcBef>
                        <a:spcAft>
                          <a:spcPts val="0"/>
                        </a:spcAft>
                      </a:pPr>
                      <a:r>
                        <a:rPr lang="en-US" sz="36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0.00</a:t>
                      </a:r>
                      <a:endParaRPr lang="en-US" sz="36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tx1">
                        <a:lumMod val="50000"/>
                        <a:lumOff val="50000"/>
                      </a:schemeClr>
                    </a:solidFill>
                  </a:tcPr>
                </a:tc>
                <a:tc>
                  <a:txBody>
                    <a:bodyPr/>
                    <a:lstStyle/>
                    <a:p>
                      <a:pPr marL="0" marR="0" algn="ctr">
                        <a:spcBef>
                          <a:spcPts val="0"/>
                        </a:spcBef>
                        <a:spcAft>
                          <a:spcPts val="0"/>
                        </a:spcAft>
                      </a:pPr>
                      <a:r>
                        <a:rPr lang="en-US" sz="36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0.00</a:t>
                      </a:r>
                      <a:endParaRPr lang="en-US" sz="36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tx1">
                        <a:lumMod val="50000"/>
                        <a:lumOff val="50000"/>
                      </a:schemeClr>
                    </a:solidFill>
                  </a:tcPr>
                </a:tc>
                <a:tc>
                  <a:txBody>
                    <a:bodyPr/>
                    <a:lstStyle/>
                    <a:p>
                      <a:pPr marL="0" marR="0" algn="ctr">
                        <a:spcBef>
                          <a:spcPts val="0"/>
                        </a:spcBef>
                        <a:spcAft>
                          <a:spcPts val="0"/>
                        </a:spcAft>
                      </a:pPr>
                      <a:r>
                        <a:rPr lang="en-US" sz="36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0.60</a:t>
                      </a:r>
                      <a:endParaRPr lang="en-US" sz="36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tx1">
                        <a:lumMod val="50000"/>
                        <a:lumOff val="50000"/>
                      </a:schemeClr>
                    </a:solidFill>
                  </a:tcPr>
                </a:tc>
              </a:tr>
              <a:tr h="1021080">
                <a:tc>
                  <a:txBody>
                    <a:bodyPr/>
                    <a:lstStyle/>
                    <a:p>
                      <a:pPr marL="0" marR="0" algn="ctr">
                        <a:spcBef>
                          <a:spcPts val="0"/>
                        </a:spcBef>
                        <a:spcAft>
                          <a:spcPts val="0"/>
                        </a:spcAft>
                      </a:pPr>
                      <a:endParaRPr lang="en-US" sz="3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bg1">
                        <a:lumMod val="65000"/>
                      </a:schemeClr>
                    </a:solidFill>
                  </a:tcPr>
                </a:tc>
                <a:tc>
                  <a:txBody>
                    <a:bodyPr/>
                    <a:lstStyle/>
                    <a:p>
                      <a:pPr marL="0" marR="0" algn="ctr">
                        <a:spcBef>
                          <a:spcPts val="0"/>
                        </a:spcBef>
                        <a:spcAft>
                          <a:spcPts val="0"/>
                        </a:spcAft>
                      </a:pPr>
                      <a:r>
                        <a:rPr lang="en-US" sz="36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0.67</a:t>
                      </a:r>
                      <a:endParaRPr lang="en-US" sz="36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tx1">
                        <a:lumMod val="50000"/>
                        <a:lumOff val="50000"/>
                      </a:schemeClr>
                    </a:solidFill>
                  </a:tcPr>
                </a:tc>
                <a:tc>
                  <a:txBody>
                    <a:bodyPr/>
                    <a:lstStyle/>
                    <a:p>
                      <a:pPr marL="0" marR="0" algn="ctr">
                        <a:spcBef>
                          <a:spcPts val="0"/>
                        </a:spcBef>
                        <a:spcAft>
                          <a:spcPts val="0"/>
                        </a:spcAft>
                      </a:pPr>
                      <a:r>
                        <a:rPr lang="en-US" sz="36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0.33</a:t>
                      </a:r>
                      <a:endParaRPr lang="en-US" sz="36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tx1">
                        <a:lumMod val="50000"/>
                        <a:lumOff val="50000"/>
                      </a:schemeClr>
                    </a:solidFill>
                  </a:tcPr>
                </a:tc>
                <a:tc>
                  <a:txBody>
                    <a:bodyPr/>
                    <a:lstStyle/>
                    <a:p>
                      <a:pPr marL="0" marR="0" algn="ctr">
                        <a:spcBef>
                          <a:spcPts val="0"/>
                        </a:spcBef>
                        <a:spcAft>
                          <a:spcPts val="0"/>
                        </a:spcAft>
                      </a:pPr>
                      <a:r>
                        <a:rPr lang="en-US" sz="36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0.00</a:t>
                      </a:r>
                      <a:endParaRPr lang="en-US" sz="36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tx1">
                        <a:lumMod val="50000"/>
                        <a:lumOff val="50000"/>
                      </a:schemeClr>
                    </a:solidFill>
                  </a:tcPr>
                </a:tc>
                <a:tc>
                  <a:txBody>
                    <a:bodyPr/>
                    <a:lstStyle/>
                    <a:p>
                      <a:pPr marL="0" marR="0" algn="ctr">
                        <a:spcBef>
                          <a:spcPts val="0"/>
                        </a:spcBef>
                        <a:spcAft>
                          <a:spcPts val="0"/>
                        </a:spcAft>
                      </a:pPr>
                      <a:r>
                        <a:rPr lang="en-US" sz="36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0.00</a:t>
                      </a:r>
                      <a:endParaRPr lang="en-US" sz="36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tx1">
                        <a:lumMod val="50000"/>
                        <a:lumOff val="50000"/>
                      </a:schemeClr>
                    </a:solidFill>
                  </a:tcPr>
                </a:tc>
              </a:tr>
            </a:tbl>
          </a:graphicData>
        </a:graphic>
      </p:graphicFrame>
      <p:sp>
        <p:nvSpPr>
          <p:cNvPr id="219" name="Oval 218"/>
          <p:cNvSpPr/>
          <p:nvPr/>
        </p:nvSpPr>
        <p:spPr>
          <a:xfrm>
            <a:off x="2125241" y="734413"/>
            <a:ext cx="599844" cy="609600"/>
          </a:xfrm>
          <a:prstGeom prst="ellipse">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smtClean="0">
                <a:solidFill>
                  <a:schemeClr val="tx1"/>
                </a:solidFill>
              </a:rPr>
              <a:t>A</a:t>
            </a:r>
            <a:endParaRPr lang="en-US" sz="4400">
              <a:solidFill>
                <a:schemeClr val="tx1"/>
              </a:solidFill>
            </a:endParaRPr>
          </a:p>
        </p:txBody>
      </p:sp>
      <p:sp>
        <p:nvSpPr>
          <p:cNvPr id="220" name="Oval 219"/>
          <p:cNvSpPr/>
          <p:nvPr/>
        </p:nvSpPr>
        <p:spPr>
          <a:xfrm>
            <a:off x="3235019" y="715338"/>
            <a:ext cx="599844" cy="609600"/>
          </a:xfrm>
          <a:prstGeom prst="ellipse">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smtClean="0">
                <a:solidFill>
                  <a:schemeClr val="tx1"/>
                </a:solidFill>
              </a:rPr>
              <a:t>T</a:t>
            </a:r>
            <a:endParaRPr lang="en-US" sz="4400">
              <a:solidFill>
                <a:schemeClr val="tx1"/>
              </a:solidFill>
            </a:endParaRPr>
          </a:p>
        </p:txBody>
      </p:sp>
      <p:sp>
        <p:nvSpPr>
          <p:cNvPr id="221" name="Oval 220"/>
          <p:cNvSpPr/>
          <p:nvPr/>
        </p:nvSpPr>
        <p:spPr>
          <a:xfrm>
            <a:off x="4278871" y="727324"/>
            <a:ext cx="599844" cy="609600"/>
          </a:xfrm>
          <a:prstGeom prst="ellipse">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smtClean="0">
                <a:solidFill>
                  <a:schemeClr val="tx1"/>
                </a:solidFill>
              </a:rPr>
              <a:t>C</a:t>
            </a:r>
            <a:endParaRPr lang="en-US" sz="4400">
              <a:solidFill>
                <a:schemeClr val="tx1"/>
              </a:solidFill>
            </a:endParaRPr>
          </a:p>
        </p:txBody>
      </p:sp>
      <p:sp>
        <p:nvSpPr>
          <p:cNvPr id="222" name="Oval 221"/>
          <p:cNvSpPr/>
          <p:nvPr/>
        </p:nvSpPr>
        <p:spPr>
          <a:xfrm>
            <a:off x="5388649" y="734413"/>
            <a:ext cx="599844" cy="609600"/>
          </a:xfrm>
          <a:prstGeom prst="ellipse">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smtClean="0">
                <a:solidFill>
                  <a:schemeClr val="tx1"/>
                </a:solidFill>
              </a:rPr>
              <a:t>G</a:t>
            </a:r>
            <a:endParaRPr lang="en-US" sz="4400">
              <a:solidFill>
                <a:schemeClr val="tx1"/>
              </a:solidFill>
            </a:endParaRPr>
          </a:p>
        </p:txBody>
      </p:sp>
      <p:sp>
        <p:nvSpPr>
          <p:cNvPr id="223" name="Flowchart: Alternate Process 222"/>
          <p:cNvSpPr/>
          <p:nvPr/>
        </p:nvSpPr>
        <p:spPr>
          <a:xfrm>
            <a:off x="968718" y="2713661"/>
            <a:ext cx="587735" cy="762000"/>
          </a:xfrm>
          <a:prstGeom prst="flowChartAlternateProcess">
            <a:avLst/>
          </a:prstGeom>
          <a:gradFill flip="none" rotWithShape="1">
            <a:path path="circle">
              <a:fillToRect l="100000" t="100000"/>
            </a:path>
            <a:tileRect r="-100000" b="-100000"/>
          </a:gradFill>
          <a:ln w="38100">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4000" b="1" smtClean="0">
                <a:ln w="6600">
                  <a:solidFill>
                    <a:schemeClr val="accent2"/>
                  </a:solidFill>
                  <a:prstDash val="solid"/>
                </a:ln>
                <a:solidFill>
                  <a:srgbClr val="FFFFFF"/>
                </a:solidFill>
                <a:effectLst>
                  <a:outerShdw dist="38100" dir="2700000" algn="tl" rotWithShape="0">
                    <a:schemeClr val="accent2"/>
                  </a:outerShdw>
                </a:effectLst>
              </a:rPr>
              <a:t>T</a:t>
            </a:r>
            <a:endParaRPr lang="en-US" sz="4000" b="1">
              <a:ln w="6600">
                <a:solidFill>
                  <a:schemeClr val="accent2"/>
                </a:solidFill>
                <a:prstDash val="solid"/>
              </a:ln>
              <a:solidFill>
                <a:srgbClr val="FFFFFF"/>
              </a:solidFill>
              <a:effectLst>
                <a:outerShdw dist="38100" dir="2700000" algn="tl" rotWithShape="0">
                  <a:schemeClr val="accent2"/>
                </a:outerShdw>
              </a:effectLst>
            </a:endParaRPr>
          </a:p>
        </p:txBody>
      </p:sp>
      <p:sp>
        <p:nvSpPr>
          <p:cNvPr id="224" name="Oval 223"/>
          <p:cNvSpPr/>
          <p:nvPr/>
        </p:nvSpPr>
        <p:spPr>
          <a:xfrm>
            <a:off x="1037019" y="2628301"/>
            <a:ext cx="445297" cy="161560"/>
          </a:xfrm>
          <a:prstGeom prst="ellipse">
            <a:avLst/>
          </a:prstGeom>
          <a:gradFill>
            <a:gsLst>
              <a:gs pos="100000">
                <a:schemeClr val="dk1">
                  <a:tint val="50000"/>
                  <a:satMod val="300000"/>
                </a:schemeClr>
              </a:gs>
              <a:gs pos="64000">
                <a:schemeClr val="dk1">
                  <a:tint val="37000"/>
                  <a:satMod val="300000"/>
                </a:schemeClr>
              </a:gs>
              <a:gs pos="0">
                <a:schemeClr val="dk1">
                  <a:tint val="15000"/>
                  <a:satMod val="350000"/>
                </a:schemeClr>
              </a:gs>
            </a:gsLst>
          </a:gradFill>
          <a:ln w="38100">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sz="900"/>
          </a:p>
        </p:txBody>
      </p:sp>
      <p:sp>
        <p:nvSpPr>
          <p:cNvPr id="225" name="Flowchart: Alternate Process 224"/>
          <p:cNvSpPr/>
          <p:nvPr/>
        </p:nvSpPr>
        <p:spPr>
          <a:xfrm>
            <a:off x="968718" y="1717108"/>
            <a:ext cx="587735" cy="762000"/>
          </a:xfrm>
          <a:prstGeom prst="flowChartAlternateProcess">
            <a:avLst/>
          </a:prstGeom>
          <a:gradFill flip="none" rotWithShape="1">
            <a:path path="circle">
              <a:fillToRect l="100000" t="100000"/>
            </a:path>
            <a:tileRect r="-100000" b="-100000"/>
          </a:gradFill>
          <a:ln w="38100">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4000" b="1" smtClean="0">
                <a:ln w="6600">
                  <a:solidFill>
                    <a:schemeClr val="accent2"/>
                  </a:solidFill>
                  <a:prstDash val="solid"/>
                </a:ln>
                <a:solidFill>
                  <a:srgbClr val="FFFFFF"/>
                </a:solidFill>
                <a:effectLst>
                  <a:outerShdw dist="38100" dir="2700000" algn="tl" rotWithShape="0">
                    <a:schemeClr val="accent2"/>
                  </a:outerShdw>
                </a:effectLst>
              </a:rPr>
              <a:t>A</a:t>
            </a:r>
            <a:endParaRPr lang="en-US" sz="4000" b="1">
              <a:ln w="6600">
                <a:solidFill>
                  <a:schemeClr val="accent2"/>
                </a:solidFill>
                <a:prstDash val="solid"/>
              </a:ln>
              <a:solidFill>
                <a:srgbClr val="FFFFFF"/>
              </a:solidFill>
              <a:effectLst>
                <a:outerShdw dist="38100" dir="2700000" algn="tl" rotWithShape="0">
                  <a:schemeClr val="accent2"/>
                </a:outerShdw>
              </a:effectLst>
            </a:endParaRPr>
          </a:p>
        </p:txBody>
      </p:sp>
      <p:sp>
        <p:nvSpPr>
          <p:cNvPr id="226" name="Oval 225"/>
          <p:cNvSpPr/>
          <p:nvPr/>
        </p:nvSpPr>
        <p:spPr>
          <a:xfrm>
            <a:off x="1037019" y="1631748"/>
            <a:ext cx="445297" cy="161560"/>
          </a:xfrm>
          <a:prstGeom prst="ellipse">
            <a:avLst/>
          </a:prstGeom>
          <a:gradFill>
            <a:gsLst>
              <a:gs pos="100000">
                <a:schemeClr val="dk1">
                  <a:tint val="50000"/>
                  <a:satMod val="300000"/>
                </a:schemeClr>
              </a:gs>
              <a:gs pos="64000">
                <a:schemeClr val="dk1">
                  <a:tint val="37000"/>
                  <a:satMod val="300000"/>
                </a:schemeClr>
              </a:gs>
              <a:gs pos="0">
                <a:schemeClr val="dk1">
                  <a:tint val="15000"/>
                  <a:satMod val="350000"/>
                </a:schemeClr>
              </a:gs>
            </a:gsLst>
          </a:gradFill>
          <a:ln w="38100">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sz="900"/>
          </a:p>
        </p:txBody>
      </p:sp>
      <p:sp>
        <p:nvSpPr>
          <p:cNvPr id="227" name="Flowchart: Alternate Process 226"/>
          <p:cNvSpPr/>
          <p:nvPr/>
        </p:nvSpPr>
        <p:spPr>
          <a:xfrm>
            <a:off x="987180" y="3710214"/>
            <a:ext cx="587735" cy="762000"/>
          </a:xfrm>
          <a:prstGeom prst="flowChartAlternateProcess">
            <a:avLst/>
          </a:prstGeom>
          <a:gradFill flip="none" rotWithShape="1">
            <a:path path="circle">
              <a:fillToRect l="100000" t="100000"/>
            </a:path>
            <a:tileRect r="-100000" b="-100000"/>
          </a:gradFill>
          <a:ln w="38100">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4000" b="1" smtClean="0">
                <a:ln w="6600">
                  <a:solidFill>
                    <a:schemeClr val="accent2"/>
                  </a:solidFill>
                  <a:prstDash val="solid"/>
                </a:ln>
                <a:solidFill>
                  <a:srgbClr val="FFFFFF"/>
                </a:solidFill>
                <a:effectLst>
                  <a:outerShdw dist="38100" dir="2700000" algn="tl" rotWithShape="0">
                    <a:schemeClr val="accent2"/>
                  </a:outerShdw>
                </a:effectLst>
              </a:rPr>
              <a:t>C</a:t>
            </a:r>
            <a:endParaRPr lang="en-US" sz="4000" b="1">
              <a:ln w="6600">
                <a:solidFill>
                  <a:schemeClr val="accent2"/>
                </a:solidFill>
                <a:prstDash val="solid"/>
              </a:ln>
              <a:solidFill>
                <a:srgbClr val="FFFFFF"/>
              </a:solidFill>
              <a:effectLst>
                <a:outerShdw dist="38100" dir="2700000" algn="tl" rotWithShape="0">
                  <a:schemeClr val="accent2"/>
                </a:outerShdw>
              </a:effectLst>
            </a:endParaRPr>
          </a:p>
        </p:txBody>
      </p:sp>
      <p:sp>
        <p:nvSpPr>
          <p:cNvPr id="228" name="Oval 227"/>
          <p:cNvSpPr/>
          <p:nvPr/>
        </p:nvSpPr>
        <p:spPr>
          <a:xfrm>
            <a:off x="1055481" y="3624854"/>
            <a:ext cx="445297" cy="161560"/>
          </a:xfrm>
          <a:prstGeom prst="ellipse">
            <a:avLst/>
          </a:prstGeom>
          <a:gradFill>
            <a:gsLst>
              <a:gs pos="100000">
                <a:schemeClr val="dk1">
                  <a:tint val="50000"/>
                  <a:satMod val="300000"/>
                </a:schemeClr>
              </a:gs>
              <a:gs pos="64000">
                <a:schemeClr val="dk1">
                  <a:tint val="37000"/>
                  <a:satMod val="300000"/>
                </a:schemeClr>
              </a:gs>
              <a:gs pos="0">
                <a:schemeClr val="dk1">
                  <a:tint val="15000"/>
                  <a:satMod val="350000"/>
                </a:schemeClr>
              </a:gs>
            </a:gsLst>
          </a:gradFill>
          <a:ln w="38100">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sz="900"/>
          </a:p>
        </p:txBody>
      </p:sp>
      <p:sp>
        <p:nvSpPr>
          <p:cNvPr id="229" name="Flowchart: Alternate Process 228"/>
          <p:cNvSpPr/>
          <p:nvPr/>
        </p:nvSpPr>
        <p:spPr>
          <a:xfrm>
            <a:off x="987180" y="4740776"/>
            <a:ext cx="587735" cy="762000"/>
          </a:xfrm>
          <a:prstGeom prst="flowChartAlternateProcess">
            <a:avLst/>
          </a:prstGeom>
          <a:gradFill flip="none" rotWithShape="1">
            <a:path path="circle">
              <a:fillToRect l="100000" t="100000"/>
            </a:path>
            <a:tileRect r="-100000" b="-100000"/>
          </a:gradFill>
          <a:ln w="38100">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4000" b="1" smtClean="0">
                <a:ln w="6600">
                  <a:solidFill>
                    <a:schemeClr val="accent2"/>
                  </a:solidFill>
                  <a:prstDash val="solid"/>
                </a:ln>
                <a:solidFill>
                  <a:srgbClr val="FFFFFF"/>
                </a:solidFill>
                <a:effectLst>
                  <a:outerShdw dist="38100" dir="2700000" algn="tl" rotWithShape="0">
                    <a:schemeClr val="accent2"/>
                  </a:outerShdw>
                </a:effectLst>
              </a:rPr>
              <a:t>G</a:t>
            </a:r>
            <a:endParaRPr lang="en-US" sz="4000" b="1">
              <a:ln w="6600">
                <a:solidFill>
                  <a:schemeClr val="accent2"/>
                </a:solidFill>
                <a:prstDash val="solid"/>
              </a:ln>
              <a:solidFill>
                <a:srgbClr val="FFFFFF"/>
              </a:solidFill>
              <a:effectLst>
                <a:outerShdw dist="38100" dir="2700000" algn="tl" rotWithShape="0">
                  <a:schemeClr val="accent2"/>
                </a:outerShdw>
              </a:effectLst>
            </a:endParaRPr>
          </a:p>
        </p:txBody>
      </p:sp>
      <p:sp>
        <p:nvSpPr>
          <p:cNvPr id="230" name="Oval 229"/>
          <p:cNvSpPr/>
          <p:nvPr/>
        </p:nvSpPr>
        <p:spPr>
          <a:xfrm>
            <a:off x="1055481" y="4655416"/>
            <a:ext cx="445297" cy="161560"/>
          </a:xfrm>
          <a:prstGeom prst="ellipse">
            <a:avLst/>
          </a:prstGeom>
          <a:gradFill>
            <a:gsLst>
              <a:gs pos="100000">
                <a:schemeClr val="dk1">
                  <a:tint val="50000"/>
                  <a:satMod val="300000"/>
                </a:schemeClr>
              </a:gs>
              <a:gs pos="64000">
                <a:schemeClr val="dk1">
                  <a:tint val="37000"/>
                  <a:satMod val="300000"/>
                </a:schemeClr>
              </a:gs>
              <a:gs pos="0">
                <a:schemeClr val="dk1">
                  <a:tint val="15000"/>
                  <a:satMod val="350000"/>
                </a:schemeClr>
              </a:gs>
            </a:gsLst>
          </a:gradFill>
          <a:ln w="38100">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sz="900"/>
          </a:p>
        </p:txBody>
      </p:sp>
      <p:sp>
        <p:nvSpPr>
          <p:cNvPr id="231" name="Oval 230"/>
          <p:cNvSpPr/>
          <p:nvPr/>
        </p:nvSpPr>
        <p:spPr>
          <a:xfrm>
            <a:off x="5671278" y="5729628"/>
            <a:ext cx="777240" cy="777240"/>
          </a:xfrm>
          <a:prstGeom prst="ellipse">
            <a:avLst/>
          </a:prstGeom>
          <a:solidFill>
            <a:sysClr val="windowText" lastClr="000000">
              <a:alpha val="33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smtClean="0">
                <a:ln>
                  <a:noFill/>
                </a:ln>
                <a:solidFill>
                  <a:prstClr val="white"/>
                </a:solidFill>
                <a:effectLst/>
                <a:uLnTx/>
                <a:uFillTx/>
                <a:latin typeface="Calibri" panose="020F0502020204030204"/>
              </a:rPr>
              <a:t>(a)</a:t>
            </a:r>
          </a:p>
        </p:txBody>
      </p:sp>
      <p:sp>
        <p:nvSpPr>
          <p:cNvPr id="199" name="Rectangle 209"/>
          <p:cNvSpPr/>
          <p:nvPr/>
        </p:nvSpPr>
        <p:spPr>
          <a:xfrm>
            <a:off x="6910537" y="213731"/>
            <a:ext cx="6721396" cy="6649282"/>
          </a:xfrm>
          <a:custGeom>
            <a:avLst/>
            <a:gdLst>
              <a:gd name="connsiteX0" fmla="*/ 0 w 6706406"/>
              <a:gd name="connsiteY0" fmla="*/ 0 h 6218595"/>
              <a:gd name="connsiteX1" fmla="*/ 6706406 w 6706406"/>
              <a:gd name="connsiteY1" fmla="*/ 0 h 6218595"/>
              <a:gd name="connsiteX2" fmla="*/ 6706406 w 6706406"/>
              <a:gd name="connsiteY2" fmla="*/ 6218595 h 6218595"/>
              <a:gd name="connsiteX3" fmla="*/ 0 w 6706406"/>
              <a:gd name="connsiteY3" fmla="*/ 6218595 h 6218595"/>
              <a:gd name="connsiteX4" fmla="*/ 0 w 6706406"/>
              <a:gd name="connsiteY4" fmla="*/ 0 h 6218595"/>
              <a:gd name="connsiteX0" fmla="*/ 0 w 6721396"/>
              <a:gd name="connsiteY0" fmla="*/ 0 h 6338517"/>
              <a:gd name="connsiteX1" fmla="*/ 6706406 w 6721396"/>
              <a:gd name="connsiteY1" fmla="*/ 0 h 6338517"/>
              <a:gd name="connsiteX2" fmla="*/ 6721396 w 6721396"/>
              <a:gd name="connsiteY2" fmla="*/ 6338517 h 6338517"/>
              <a:gd name="connsiteX3" fmla="*/ 0 w 6721396"/>
              <a:gd name="connsiteY3" fmla="*/ 6218595 h 6338517"/>
              <a:gd name="connsiteX4" fmla="*/ 0 w 6721396"/>
              <a:gd name="connsiteY4" fmla="*/ 0 h 6338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1396" h="6338517">
                <a:moveTo>
                  <a:pt x="0" y="0"/>
                </a:moveTo>
                <a:lnTo>
                  <a:pt x="6706406" y="0"/>
                </a:lnTo>
                <a:cubicBezTo>
                  <a:pt x="6711403" y="2112839"/>
                  <a:pt x="6716399" y="4225678"/>
                  <a:pt x="6721396" y="6338517"/>
                </a:cubicBezTo>
                <a:lnTo>
                  <a:pt x="0" y="6218595"/>
                </a:lnTo>
                <a:lnTo>
                  <a:pt x="0" y="0"/>
                </a:lnTo>
                <a:close/>
              </a:path>
            </a:pathLst>
          </a:custGeom>
          <a:solidFill>
            <a:schemeClr val="accent2">
              <a:lumMod val="20000"/>
              <a:lumOff val="80000"/>
              <a:alpha val="5000"/>
            </a:schemeClr>
          </a:solidFill>
          <a:ln w="76200" cap="flat" cmpd="sng" algn="ctr">
            <a:solidFill>
              <a:sysClr val="windowText" lastClr="000000">
                <a:alpha val="24000"/>
              </a:sys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smtClean="0">
              <a:ln>
                <a:noFill/>
              </a:ln>
              <a:solidFill>
                <a:prstClr val="white"/>
              </a:solidFill>
              <a:effectLst/>
              <a:uLnTx/>
              <a:uFillTx/>
              <a:latin typeface="Calibri" panose="020F0502020204030204"/>
            </a:endParaRPr>
          </a:p>
        </p:txBody>
      </p:sp>
      <p:sp>
        <p:nvSpPr>
          <p:cNvPr id="200" name="Flowchart: Alternate Process 199"/>
          <p:cNvSpPr/>
          <p:nvPr/>
        </p:nvSpPr>
        <p:spPr>
          <a:xfrm>
            <a:off x="7270630" y="791510"/>
            <a:ext cx="587735" cy="762000"/>
          </a:xfrm>
          <a:prstGeom prst="flowChartAlternateProcess">
            <a:avLst/>
          </a:prstGeom>
          <a:gradFill flip="none" rotWithShape="1">
            <a:path path="circle">
              <a:fillToRect l="100000" t="100000"/>
            </a:path>
            <a:tileRect r="-100000" b="-100000"/>
          </a:gradFill>
          <a:ln w="38100">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4000" b="1" smtClean="0">
                <a:ln w="6600">
                  <a:solidFill>
                    <a:schemeClr val="accent2"/>
                  </a:solidFill>
                  <a:prstDash val="solid"/>
                </a:ln>
                <a:solidFill>
                  <a:srgbClr val="FFFFFF"/>
                </a:solidFill>
                <a:effectLst>
                  <a:outerShdw dist="38100" dir="2700000" algn="tl" rotWithShape="0">
                    <a:schemeClr val="accent2"/>
                  </a:outerShdw>
                </a:effectLst>
              </a:rPr>
              <a:t>A</a:t>
            </a:r>
            <a:endParaRPr lang="en-US" sz="4000" b="1">
              <a:ln w="6600">
                <a:solidFill>
                  <a:schemeClr val="accent2"/>
                </a:solidFill>
                <a:prstDash val="solid"/>
              </a:ln>
              <a:solidFill>
                <a:srgbClr val="FFFFFF"/>
              </a:solidFill>
              <a:effectLst>
                <a:outerShdw dist="38100" dir="2700000" algn="tl" rotWithShape="0">
                  <a:schemeClr val="accent2"/>
                </a:outerShdw>
              </a:effectLst>
            </a:endParaRPr>
          </a:p>
        </p:txBody>
      </p:sp>
      <p:sp>
        <p:nvSpPr>
          <p:cNvPr id="201" name="Oval 200"/>
          <p:cNvSpPr/>
          <p:nvPr/>
        </p:nvSpPr>
        <p:spPr>
          <a:xfrm>
            <a:off x="7338931" y="706150"/>
            <a:ext cx="445297" cy="161560"/>
          </a:xfrm>
          <a:prstGeom prst="ellipse">
            <a:avLst/>
          </a:prstGeom>
          <a:gradFill>
            <a:gsLst>
              <a:gs pos="100000">
                <a:schemeClr val="dk1">
                  <a:tint val="50000"/>
                  <a:satMod val="300000"/>
                </a:schemeClr>
              </a:gs>
              <a:gs pos="64000">
                <a:schemeClr val="dk1">
                  <a:tint val="37000"/>
                  <a:satMod val="300000"/>
                </a:schemeClr>
              </a:gs>
              <a:gs pos="0">
                <a:schemeClr val="dk1">
                  <a:tint val="15000"/>
                  <a:satMod val="350000"/>
                </a:schemeClr>
              </a:gs>
            </a:gsLst>
          </a:gradFill>
          <a:ln w="38100">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sz="900"/>
          </a:p>
        </p:txBody>
      </p:sp>
      <p:sp>
        <p:nvSpPr>
          <p:cNvPr id="202" name="Rectangle 201"/>
          <p:cNvSpPr/>
          <p:nvPr/>
        </p:nvSpPr>
        <p:spPr>
          <a:xfrm>
            <a:off x="7978539" y="890988"/>
            <a:ext cx="5324203" cy="523220"/>
          </a:xfrm>
          <a:prstGeom prst="rect">
            <a:avLst/>
          </a:prstGeom>
        </p:spPr>
        <p:txBody>
          <a:bodyPr wrap="square">
            <a:spAutoFit/>
          </a:bodyPr>
          <a:lstStyle/>
          <a:p>
            <a:r>
              <a:rPr lang="en-US" sz="2800"/>
              <a:t>= </a:t>
            </a:r>
            <a:r>
              <a:rPr lang="en-US" sz="2800" smtClean="0"/>
              <a:t>{TTTTTTTTTTTTTTTCCCCC}</a:t>
            </a:r>
            <a:endParaRPr lang="en-US" sz="2800"/>
          </a:p>
        </p:txBody>
      </p:sp>
      <p:sp>
        <p:nvSpPr>
          <p:cNvPr id="203" name="Flowchart: Alternate Process 202"/>
          <p:cNvSpPr/>
          <p:nvPr/>
        </p:nvSpPr>
        <p:spPr>
          <a:xfrm>
            <a:off x="7274472" y="2214332"/>
            <a:ext cx="587735" cy="762000"/>
          </a:xfrm>
          <a:prstGeom prst="flowChartAlternateProcess">
            <a:avLst/>
          </a:prstGeom>
          <a:gradFill flip="none" rotWithShape="1">
            <a:path path="circle">
              <a:fillToRect l="100000" t="100000"/>
            </a:path>
            <a:tileRect r="-100000" b="-100000"/>
          </a:gradFill>
          <a:ln w="38100">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4000" b="1">
                <a:ln w="6600">
                  <a:solidFill>
                    <a:schemeClr val="accent2"/>
                  </a:solidFill>
                  <a:prstDash val="solid"/>
                </a:ln>
                <a:solidFill>
                  <a:srgbClr val="FFFFFF"/>
                </a:solidFill>
                <a:effectLst>
                  <a:outerShdw dist="38100" dir="2700000" algn="tl" rotWithShape="0">
                    <a:schemeClr val="accent2"/>
                  </a:outerShdw>
                </a:effectLst>
              </a:rPr>
              <a:t>T</a:t>
            </a:r>
          </a:p>
        </p:txBody>
      </p:sp>
      <p:sp>
        <p:nvSpPr>
          <p:cNvPr id="204" name="Oval 203"/>
          <p:cNvSpPr/>
          <p:nvPr/>
        </p:nvSpPr>
        <p:spPr>
          <a:xfrm>
            <a:off x="7342773" y="2128972"/>
            <a:ext cx="445297" cy="161560"/>
          </a:xfrm>
          <a:prstGeom prst="ellipse">
            <a:avLst/>
          </a:prstGeom>
          <a:gradFill>
            <a:gsLst>
              <a:gs pos="100000">
                <a:schemeClr val="dk1">
                  <a:tint val="50000"/>
                  <a:satMod val="300000"/>
                </a:schemeClr>
              </a:gs>
              <a:gs pos="64000">
                <a:schemeClr val="dk1">
                  <a:tint val="37000"/>
                  <a:satMod val="300000"/>
                </a:schemeClr>
              </a:gs>
              <a:gs pos="0">
                <a:schemeClr val="dk1">
                  <a:tint val="15000"/>
                  <a:satMod val="350000"/>
                </a:schemeClr>
              </a:gs>
            </a:gsLst>
          </a:gradFill>
          <a:ln w="38100">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sz="900"/>
          </a:p>
        </p:txBody>
      </p:sp>
      <p:sp>
        <p:nvSpPr>
          <p:cNvPr id="205" name="Rectangle 204"/>
          <p:cNvSpPr/>
          <p:nvPr/>
        </p:nvSpPr>
        <p:spPr>
          <a:xfrm>
            <a:off x="7982381" y="2313810"/>
            <a:ext cx="5495450" cy="523220"/>
          </a:xfrm>
          <a:prstGeom prst="rect">
            <a:avLst/>
          </a:prstGeom>
        </p:spPr>
        <p:txBody>
          <a:bodyPr wrap="square">
            <a:spAutoFit/>
          </a:bodyPr>
          <a:lstStyle/>
          <a:p>
            <a:r>
              <a:rPr lang="en-US" sz="2800"/>
              <a:t>= </a:t>
            </a:r>
            <a:r>
              <a:rPr lang="en-US" sz="2800" smtClean="0"/>
              <a:t>{AAAAAAAAATTTCCCCCCCCC}</a:t>
            </a:r>
            <a:endParaRPr lang="en-US" sz="2800"/>
          </a:p>
        </p:txBody>
      </p:sp>
      <p:sp>
        <p:nvSpPr>
          <p:cNvPr id="206" name="Flowchart: Alternate Process 205"/>
          <p:cNvSpPr/>
          <p:nvPr/>
        </p:nvSpPr>
        <p:spPr>
          <a:xfrm>
            <a:off x="7293290" y="3572619"/>
            <a:ext cx="587735" cy="762000"/>
          </a:xfrm>
          <a:prstGeom prst="flowChartAlternateProcess">
            <a:avLst/>
          </a:prstGeom>
          <a:gradFill flip="none" rotWithShape="1">
            <a:path path="circle">
              <a:fillToRect l="100000" t="100000"/>
            </a:path>
            <a:tileRect r="-100000" b="-100000"/>
          </a:gradFill>
          <a:ln w="38100">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4000" b="1" smtClean="0">
                <a:ln w="6600">
                  <a:solidFill>
                    <a:schemeClr val="accent2"/>
                  </a:solidFill>
                  <a:prstDash val="solid"/>
                </a:ln>
                <a:solidFill>
                  <a:srgbClr val="FFFFFF"/>
                </a:solidFill>
                <a:effectLst>
                  <a:outerShdw dist="38100" dir="2700000" algn="tl" rotWithShape="0">
                    <a:schemeClr val="accent2"/>
                  </a:outerShdw>
                </a:effectLst>
              </a:rPr>
              <a:t>C</a:t>
            </a:r>
            <a:endParaRPr lang="en-US" sz="4000" b="1">
              <a:ln w="6600">
                <a:solidFill>
                  <a:schemeClr val="accent2"/>
                </a:solidFill>
                <a:prstDash val="solid"/>
              </a:ln>
              <a:solidFill>
                <a:srgbClr val="FFFFFF"/>
              </a:solidFill>
              <a:effectLst>
                <a:outerShdw dist="38100" dir="2700000" algn="tl" rotWithShape="0">
                  <a:schemeClr val="accent2"/>
                </a:outerShdw>
              </a:effectLst>
            </a:endParaRPr>
          </a:p>
        </p:txBody>
      </p:sp>
      <p:sp>
        <p:nvSpPr>
          <p:cNvPr id="207" name="Oval 206"/>
          <p:cNvSpPr/>
          <p:nvPr/>
        </p:nvSpPr>
        <p:spPr>
          <a:xfrm>
            <a:off x="7361591" y="3487259"/>
            <a:ext cx="445297" cy="161560"/>
          </a:xfrm>
          <a:prstGeom prst="ellipse">
            <a:avLst/>
          </a:prstGeom>
          <a:gradFill>
            <a:gsLst>
              <a:gs pos="100000">
                <a:schemeClr val="dk1">
                  <a:tint val="50000"/>
                  <a:satMod val="300000"/>
                </a:schemeClr>
              </a:gs>
              <a:gs pos="64000">
                <a:schemeClr val="dk1">
                  <a:tint val="37000"/>
                  <a:satMod val="300000"/>
                </a:schemeClr>
              </a:gs>
              <a:gs pos="0">
                <a:schemeClr val="dk1">
                  <a:tint val="15000"/>
                  <a:satMod val="350000"/>
                </a:schemeClr>
              </a:gs>
            </a:gsLst>
          </a:gradFill>
          <a:ln w="38100">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sz="900"/>
          </a:p>
        </p:txBody>
      </p:sp>
      <p:sp>
        <p:nvSpPr>
          <p:cNvPr id="208" name="Rectangle 207"/>
          <p:cNvSpPr/>
          <p:nvPr/>
        </p:nvSpPr>
        <p:spPr>
          <a:xfrm>
            <a:off x="8001199" y="3672097"/>
            <a:ext cx="5765421" cy="523220"/>
          </a:xfrm>
          <a:prstGeom prst="rect">
            <a:avLst/>
          </a:prstGeom>
        </p:spPr>
        <p:txBody>
          <a:bodyPr wrap="square">
            <a:spAutoFit/>
          </a:bodyPr>
          <a:lstStyle/>
          <a:p>
            <a:r>
              <a:rPr lang="en-US" sz="2800"/>
              <a:t>= </a:t>
            </a:r>
            <a:r>
              <a:rPr lang="en-US" sz="2800" smtClean="0"/>
              <a:t>{AAAAAAAAGGGGGGGGGGGG}</a:t>
            </a:r>
            <a:endParaRPr lang="en-US" sz="2800"/>
          </a:p>
        </p:txBody>
      </p:sp>
      <p:sp>
        <p:nvSpPr>
          <p:cNvPr id="209" name="Flowchart: Alternate Process 208"/>
          <p:cNvSpPr/>
          <p:nvPr/>
        </p:nvSpPr>
        <p:spPr>
          <a:xfrm>
            <a:off x="7321628" y="4950069"/>
            <a:ext cx="587735" cy="762000"/>
          </a:xfrm>
          <a:prstGeom prst="flowChartAlternateProcess">
            <a:avLst/>
          </a:prstGeom>
          <a:gradFill flip="none" rotWithShape="1">
            <a:path path="circle">
              <a:fillToRect l="100000" t="100000"/>
            </a:path>
            <a:tileRect r="-100000" b="-100000"/>
          </a:gradFill>
          <a:ln w="38100">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4000" b="1" smtClean="0">
                <a:ln w="6600">
                  <a:solidFill>
                    <a:schemeClr val="accent2"/>
                  </a:solidFill>
                  <a:prstDash val="solid"/>
                </a:ln>
                <a:solidFill>
                  <a:srgbClr val="FFFFFF"/>
                </a:solidFill>
                <a:effectLst>
                  <a:outerShdw dist="38100" dir="2700000" algn="tl" rotWithShape="0">
                    <a:schemeClr val="accent2"/>
                  </a:outerShdw>
                </a:effectLst>
              </a:rPr>
              <a:t>G</a:t>
            </a:r>
            <a:endParaRPr lang="en-US" sz="4000" b="1">
              <a:ln w="6600">
                <a:solidFill>
                  <a:schemeClr val="accent2"/>
                </a:solidFill>
                <a:prstDash val="solid"/>
              </a:ln>
              <a:solidFill>
                <a:srgbClr val="FFFFFF"/>
              </a:solidFill>
              <a:effectLst>
                <a:outerShdw dist="38100" dir="2700000" algn="tl" rotWithShape="0">
                  <a:schemeClr val="accent2"/>
                </a:outerShdw>
              </a:effectLst>
            </a:endParaRPr>
          </a:p>
        </p:txBody>
      </p:sp>
      <p:sp>
        <p:nvSpPr>
          <p:cNvPr id="210" name="Oval 209"/>
          <p:cNvSpPr/>
          <p:nvPr/>
        </p:nvSpPr>
        <p:spPr>
          <a:xfrm>
            <a:off x="7389929" y="4864709"/>
            <a:ext cx="445297" cy="161560"/>
          </a:xfrm>
          <a:prstGeom prst="ellipse">
            <a:avLst/>
          </a:prstGeom>
          <a:gradFill>
            <a:gsLst>
              <a:gs pos="100000">
                <a:schemeClr val="dk1">
                  <a:tint val="50000"/>
                  <a:satMod val="300000"/>
                </a:schemeClr>
              </a:gs>
              <a:gs pos="64000">
                <a:schemeClr val="dk1">
                  <a:tint val="37000"/>
                  <a:satMod val="300000"/>
                </a:schemeClr>
              </a:gs>
              <a:gs pos="0">
                <a:schemeClr val="dk1">
                  <a:tint val="15000"/>
                  <a:satMod val="350000"/>
                </a:schemeClr>
              </a:gs>
            </a:gsLst>
          </a:gradFill>
          <a:ln w="38100">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sz="900"/>
          </a:p>
        </p:txBody>
      </p:sp>
      <p:sp>
        <p:nvSpPr>
          <p:cNvPr id="216" name="Rectangle 215"/>
          <p:cNvSpPr/>
          <p:nvPr/>
        </p:nvSpPr>
        <p:spPr>
          <a:xfrm>
            <a:off x="8029537" y="5049547"/>
            <a:ext cx="5324203" cy="523220"/>
          </a:xfrm>
          <a:prstGeom prst="rect">
            <a:avLst/>
          </a:prstGeom>
        </p:spPr>
        <p:txBody>
          <a:bodyPr wrap="square">
            <a:spAutoFit/>
          </a:bodyPr>
          <a:lstStyle/>
          <a:p>
            <a:r>
              <a:rPr lang="en-US" sz="2800"/>
              <a:t>= </a:t>
            </a:r>
            <a:r>
              <a:rPr lang="en-US" sz="2800" smtClean="0"/>
              <a:t>{AAAAAAAAAAAAATTTTTTT}</a:t>
            </a:r>
            <a:endParaRPr lang="en-US" sz="2800"/>
          </a:p>
        </p:txBody>
      </p:sp>
      <p:sp>
        <p:nvSpPr>
          <p:cNvPr id="218" name="Oval 217"/>
          <p:cNvSpPr/>
          <p:nvPr/>
        </p:nvSpPr>
        <p:spPr>
          <a:xfrm>
            <a:off x="12533417" y="682340"/>
            <a:ext cx="777240" cy="777240"/>
          </a:xfrm>
          <a:prstGeom prst="ellipse">
            <a:avLst/>
          </a:prstGeom>
          <a:solidFill>
            <a:sysClr val="windowText" lastClr="000000">
              <a:alpha val="33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smtClean="0">
                <a:ln>
                  <a:noFill/>
                </a:ln>
                <a:solidFill>
                  <a:prstClr val="white"/>
                </a:solidFill>
                <a:effectLst/>
                <a:uLnTx/>
                <a:uFillTx/>
                <a:latin typeface="Calibri" panose="020F0502020204030204"/>
              </a:rPr>
              <a:t>(c)</a:t>
            </a:r>
          </a:p>
        </p:txBody>
      </p:sp>
      <p:sp>
        <p:nvSpPr>
          <p:cNvPr id="2" name="Left Brace 1"/>
          <p:cNvSpPr/>
          <p:nvPr/>
        </p:nvSpPr>
        <p:spPr>
          <a:xfrm rot="5400000" flipH="1">
            <a:off x="9575738" y="208012"/>
            <a:ext cx="402614" cy="2602522"/>
          </a:xfrm>
          <a:prstGeom prst="leftBrace">
            <a:avLst>
              <a:gd name="adj1" fmla="val 23102"/>
              <a:gd name="adj2" fmla="val 50000"/>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3" name="Left Brace 162"/>
          <p:cNvSpPr/>
          <p:nvPr/>
        </p:nvSpPr>
        <p:spPr>
          <a:xfrm rot="5400000" flipH="1">
            <a:off x="11391436" y="1057070"/>
            <a:ext cx="397268" cy="899059"/>
          </a:xfrm>
          <a:prstGeom prst="leftBrace">
            <a:avLst>
              <a:gd name="adj1" fmla="val 23102"/>
              <a:gd name="adj2" fmla="val 50000"/>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4" name="Left Brace 163"/>
          <p:cNvSpPr/>
          <p:nvPr/>
        </p:nvSpPr>
        <p:spPr>
          <a:xfrm rot="5400000" flipH="1">
            <a:off x="10367093" y="2735370"/>
            <a:ext cx="379333" cy="433495"/>
          </a:xfrm>
          <a:prstGeom prst="leftBrace">
            <a:avLst>
              <a:gd name="adj1" fmla="val 23102"/>
              <a:gd name="adj2" fmla="val 50000"/>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5" name="Left Brace 164"/>
          <p:cNvSpPr/>
          <p:nvPr/>
        </p:nvSpPr>
        <p:spPr>
          <a:xfrm rot="5400000" flipH="1">
            <a:off x="9190702" y="2058997"/>
            <a:ext cx="350695" cy="1801008"/>
          </a:xfrm>
          <a:prstGeom prst="leftBrace">
            <a:avLst>
              <a:gd name="adj1" fmla="val 23102"/>
              <a:gd name="adj2" fmla="val 50000"/>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6" name="Left Brace 165"/>
          <p:cNvSpPr/>
          <p:nvPr/>
        </p:nvSpPr>
        <p:spPr>
          <a:xfrm rot="5400000" flipH="1">
            <a:off x="11491940" y="2093372"/>
            <a:ext cx="372398" cy="1710554"/>
          </a:xfrm>
          <a:prstGeom prst="leftBrace">
            <a:avLst>
              <a:gd name="adj1" fmla="val 23102"/>
              <a:gd name="adj2" fmla="val 50000"/>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7" name="Left Brace 166"/>
          <p:cNvSpPr/>
          <p:nvPr/>
        </p:nvSpPr>
        <p:spPr>
          <a:xfrm rot="5400000" flipH="1">
            <a:off x="11291173" y="3022844"/>
            <a:ext cx="372398" cy="2556311"/>
          </a:xfrm>
          <a:prstGeom prst="leftBrace">
            <a:avLst>
              <a:gd name="adj1" fmla="val 23102"/>
              <a:gd name="adj2" fmla="val 50000"/>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8" name="Left Brace 167"/>
          <p:cNvSpPr/>
          <p:nvPr/>
        </p:nvSpPr>
        <p:spPr>
          <a:xfrm rot="5400000" flipH="1">
            <a:off x="9105362" y="3487285"/>
            <a:ext cx="372398" cy="1652032"/>
          </a:xfrm>
          <a:prstGeom prst="leftBrace">
            <a:avLst>
              <a:gd name="adj1" fmla="val 23102"/>
              <a:gd name="adj2" fmla="val 50000"/>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9" name="Left Brace 168"/>
          <p:cNvSpPr/>
          <p:nvPr/>
        </p:nvSpPr>
        <p:spPr>
          <a:xfrm rot="5400000" flipH="1">
            <a:off x="9640940" y="4368512"/>
            <a:ext cx="372398" cy="2626802"/>
          </a:xfrm>
          <a:prstGeom prst="leftBrace">
            <a:avLst>
              <a:gd name="adj1" fmla="val 23102"/>
              <a:gd name="adj2" fmla="val 50000"/>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0" name="Left Brace 169"/>
          <p:cNvSpPr/>
          <p:nvPr/>
        </p:nvSpPr>
        <p:spPr>
          <a:xfrm rot="5400000" flipH="1">
            <a:off x="11583929" y="5122781"/>
            <a:ext cx="372398" cy="1099636"/>
          </a:xfrm>
          <a:prstGeom prst="leftBrace">
            <a:avLst>
              <a:gd name="adj1" fmla="val 23102"/>
              <a:gd name="adj2" fmla="val 50000"/>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Rectangle 2"/>
          <p:cNvSpPr/>
          <p:nvPr/>
        </p:nvSpPr>
        <p:spPr>
          <a:xfrm>
            <a:off x="9536346" y="1671687"/>
            <a:ext cx="715259" cy="461665"/>
          </a:xfrm>
          <a:prstGeom prst="rect">
            <a:avLst/>
          </a:prstGeom>
        </p:spPr>
        <p:txBody>
          <a:bodyPr wrap="none">
            <a:spAutoFit/>
          </a:bodyPr>
          <a:lstStyle/>
          <a:p>
            <a:pPr algn="ctr"/>
            <a:r>
              <a:rPr lang="en-US" sz="2400" smtClean="0">
                <a:latin typeface="Calibri" panose="020F0502020204030204" pitchFamily="34" charset="0"/>
                <a:ea typeface="Calibri" panose="020F0502020204030204" pitchFamily="34" charset="0"/>
                <a:cs typeface="Times New Roman" panose="02020603050405020304" pitchFamily="18" charset="0"/>
              </a:rPr>
              <a:t>75%</a:t>
            </a:r>
            <a:endParaRPr lang="en-US" sz="240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71" name="Rectangle 170"/>
          <p:cNvSpPr/>
          <p:nvPr/>
        </p:nvSpPr>
        <p:spPr>
          <a:xfrm>
            <a:off x="11364407" y="1671935"/>
            <a:ext cx="715259" cy="461665"/>
          </a:xfrm>
          <a:prstGeom prst="rect">
            <a:avLst/>
          </a:prstGeom>
        </p:spPr>
        <p:txBody>
          <a:bodyPr wrap="none">
            <a:spAutoFit/>
          </a:bodyPr>
          <a:lstStyle/>
          <a:p>
            <a:pPr algn="ctr"/>
            <a:r>
              <a:rPr lang="en-US" sz="2400" smtClean="0">
                <a:latin typeface="Calibri" panose="020F0502020204030204" pitchFamily="34" charset="0"/>
                <a:ea typeface="Calibri" panose="020F0502020204030204" pitchFamily="34" charset="0"/>
                <a:cs typeface="Times New Roman" panose="02020603050405020304" pitchFamily="18" charset="0"/>
              </a:rPr>
              <a:t>25%</a:t>
            </a:r>
            <a:endParaRPr lang="en-US" sz="240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72" name="Rectangle 171"/>
          <p:cNvSpPr/>
          <p:nvPr/>
        </p:nvSpPr>
        <p:spPr>
          <a:xfrm>
            <a:off x="9127369" y="3091479"/>
            <a:ext cx="715260" cy="461665"/>
          </a:xfrm>
          <a:prstGeom prst="rect">
            <a:avLst/>
          </a:prstGeom>
        </p:spPr>
        <p:txBody>
          <a:bodyPr wrap="none">
            <a:spAutoFit/>
          </a:bodyPr>
          <a:lstStyle/>
          <a:p>
            <a:pPr algn="ctr"/>
            <a:r>
              <a:rPr lang="en-US" sz="2400" smtClean="0">
                <a:latin typeface="Calibri" panose="020F0502020204030204" pitchFamily="34" charset="0"/>
                <a:ea typeface="Calibri" panose="020F0502020204030204" pitchFamily="34" charset="0"/>
                <a:cs typeface="Times New Roman" panose="02020603050405020304" pitchFamily="18" charset="0"/>
              </a:rPr>
              <a:t>43%</a:t>
            </a:r>
            <a:endParaRPr lang="en-US" sz="240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73" name="Rectangle 172"/>
          <p:cNvSpPr/>
          <p:nvPr/>
        </p:nvSpPr>
        <p:spPr>
          <a:xfrm>
            <a:off x="10315909" y="3090924"/>
            <a:ext cx="715260" cy="461665"/>
          </a:xfrm>
          <a:prstGeom prst="rect">
            <a:avLst/>
          </a:prstGeom>
        </p:spPr>
        <p:txBody>
          <a:bodyPr wrap="none">
            <a:spAutoFit/>
          </a:bodyPr>
          <a:lstStyle/>
          <a:p>
            <a:pPr algn="ctr"/>
            <a:r>
              <a:rPr lang="en-US" sz="2400" smtClean="0">
                <a:latin typeface="Calibri" panose="020F0502020204030204" pitchFamily="34" charset="0"/>
                <a:ea typeface="Calibri" panose="020F0502020204030204" pitchFamily="34" charset="0"/>
                <a:cs typeface="Times New Roman" panose="02020603050405020304" pitchFamily="18" charset="0"/>
              </a:rPr>
              <a:t>14%</a:t>
            </a:r>
            <a:endParaRPr lang="en-US" sz="240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74" name="Rectangle 173"/>
          <p:cNvSpPr/>
          <p:nvPr/>
        </p:nvSpPr>
        <p:spPr>
          <a:xfrm>
            <a:off x="11424663" y="3091479"/>
            <a:ext cx="715260" cy="461665"/>
          </a:xfrm>
          <a:prstGeom prst="rect">
            <a:avLst/>
          </a:prstGeom>
        </p:spPr>
        <p:txBody>
          <a:bodyPr wrap="none">
            <a:spAutoFit/>
          </a:bodyPr>
          <a:lstStyle/>
          <a:p>
            <a:pPr algn="ctr"/>
            <a:r>
              <a:rPr lang="en-US" sz="2400" smtClean="0">
                <a:latin typeface="Calibri" panose="020F0502020204030204" pitchFamily="34" charset="0"/>
                <a:ea typeface="Calibri" panose="020F0502020204030204" pitchFamily="34" charset="0"/>
                <a:cs typeface="Times New Roman" panose="02020603050405020304" pitchFamily="18" charset="0"/>
              </a:rPr>
              <a:t>43%</a:t>
            </a:r>
            <a:endParaRPr lang="en-US" sz="240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75" name="Rectangle 174"/>
          <p:cNvSpPr/>
          <p:nvPr/>
        </p:nvSpPr>
        <p:spPr>
          <a:xfrm>
            <a:off x="9041182" y="4440409"/>
            <a:ext cx="715260" cy="461665"/>
          </a:xfrm>
          <a:prstGeom prst="rect">
            <a:avLst/>
          </a:prstGeom>
        </p:spPr>
        <p:txBody>
          <a:bodyPr wrap="none">
            <a:spAutoFit/>
          </a:bodyPr>
          <a:lstStyle/>
          <a:p>
            <a:pPr algn="ctr"/>
            <a:r>
              <a:rPr lang="en-US" sz="2400" smtClean="0">
                <a:latin typeface="Calibri" panose="020F0502020204030204" pitchFamily="34" charset="0"/>
                <a:ea typeface="Calibri" panose="020F0502020204030204" pitchFamily="34" charset="0"/>
                <a:cs typeface="Times New Roman" panose="02020603050405020304" pitchFamily="18" charset="0"/>
              </a:rPr>
              <a:t>40%</a:t>
            </a:r>
            <a:endParaRPr lang="en-US" sz="240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76" name="Rectangle 175"/>
          <p:cNvSpPr/>
          <p:nvPr/>
        </p:nvSpPr>
        <p:spPr>
          <a:xfrm>
            <a:off x="11236123" y="4441101"/>
            <a:ext cx="715260" cy="461665"/>
          </a:xfrm>
          <a:prstGeom prst="rect">
            <a:avLst/>
          </a:prstGeom>
        </p:spPr>
        <p:txBody>
          <a:bodyPr wrap="none">
            <a:spAutoFit/>
          </a:bodyPr>
          <a:lstStyle/>
          <a:p>
            <a:pPr algn="ctr"/>
            <a:r>
              <a:rPr lang="en-US" sz="2400" smtClean="0">
                <a:latin typeface="Calibri" panose="020F0502020204030204" pitchFamily="34" charset="0"/>
                <a:ea typeface="Calibri" panose="020F0502020204030204" pitchFamily="34" charset="0"/>
                <a:cs typeface="Times New Roman" panose="02020603050405020304" pitchFamily="18" charset="0"/>
              </a:rPr>
              <a:t>60%</a:t>
            </a:r>
            <a:endParaRPr lang="en-US" sz="240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32" name="Rectangle 231"/>
          <p:cNvSpPr/>
          <p:nvPr/>
        </p:nvSpPr>
        <p:spPr>
          <a:xfrm>
            <a:off x="9597492" y="5826034"/>
            <a:ext cx="715260" cy="461665"/>
          </a:xfrm>
          <a:prstGeom prst="rect">
            <a:avLst/>
          </a:prstGeom>
        </p:spPr>
        <p:txBody>
          <a:bodyPr wrap="none">
            <a:spAutoFit/>
          </a:bodyPr>
          <a:lstStyle/>
          <a:p>
            <a:pPr algn="ctr"/>
            <a:r>
              <a:rPr lang="en-US" sz="2400" smtClean="0">
                <a:latin typeface="Calibri" panose="020F0502020204030204" pitchFamily="34" charset="0"/>
                <a:ea typeface="Calibri" panose="020F0502020204030204" pitchFamily="34" charset="0"/>
                <a:cs typeface="Times New Roman" panose="02020603050405020304" pitchFamily="18" charset="0"/>
              </a:rPr>
              <a:t>67%</a:t>
            </a:r>
            <a:endParaRPr lang="en-US" sz="240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33" name="Rectangle 232"/>
          <p:cNvSpPr/>
          <p:nvPr/>
        </p:nvSpPr>
        <p:spPr>
          <a:xfrm>
            <a:off x="11536887" y="5826034"/>
            <a:ext cx="715260" cy="461665"/>
          </a:xfrm>
          <a:prstGeom prst="rect">
            <a:avLst/>
          </a:prstGeom>
        </p:spPr>
        <p:txBody>
          <a:bodyPr wrap="none">
            <a:spAutoFit/>
          </a:bodyPr>
          <a:lstStyle/>
          <a:p>
            <a:pPr algn="ctr"/>
            <a:r>
              <a:rPr lang="en-US" sz="2400" smtClean="0">
                <a:latin typeface="Calibri" panose="020F0502020204030204" pitchFamily="34" charset="0"/>
                <a:ea typeface="Calibri" panose="020F0502020204030204" pitchFamily="34" charset="0"/>
                <a:cs typeface="Times New Roman" panose="02020603050405020304" pitchFamily="18" charset="0"/>
              </a:rPr>
              <a:t>33%</a:t>
            </a:r>
            <a:endParaRPr lang="en-US" sz="2400">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9155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42366" y="152400"/>
            <a:ext cx="17964554" cy="13334999"/>
          </a:xfrm>
          <a:prstGeom prst="rect">
            <a:avLst/>
          </a:prstGeom>
          <a:solidFill>
            <a:srgbClr val="E7E6E6">
              <a:lumMod val="75000"/>
              <a:alpha val="5000"/>
            </a:srgbClr>
          </a:solidFill>
          <a:ln w="76200" cap="flat" cmpd="sng" algn="ctr">
            <a:solidFill>
              <a:sysClr val="windowText" lastClr="000000">
                <a:alpha val="24000"/>
              </a:sysClr>
            </a:solidFill>
            <a:prstDash val="dash"/>
            <a:miter lim="800000"/>
          </a:ln>
          <a:effectLst/>
        </p:spPr>
        <p:txBody>
          <a:bodyPr rtlCol="0" anchor="ctr"/>
          <a:lstStyle/>
          <a:p>
            <a:pPr algn="ctr" defTabSz="1371600">
              <a:defRPr/>
            </a:pPr>
            <a:endParaRPr lang="en-US" sz="10796" kern="0">
              <a:solidFill>
                <a:prstClr val="white"/>
              </a:solidFill>
              <a:latin typeface="Calibri" panose="020F0502020204030204"/>
            </a:endParaRPr>
          </a:p>
        </p:txBody>
      </p:sp>
      <p:sp>
        <p:nvSpPr>
          <p:cNvPr id="5" name="Rectangle 4"/>
          <p:cNvSpPr/>
          <p:nvPr/>
        </p:nvSpPr>
        <p:spPr>
          <a:xfrm>
            <a:off x="154398" y="12564070"/>
            <a:ext cx="17956533" cy="923330"/>
          </a:xfrm>
          <a:prstGeom prst="rect">
            <a:avLst/>
          </a:prstGeom>
          <a:solidFill>
            <a:schemeClr val="bg2">
              <a:alpha val="29000"/>
            </a:schemeClr>
          </a:solidFill>
        </p:spPr>
        <p:txBody>
          <a:bodyPr wrap="square">
            <a:spAutoFit/>
          </a:bodyPr>
          <a:lstStyle/>
          <a:p>
            <a:r>
              <a:rPr lang="en-US" sz="2100"/>
              <a:t>Cite this work as:</a:t>
            </a:r>
          </a:p>
          <a:p>
            <a:endParaRPr lang="en-US" sz="1200"/>
          </a:p>
          <a:p>
            <a:r>
              <a:rPr lang="en-US" sz="2100"/>
              <a:t>Paul A. Gagniuc. </a:t>
            </a:r>
            <a:r>
              <a:rPr lang="en-US" sz="2100" i="1"/>
              <a:t>Algorithms in Bioinformatics: Theory and Implementation</a:t>
            </a:r>
            <a:r>
              <a:rPr lang="en-US" sz="2100"/>
              <a:t>. John Wiley &amp; Sons, </a:t>
            </a:r>
            <a:r>
              <a:rPr lang="en-US" sz="2100"/>
              <a:t>Hoboken, NJ, USA</a:t>
            </a:r>
            <a:r>
              <a:rPr lang="en-US" sz="2100"/>
              <a:t>, 2021, ISBN: 9781119697961.</a:t>
            </a:r>
          </a:p>
        </p:txBody>
      </p:sp>
      <p:sp>
        <p:nvSpPr>
          <p:cNvPr id="7" name="Rectangle 6"/>
          <p:cNvSpPr/>
          <p:nvPr/>
        </p:nvSpPr>
        <p:spPr>
          <a:xfrm>
            <a:off x="720471" y="3280469"/>
            <a:ext cx="16175736" cy="5509200"/>
          </a:xfrm>
          <a:prstGeom prst="rect">
            <a:avLst/>
          </a:prstGeom>
        </p:spPr>
        <p:txBody>
          <a:bodyPr wrap="square">
            <a:spAutoFit/>
          </a:bodyPr>
          <a:lstStyle/>
          <a:p>
            <a:r>
              <a:rPr lang="en-US" sz="3200" b="1"/>
              <a:t>Markov Chain experiment.</a:t>
            </a:r>
            <a:r>
              <a:rPr lang="en-US" sz="3200"/>
              <a:t> (</a:t>
            </a:r>
            <a:r>
              <a:rPr lang="en-US" sz="3200" b="1"/>
              <a:t>a</a:t>
            </a:r>
            <a:r>
              <a:rPr lang="en-US" sz="3200"/>
              <a:t>) The probability values present inside a 4x4 transition matrix (P) are directly used for an automatic generation of (</a:t>
            </a:r>
            <a:r>
              <a:rPr lang="en-US" sz="3200" b="1"/>
              <a:t>b</a:t>
            </a:r>
            <a:r>
              <a:rPr lang="en-US" sz="3200"/>
              <a:t>) the letter composition that make up the representation of four jars. Each row in the transition matrix is associated with a state (a jar/state “A”, “T”, “C” or “G”). (</a:t>
            </a:r>
            <a:r>
              <a:rPr lang="en-US" sz="3200" b="1"/>
              <a:t>c</a:t>
            </a:r>
            <a:r>
              <a:rPr lang="en-US" sz="3200"/>
              <a:t>) The values on each row of a transition matrix are mirrored in a string. The four letter sequences have a calculated proportion of “A”, “T”, “C” and “G” letters according to the values on the rows of the matrix. Thus, the composition of a string reflects the probability values on a row. The chance of a letter selected at random from one of the four sequences is dictated by the proportions of “A”, “T”, “C” and “G” letters. (</a:t>
            </a:r>
            <a:r>
              <a:rPr lang="en-US" sz="3200" b="1"/>
              <a:t>d</a:t>
            </a:r>
            <a:r>
              <a:rPr lang="en-US" sz="3200"/>
              <a:t>) A set of rules is imposed on this system. Initially, the random selection of a letter can be done arbitrarily from one of the four strings. The randomly selected letter is noted and added to the output sequence and it also indicates the next string from which the random selection will be made. </a:t>
            </a:r>
          </a:p>
        </p:txBody>
      </p:sp>
      <p:sp>
        <p:nvSpPr>
          <p:cNvPr id="8" name="Title 1"/>
          <p:cNvSpPr>
            <a:spLocks noGrp="1"/>
          </p:cNvSpPr>
          <p:nvPr>
            <p:ph type="title"/>
          </p:nvPr>
        </p:nvSpPr>
        <p:spPr>
          <a:xfrm>
            <a:off x="838200" y="685800"/>
            <a:ext cx="15773400" cy="1988345"/>
          </a:xfrm>
        </p:spPr>
        <p:txBody>
          <a:bodyPr>
            <a:normAutofit/>
          </a:bodyPr>
          <a:lstStyle/>
          <a:p>
            <a:r>
              <a:rPr lang="en-US"/>
              <a:t>Markov Chain experiment</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925800" y="11325396"/>
            <a:ext cx="1940814" cy="1940814"/>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460" y="11235840"/>
            <a:ext cx="4651021" cy="1160177"/>
          </a:xfrm>
          <a:prstGeom prst="rect">
            <a:avLst/>
          </a:prstGeom>
        </p:spPr>
      </p:pic>
    </p:spTree>
    <p:extLst>
      <p:ext uri="{BB962C8B-B14F-4D97-AF65-F5344CB8AC3E}">
        <p14:creationId xmlns:p14="http://schemas.microsoft.com/office/powerpoint/2010/main" val="20350433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322D335FCCC4C4BB928D417B8BF84D4" ma:contentTypeVersion="15" ma:contentTypeDescription="Create a new document." ma:contentTypeScope="" ma:versionID="d6fac5d972050b6de01c0844a850183f">
  <xsd:schema xmlns:xsd="http://www.w3.org/2001/XMLSchema" xmlns:xs="http://www.w3.org/2001/XMLSchema" xmlns:p="http://schemas.microsoft.com/office/2006/metadata/properties" xmlns:ns1="http://schemas.microsoft.com/sharepoint/v3" xmlns:ns2="e91edc37-9a59-494a-bb7c-e2689ba07361" xmlns:ns3="f368a68e-44f2-47c0-8dfd-1123d85a2df9" targetNamespace="http://schemas.microsoft.com/office/2006/metadata/properties" ma:root="true" ma:fieldsID="83cd1a6507214f1dd3d572e1f8a0c190" ns1:_="" ns2:_="" ns3:_="">
    <xsd:import namespace="http://schemas.microsoft.com/sharepoint/v3"/>
    <xsd:import namespace="e91edc37-9a59-494a-bb7c-e2689ba07361"/>
    <xsd:import namespace="f368a68e-44f2-47c0-8dfd-1123d85a2df9"/>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1:_ip_UnifiedCompliancePolicyProperties" minOccurs="0"/>
                <xsd:element ref="ns1:_ip_UnifiedCompliancePolicyUIAc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91edc37-9a59-494a-bb7c-e2689ba0736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element name="MediaLengthInSeconds" ma:index="22"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368a68e-44f2-47c0-8dfd-1123d85a2df9"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07BF3839-B76B-4903-9043-A4D2BE4F6E9E}"/>
</file>

<file path=customXml/itemProps2.xml><?xml version="1.0" encoding="utf-8"?>
<ds:datastoreItem xmlns:ds="http://schemas.openxmlformats.org/officeDocument/2006/customXml" ds:itemID="{FD513F64-2C6B-4A63-8A55-8B32006F414D}"/>
</file>

<file path=customXml/itemProps3.xml><?xml version="1.0" encoding="utf-8"?>
<ds:datastoreItem xmlns:ds="http://schemas.openxmlformats.org/officeDocument/2006/customXml" ds:itemID="{1647A3FA-969E-400C-9022-128401E71EFA}"/>
</file>

<file path=docProps/app.xml><?xml version="1.0" encoding="utf-8"?>
<Properties xmlns="http://schemas.openxmlformats.org/officeDocument/2006/extended-properties" xmlns:vt="http://schemas.openxmlformats.org/officeDocument/2006/docPropsVTypes">
  <TotalTime>5119</TotalTime>
  <Words>437</Words>
  <Application>Microsoft Office PowerPoint</Application>
  <PresentationFormat>Custom</PresentationFormat>
  <Paragraphs>140</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Times New Roman</vt:lpstr>
      <vt:lpstr>Office Theme</vt:lpstr>
      <vt:lpstr>PowerPoint Presentation</vt:lpstr>
      <vt:lpstr>Markov Chain experiment</vt:lpstr>
    </vt:vector>
  </TitlesOfParts>
  <Company>WORK</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Algorithms in Bioinformatics: Theory and Implementation</dc:title>
  <dc:creator>Dr. Paul A. Gagniuc</dc:creator>
  <cp:lastModifiedBy>meggodman@outlook.com</cp:lastModifiedBy>
  <cp:revision>394</cp:revision>
  <dcterms:created xsi:type="dcterms:W3CDTF">2015-10-28T14:31:42Z</dcterms:created>
  <dcterms:modified xsi:type="dcterms:W3CDTF">2021-07-15T14:34:14Z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0x0101002322D335FCCC4C4BB928D417B8BF84D4</vt:lpwstr>
  </property>
</Properties>
</file>